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embeddedFontLst>
    <p:embeddedFont>
      <p:font typeface="Gill Sans" panose="020B0604020202020204" charset="0"/>
      <p:regular r:id="rId43"/>
      <p:bold r:id="rId44"/>
    </p:embeddedFont>
    <p:embeddedFont>
      <p:font typeface="Lato" panose="020B0604020202020204" charset="0"/>
      <p:regular r:id="rId45"/>
      <p:bold r:id="rId46"/>
      <p:italic r:id="rId47"/>
      <p:boldItalic r:id="rId48"/>
    </p:embeddedFont>
    <p:embeddedFont>
      <p:font typeface="Microsoft Yahei" panose="020B0503020204020204" pitchFamily="34" charset="-122"/>
      <p:regular r:id="rId49"/>
      <p:bold r:id="rId50"/>
    </p:embeddedFont>
    <p:embeddedFont>
      <p:font typeface="Lato Light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j+gU56Geitz3sSMlWcrPzkwlrM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DD-45C4-9413-D348A1817F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DD-45C4-9413-D348A1817F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DD-45C4-9413-D348A1817F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DD-45C4-9413-D348A1817FD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12</c:v>
                </c:pt>
                <c:pt idx="2">
                  <c:v>51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DD-45C4-9413-D348A1817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8" name="Google Shape;9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4" name="Google Shape;14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7" name="Google Shape;14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2" name="Google Shape;154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6" name="Google Shape;160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4" name="Google Shape;16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4" name="Google Shape;16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8" name="Google Shape;174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8" name="Google Shape;17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0" name="Google Shape;184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2" name="Google Shape;18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8" name="Google Shape;19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1" name="Google Shape;197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0" name="Google Shape;202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6" name="Google Shape;211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2" name="Google Shape;226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3" name="Google Shape;230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8" name="Google Shape;237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3" name="Google Shape;243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" name="Google Shape;25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9" name="Google Shape;250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Google Shape;25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5" name="Google Shape;256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" name="Google Shape;30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6" name="Google Shape;304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3" name="Google Shape;314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7" name="Google Shape;325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8" name="Google Shape;325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" name="Google Shape;335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2" name="Google Shape;335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" name="Google Shape;346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1" name="Google Shape;346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6" name="Google Shape;358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" name="Google Shape;364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9" name="Google Shape;364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4" name="Google Shape;374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5" name="Google Shape;374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" name="Google Shape;38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4" name="Google Shape;381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0" name="Google Shape;390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1" name="Google Shape;390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2" name="Google Shape;390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5" name="Google Shape;6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2" name="Google Shape;9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่วนหัวของส่วน">
  <p:cSld name="ส่วนหัวของส่วน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3"/>
          <p:cNvSpPr/>
          <p:nvPr/>
        </p:nvSpPr>
        <p:spPr>
          <a:xfrm>
            <a:off x="11340796" y="363083"/>
            <a:ext cx="455970" cy="455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3"/>
          <p:cNvSpPr txBox="1"/>
          <p:nvPr/>
        </p:nvSpPr>
        <p:spPr>
          <a:xfrm>
            <a:off x="11375495" y="437196"/>
            <a:ext cx="386572" cy="30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5" name="Google Shape;15;p4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Microsoft Yahei"/>
              <a:buNone/>
            </a:pPr>
            <a:r>
              <a:rPr lang="en-US" sz="300" b="0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Microsoft Yahei"/>
              <a:buNone/>
            </a:pPr>
            <a:r>
              <a:rPr lang="en-US" sz="600" b="0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ibaotu.com</a:t>
            </a:r>
            <a:endParaRPr/>
          </a:p>
        </p:txBody>
      </p:sp>
      <p:sp>
        <p:nvSpPr>
          <p:cNvPr id="8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15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"/>
          <p:cNvGrpSpPr/>
          <p:nvPr/>
        </p:nvGrpSpPr>
        <p:grpSpPr>
          <a:xfrm>
            <a:off x="4079246" y="1281580"/>
            <a:ext cx="4110539" cy="4194630"/>
            <a:chOff x="4043362" y="1257300"/>
            <a:chExt cx="4110539" cy="4194630"/>
          </a:xfrm>
        </p:grpSpPr>
        <p:sp>
          <p:nvSpPr>
            <p:cNvPr id="95" name="Google Shape;95;p1"/>
            <p:cNvSpPr/>
            <p:nvPr/>
          </p:nvSpPr>
          <p:spPr>
            <a:xfrm>
              <a:off x="4043362" y="1257300"/>
              <a:ext cx="4105275" cy="4105275"/>
            </a:xfrm>
            <a:prstGeom prst="rect">
              <a:avLst/>
            </a:prstGeom>
            <a:solidFill>
              <a:schemeClr val="lt1"/>
            </a:solidFill>
            <a:ln w="762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0" dist="190500" dir="5400000" algn="ctr" rotWithShape="0">
                <a:schemeClr val="dk2">
                  <a:alpha val="24705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4740018" y="1714114"/>
              <a:ext cx="341388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b="1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40</a:t>
              </a:r>
              <a:r>
                <a:rPr lang="en-US" sz="4800" b="1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page</a:t>
              </a:r>
              <a:endParaRPr sz="4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4146581" y="3205161"/>
              <a:ext cx="3898823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Light bulb map\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character map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Information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visualization chart set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（NO.153）</a:t>
              </a:r>
              <a:endParaRPr/>
            </a:p>
          </p:txBody>
        </p:sp>
      </p:grpSp>
      <p:grpSp>
        <p:nvGrpSpPr>
          <p:cNvPr id="98" name="Google Shape;98;p1"/>
          <p:cNvGrpSpPr/>
          <p:nvPr/>
        </p:nvGrpSpPr>
        <p:grpSpPr>
          <a:xfrm rot="1734022">
            <a:off x="-636657" y="2793729"/>
            <a:ext cx="2284429" cy="3435104"/>
            <a:chOff x="17368155" y="3571036"/>
            <a:chExt cx="5773342" cy="8681397"/>
          </a:xfrm>
        </p:grpSpPr>
        <p:sp>
          <p:nvSpPr>
            <p:cNvPr id="99" name="Google Shape;99;p1"/>
            <p:cNvSpPr/>
            <p:nvPr/>
          </p:nvSpPr>
          <p:spPr>
            <a:xfrm>
              <a:off x="19966158" y="4789852"/>
              <a:ext cx="866001" cy="903423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4"/>
                  </a:moveTo>
                  <a:cubicBezTo>
                    <a:pt x="27" y="18"/>
                    <a:pt x="26" y="21"/>
                    <a:pt x="23" y="24"/>
                  </a:cubicBezTo>
                  <a:cubicBezTo>
                    <a:pt x="21" y="27"/>
                    <a:pt x="17" y="28"/>
                    <a:pt x="13" y="28"/>
                  </a:cubicBezTo>
                  <a:cubicBezTo>
                    <a:pt x="10" y="28"/>
                    <a:pt x="7" y="27"/>
                    <a:pt x="4" y="24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10"/>
                    <a:pt x="1" y="7"/>
                    <a:pt x="4" y="4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7" y="0"/>
                    <a:pt x="21" y="1"/>
                    <a:pt x="23" y="4"/>
                  </a:cubicBezTo>
                  <a:cubicBezTo>
                    <a:pt x="26" y="7"/>
                    <a:pt x="27" y="10"/>
                    <a:pt x="27" y="14"/>
                  </a:cubicBezTo>
                  <a:close/>
                </a:path>
              </a:pathLst>
            </a:custGeom>
            <a:solidFill>
              <a:srgbClr val="EFF8F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20158603" y="4982298"/>
              <a:ext cx="481112" cy="518534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8" y="16"/>
                  </a:moveTo>
                  <a:cubicBezTo>
                    <a:pt x="10" y="16"/>
                    <a:pt x="11" y="15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6"/>
                    <a:pt x="14" y="4"/>
                    <a:pt x="13" y="3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4" y="15"/>
                    <a:pt x="6" y="16"/>
                    <a:pt x="8" y="16"/>
                  </a:cubicBezTo>
                  <a:close/>
                </a:path>
              </a:pathLst>
            </a:custGeom>
            <a:solidFill>
              <a:srgbClr val="EFF8F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7368155" y="3571036"/>
              <a:ext cx="5773342" cy="2314684"/>
            </a:xfrm>
            <a:custGeom>
              <a:avLst/>
              <a:gdLst/>
              <a:ahLst/>
              <a:cxnLst/>
              <a:rect l="l" t="t" r="r" b="b"/>
              <a:pathLst>
                <a:path w="180" h="72" extrusionOk="0">
                  <a:moveTo>
                    <a:pt x="0" y="0"/>
                  </a:moveTo>
                  <a:cubicBezTo>
                    <a:pt x="180" y="1"/>
                    <a:pt x="180" y="1"/>
                    <a:pt x="180" y="1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6" y="68"/>
                    <a:pt x="158" y="72"/>
                    <a:pt x="147" y="72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18" y="71"/>
                    <a:pt x="12" y="65"/>
                    <a:pt x="9" y="53"/>
                  </a:cubicBezTo>
                  <a:cubicBezTo>
                    <a:pt x="8" y="50"/>
                    <a:pt x="8" y="50"/>
                    <a:pt x="8" y="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DDB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9966158" y="4789852"/>
              <a:ext cx="866001" cy="903423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4"/>
                  </a:moveTo>
                  <a:cubicBezTo>
                    <a:pt x="27" y="10"/>
                    <a:pt x="26" y="7"/>
                    <a:pt x="23" y="4"/>
                  </a:cubicBezTo>
                  <a:cubicBezTo>
                    <a:pt x="21" y="1"/>
                    <a:pt x="17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ubicBezTo>
                    <a:pt x="0" y="18"/>
                    <a:pt x="1" y="21"/>
                    <a:pt x="4" y="24"/>
                  </a:cubicBezTo>
                  <a:cubicBezTo>
                    <a:pt x="7" y="27"/>
                    <a:pt x="10" y="28"/>
                    <a:pt x="13" y="28"/>
                  </a:cubicBezTo>
                  <a:cubicBezTo>
                    <a:pt x="17" y="28"/>
                    <a:pt x="21" y="27"/>
                    <a:pt x="23" y="24"/>
                  </a:cubicBezTo>
                  <a:cubicBezTo>
                    <a:pt x="26" y="21"/>
                    <a:pt x="27" y="18"/>
                    <a:pt x="2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20158603" y="4982298"/>
              <a:ext cx="481112" cy="518534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8" y="16"/>
                  </a:move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1" y="1"/>
                    <a:pt x="13" y="3"/>
                  </a:cubicBezTo>
                  <a:cubicBezTo>
                    <a:pt x="14" y="4"/>
                    <a:pt x="15" y="6"/>
                    <a:pt x="15" y="8"/>
                  </a:cubicBezTo>
                  <a:cubicBezTo>
                    <a:pt x="15" y="10"/>
                    <a:pt x="14" y="12"/>
                    <a:pt x="13" y="13"/>
                  </a:cubicBezTo>
                  <a:cubicBezTo>
                    <a:pt x="11" y="15"/>
                    <a:pt x="10" y="16"/>
                    <a:pt x="8" y="16"/>
                  </a:cubicBezTo>
                  <a:close/>
                </a:path>
              </a:pathLst>
            </a:custGeom>
            <a:solidFill>
              <a:srgbClr val="AE7A5D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7400230" y="10675453"/>
              <a:ext cx="5709195" cy="1576980"/>
            </a:xfrm>
            <a:custGeom>
              <a:avLst/>
              <a:gdLst/>
              <a:ahLst/>
              <a:cxnLst/>
              <a:rect l="l" t="t" r="r" b="b"/>
              <a:pathLst>
                <a:path w="178" h="49" extrusionOk="0">
                  <a:moveTo>
                    <a:pt x="17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9" y="9"/>
                    <a:pt x="19" y="0"/>
                    <a:pt x="33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52" y="1"/>
                    <a:pt x="163" y="5"/>
                    <a:pt x="169" y="14"/>
                  </a:cubicBezTo>
                  <a:lnTo>
                    <a:pt x="178" y="49"/>
                  </a:lnTo>
                  <a:close/>
                </a:path>
              </a:pathLst>
            </a:custGeom>
            <a:solidFill>
              <a:srgbClr val="EFDDB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7624748" y="5180086"/>
              <a:ext cx="5228083" cy="1154668"/>
            </a:xfrm>
            <a:custGeom>
              <a:avLst/>
              <a:gdLst/>
              <a:ahLst/>
              <a:cxnLst/>
              <a:rect l="l" t="t" r="r" b="b"/>
              <a:pathLst>
                <a:path w="163" h="36" extrusionOk="0">
                  <a:moveTo>
                    <a:pt x="163" y="6"/>
                  </a:moveTo>
                  <a:cubicBezTo>
                    <a:pt x="162" y="20"/>
                    <a:pt x="162" y="20"/>
                    <a:pt x="162" y="20"/>
                  </a:cubicBezTo>
                  <a:cubicBezTo>
                    <a:pt x="158" y="31"/>
                    <a:pt x="150" y="36"/>
                    <a:pt x="138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0" y="34"/>
                    <a:pt x="4" y="29"/>
                    <a:pt x="1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15"/>
                    <a:pt x="10" y="21"/>
                    <a:pt x="20" y="21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50" y="22"/>
                    <a:pt x="158" y="18"/>
                    <a:pt x="162" y="8"/>
                  </a:cubicBezTo>
                  <a:lnTo>
                    <a:pt x="163" y="6"/>
                  </a:lnTo>
                  <a:close/>
                </a:path>
              </a:pathLst>
            </a:custGeom>
            <a:solidFill>
              <a:srgbClr val="D9B77B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7368155" y="3571036"/>
              <a:ext cx="5773342" cy="8681396"/>
            </a:xfrm>
            <a:custGeom>
              <a:avLst/>
              <a:gdLst/>
              <a:ahLst/>
              <a:cxnLst/>
              <a:rect l="l" t="t" r="r" b="b"/>
              <a:pathLst>
                <a:path w="180" h="270" extrusionOk="0">
                  <a:moveTo>
                    <a:pt x="171" y="56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66" y="81"/>
                    <a:pt x="158" y="86"/>
                    <a:pt x="146" y="86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18" y="84"/>
                    <a:pt x="12" y="79"/>
                    <a:pt x="9" y="68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1" y="270"/>
                    <a:pt x="1" y="270"/>
                    <a:pt x="1" y="270"/>
                  </a:cubicBezTo>
                  <a:cubicBezTo>
                    <a:pt x="4" y="250"/>
                    <a:pt x="4" y="250"/>
                    <a:pt x="4" y="250"/>
                  </a:cubicBezTo>
                  <a:cubicBezTo>
                    <a:pt x="10" y="230"/>
                    <a:pt x="20" y="221"/>
                    <a:pt x="34" y="222"/>
                  </a:cubicBezTo>
                  <a:cubicBezTo>
                    <a:pt x="138" y="222"/>
                    <a:pt x="138" y="222"/>
                    <a:pt x="138" y="222"/>
                  </a:cubicBezTo>
                  <a:cubicBezTo>
                    <a:pt x="153" y="222"/>
                    <a:pt x="164" y="226"/>
                    <a:pt x="170" y="235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80" y="1"/>
                    <a:pt x="180" y="1"/>
                    <a:pt x="180" y="1"/>
                  </a:cubicBezTo>
                  <a:lnTo>
                    <a:pt x="171" y="56"/>
                  </a:lnTo>
                  <a:close/>
                </a:path>
              </a:pathLst>
            </a:custGeom>
            <a:solidFill>
              <a:srgbClr val="E9D096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1"/>
          <p:cNvGrpSpPr/>
          <p:nvPr/>
        </p:nvGrpSpPr>
        <p:grpSpPr>
          <a:xfrm rot="-1037866">
            <a:off x="9372600" y="4027868"/>
            <a:ext cx="2954155" cy="2498103"/>
            <a:chOff x="6682128" y="3795554"/>
            <a:chExt cx="10076619" cy="8521026"/>
          </a:xfrm>
        </p:grpSpPr>
        <p:sp>
          <p:nvSpPr>
            <p:cNvPr id="108" name="Google Shape;108;p1"/>
            <p:cNvSpPr/>
            <p:nvPr/>
          </p:nvSpPr>
          <p:spPr>
            <a:xfrm>
              <a:off x="15315411" y="3923851"/>
              <a:ext cx="1315039" cy="8360655"/>
            </a:xfrm>
            <a:custGeom>
              <a:avLst/>
              <a:gdLst/>
              <a:ahLst/>
              <a:cxnLst/>
              <a:rect l="l" t="t" r="r" b="b"/>
              <a:pathLst>
                <a:path w="246" h="1564" extrusionOk="0">
                  <a:moveTo>
                    <a:pt x="246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126"/>
                  </a:lnTo>
                  <a:lnTo>
                    <a:pt x="0" y="150"/>
                  </a:lnTo>
                  <a:lnTo>
                    <a:pt x="0" y="192"/>
                  </a:lnTo>
                  <a:lnTo>
                    <a:pt x="0" y="216"/>
                  </a:lnTo>
                  <a:lnTo>
                    <a:pt x="0" y="265"/>
                  </a:lnTo>
                  <a:lnTo>
                    <a:pt x="0" y="289"/>
                  </a:lnTo>
                  <a:lnTo>
                    <a:pt x="0" y="331"/>
                  </a:lnTo>
                  <a:lnTo>
                    <a:pt x="0" y="355"/>
                  </a:lnTo>
                  <a:lnTo>
                    <a:pt x="0" y="403"/>
                  </a:lnTo>
                  <a:lnTo>
                    <a:pt x="0" y="427"/>
                  </a:lnTo>
                  <a:lnTo>
                    <a:pt x="0" y="505"/>
                  </a:lnTo>
                  <a:lnTo>
                    <a:pt x="0" y="529"/>
                  </a:lnTo>
                  <a:lnTo>
                    <a:pt x="0" y="571"/>
                  </a:lnTo>
                  <a:lnTo>
                    <a:pt x="0" y="595"/>
                  </a:lnTo>
                  <a:lnTo>
                    <a:pt x="0" y="650"/>
                  </a:lnTo>
                  <a:lnTo>
                    <a:pt x="0" y="674"/>
                  </a:lnTo>
                  <a:lnTo>
                    <a:pt x="0" y="716"/>
                  </a:lnTo>
                  <a:lnTo>
                    <a:pt x="0" y="740"/>
                  </a:lnTo>
                  <a:lnTo>
                    <a:pt x="0" y="782"/>
                  </a:lnTo>
                  <a:lnTo>
                    <a:pt x="0" y="806"/>
                  </a:lnTo>
                  <a:lnTo>
                    <a:pt x="0" y="854"/>
                  </a:lnTo>
                  <a:lnTo>
                    <a:pt x="0" y="878"/>
                  </a:lnTo>
                  <a:lnTo>
                    <a:pt x="0" y="920"/>
                  </a:lnTo>
                  <a:lnTo>
                    <a:pt x="0" y="944"/>
                  </a:lnTo>
                  <a:lnTo>
                    <a:pt x="0" y="992"/>
                  </a:lnTo>
                  <a:lnTo>
                    <a:pt x="0" y="1016"/>
                  </a:lnTo>
                  <a:lnTo>
                    <a:pt x="0" y="1065"/>
                  </a:lnTo>
                  <a:lnTo>
                    <a:pt x="0" y="1089"/>
                  </a:lnTo>
                  <a:lnTo>
                    <a:pt x="0" y="1137"/>
                  </a:lnTo>
                  <a:lnTo>
                    <a:pt x="0" y="1161"/>
                  </a:lnTo>
                  <a:lnTo>
                    <a:pt x="0" y="1209"/>
                  </a:lnTo>
                  <a:lnTo>
                    <a:pt x="0" y="1227"/>
                  </a:lnTo>
                  <a:lnTo>
                    <a:pt x="0" y="1275"/>
                  </a:lnTo>
                  <a:lnTo>
                    <a:pt x="0" y="1299"/>
                  </a:lnTo>
                  <a:lnTo>
                    <a:pt x="0" y="1347"/>
                  </a:lnTo>
                  <a:lnTo>
                    <a:pt x="0" y="1365"/>
                  </a:lnTo>
                  <a:lnTo>
                    <a:pt x="0" y="1413"/>
                  </a:lnTo>
                  <a:lnTo>
                    <a:pt x="0" y="1438"/>
                  </a:lnTo>
                  <a:lnTo>
                    <a:pt x="0" y="1480"/>
                  </a:lnTo>
                  <a:lnTo>
                    <a:pt x="0" y="1504"/>
                  </a:lnTo>
                  <a:lnTo>
                    <a:pt x="0" y="1564"/>
                  </a:lnTo>
                  <a:lnTo>
                    <a:pt x="222" y="1564"/>
                  </a:lnTo>
                  <a:lnTo>
                    <a:pt x="246" y="1564"/>
                  </a:lnTo>
                  <a:lnTo>
                    <a:pt x="246" y="0"/>
                  </a:lnTo>
                  <a:lnTo>
                    <a:pt x="2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7740573" y="11803394"/>
              <a:ext cx="7286173" cy="513186"/>
            </a:xfrm>
            <a:custGeom>
              <a:avLst/>
              <a:gdLst/>
              <a:ahLst/>
              <a:cxnLst/>
              <a:rect l="l" t="t" r="r" b="b"/>
              <a:pathLst>
                <a:path w="1363" h="96" extrusionOk="0">
                  <a:moveTo>
                    <a:pt x="1129" y="0"/>
                  </a:moveTo>
                  <a:lnTo>
                    <a:pt x="162" y="0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96"/>
                  </a:lnTo>
                  <a:lnTo>
                    <a:pt x="126" y="96"/>
                  </a:lnTo>
                  <a:lnTo>
                    <a:pt x="162" y="96"/>
                  </a:lnTo>
                  <a:lnTo>
                    <a:pt x="1129" y="96"/>
                  </a:lnTo>
                  <a:lnTo>
                    <a:pt x="1273" y="66"/>
                  </a:lnTo>
                  <a:lnTo>
                    <a:pt x="1363" y="48"/>
                  </a:lnTo>
                  <a:lnTo>
                    <a:pt x="1273" y="30"/>
                  </a:lnTo>
                  <a:lnTo>
                    <a:pt x="11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5443706" y="3795554"/>
              <a:ext cx="1315039" cy="83606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5443706" y="11707173"/>
              <a:ext cx="673557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5443706" y="10258489"/>
              <a:ext cx="673557" cy="96223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5443706" y="9488710"/>
              <a:ext cx="673557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5443706" y="8713587"/>
              <a:ext cx="673557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5443706" y="7975882"/>
              <a:ext cx="737704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5443706" y="7270252"/>
              <a:ext cx="737704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5443706" y="6495125"/>
              <a:ext cx="737704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5443706" y="10996194"/>
              <a:ext cx="673557" cy="96223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5443706" y="11349009"/>
              <a:ext cx="352815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5443706" y="10611304"/>
              <a:ext cx="352815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15443706" y="9873600"/>
              <a:ext cx="352815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5443706" y="9098477"/>
              <a:ext cx="352815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15443706" y="8360771"/>
              <a:ext cx="352815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5443706" y="7623067"/>
              <a:ext cx="352815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15443706" y="6847940"/>
              <a:ext cx="352815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5443706" y="5949864"/>
              <a:ext cx="673557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5443706" y="4469111"/>
              <a:ext cx="673557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5443706" y="5212160"/>
              <a:ext cx="673557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5443706" y="5564975"/>
              <a:ext cx="352815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5443706" y="4821926"/>
              <a:ext cx="352815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5443706" y="4116296"/>
              <a:ext cx="352815" cy="12829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16630450" y="3795554"/>
              <a:ext cx="128297" cy="8360655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8734871" y="11675098"/>
              <a:ext cx="5169282" cy="160371"/>
            </a:xfrm>
            <a:prstGeom prst="rect">
              <a:avLst/>
            </a:prstGeom>
            <a:solidFill>
              <a:srgbClr val="2E323C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8734871" y="11835468"/>
              <a:ext cx="5169282" cy="192445"/>
            </a:xfrm>
            <a:prstGeom prst="rect">
              <a:avLst/>
            </a:prstGeom>
            <a:solidFill>
              <a:srgbClr val="64686E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8734871" y="12027913"/>
              <a:ext cx="5169282" cy="160371"/>
            </a:xfrm>
            <a:prstGeom prst="rect">
              <a:avLst/>
            </a:prstGeom>
            <a:solidFill>
              <a:srgbClr val="33374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4641855" y="11835468"/>
              <a:ext cx="513186" cy="192445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6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2E323C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04150" y="11675098"/>
              <a:ext cx="769778" cy="513186"/>
            </a:xfrm>
            <a:custGeom>
              <a:avLst/>
              <a:gdLst/>
              <a:ahLst/>
              <a:cxnLst/>
              <a:rect l="l" t="t" r="r" b="b"/>
              <a:pathLst>
                <a:path w="24" h="16" extrusionOk="0">
                  <a:moveTo>
                    <a:pt x="24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9"/>
                    <a:pt x="23" y="7"/>
                    <a:pt x="2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8542427" y="11675098"/>
              <a:ext cx="192445" cy="513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7868870" y="11675098"/>
              <a:ext cx="673557" cy="513186"/>
            </a:xfrm>
            <a:prstGeom prst="rect">
              <a:avLst/>
            </a:prstGeom>
            <a:solidFill>
              <a:srgbClr val="64686E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7868870" y="11675098"/>
              <a:ext cx="673557" cy="160371"/>
            </a:xfrm>
            <a:prstGeom prst="rect">
              <a:avLst/>
            </a:prstGeom>
            <a:solidFill>
              <a:srgbClr val="2E323C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8542427" y="11675098"/>
              <a:ext cx="192445" cy="16037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7708499" y="5757421"/>
              <a:ext cx="7222025" cy="5463293"/>
            </a:xfrm>
            <a:custGeom>
              <a:avLst/>
              <a:gdLst/>
              <a:ahLst/>
              <a:cxnLst/>
              <a:rect l="l" t="t" r="r" b="b"/>
              <a:pathLst>
                <a:path w="1351" h="1022" extrusionOk="0">
                  <a:moveTo>
                    <a:pt x="1351" y="1022"/>
                  </a:moveTo>
                  <a:lnTo>
                    <a:pt x="0" y="1022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1351" y="0"/>
                  </a:lnTo>
                  <a:lnTo>
                    <a:pt x="1351" y="1022"/>
                  </a:lnTo>
                  <a:close/>
                </a:path>
              </a:pathLst>
            </a:custGeom>
            <a:solidFill>
              <a:srgbClr val="D6B97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7868870" y="10579230"/>
              <a:ext cx="6869210" cy="449038"/>
            </a:xfrm>
            <a:prstGeom prst="rect">
              <a:avLst/>
            </a:prstGeom>
            <a:solidFill>
              <a:srgbClr val="D4D2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1306145" y="5564975"/>
              <a:ext cx="3431932" cy="5270847"/>
            </a:xfrm>
            <a:custGeom>
              <a:avLst/>
              <a:gdLst/>
              <a:ahLst/>
              <a:cxnLst/>
              <a:rect l="l" t="t" r="r" b="b"/>
              <a:pathLst>
                <a:path w="107" h="164" extrusionOk="0">
                  <a:moveTo>
                    <a:pt x="17" y="0"/>
                  </a:moveTo>
                  <a:cubicBezTo>
                    <a:pt x="10" y="2"/>
                    <a:pt x="3" y="5"/>
                    <a:pt x="0" y="1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" y="162"/>
                    <a:pt x="4" y="157"/>
                    <a:pt x="11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7868870" y="5564975"/>
              <a:ext cx="3437278" cy="5270847"/>
            </a:xfrm>
            <a:custGeom>
              <a:avLst/>
              <a:gdLst/>
              <a:ahLst/>
              <a:cxnLst/>
              <a:rect l="l" t="t" r="r" b="b"/>
              <a:pathLst>
                <a:path w="107" h="164" extrusionOk="0">
                  <a:moveTo>
                    <a:pt x="90" y="0"/>
                  </a:moveTo>
                  <a:cubicBezTo>
                    <a:pt x="97" y="2"/>
                    <a:pt x="104" y="5"/>
                    <a:pt x="107" y="10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5" y="161"/>
                    <a:pt x="101" y="158"/>
                    <a:pt x="96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0755541" y="5564975"/>
              <a:ext cx="550608" cy="5270847"/>
            </a:xfrm>
            <a:custGeom>
              <a:avLst/>
              <a:gdLst/>
              <a:ahLst/>
              <a:cxnLst/>
              <a:rect l="l" t="t" r="r" b="b"/>
              <a:pathLst>
                <a:path w="17" h="164" extrusionOk="0">
                  <a:moveTo>
                    <a:pt x="0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10" y="155"/>
                    <a:pt x="17" y="16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5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E4E3E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8959391" y="6302681"/>
              <a:ext cx="1218816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8766945" y="6527199"/>
              <a:ext cx="182822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542427" y="6623422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542427" y="6719644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8542427" y="6847940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8542427" y="6944163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8542427" y="7040385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8542427" y="7168682"/>
              <a:ext cx="2052745" cy="32074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8542427" y="7270252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8542427" y="7366473"/>
              <a:ext cx="1026372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766945" y="7494770"/>
              <a:ext cx="182822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8542427" y="7590993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8542427" y="7687216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8542427" y="7815511"/>
              <a:ext cx="2052745" cy="32074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8542427" y="7911734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8542427" y="8007956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8542427" y="8104179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8542427" y="8232475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8542427" y="8328697"/>
              <a:ext cx="1699928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8766945" y="8456994"/>
              <a:ext cx="1828225" cy="32074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8542427" y="8553217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8542427" y="8649440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8542427" y="8777735"/>
              <a:ext cx="2052745" cy="32074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8542427" y="8873958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8542427" y="8970180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8542427" y="9194698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8542427" y="9066403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8542427" y="9194698"/>
              <a:ext cx="2052745" cy="32074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8542427" y="9290921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8542427" y="9387144"/>
              <a:ext cx="2052745" cy="69496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8542427" y="9488710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542427" y="9617006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542427" y="9713229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2428740" y="6302681"/>
              <a:ext cx="1218816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12236294" y="6527199"/>
              <a:ext cx="182822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12011776" y="6623422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2011776" y="6719644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2011776" y="6847940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2011776" y="6944163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2011776" y="7040385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2011776" y="7168682"/>
              <a:ext cx="2052745" cy="32074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2011776" y="7270252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2011776" y="7366473"/>
              <a:ext cx="1026372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2236294" y="7494770"/>
              <a:ext cx="182822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2011776" y="7590993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2011776" y="7687216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2011776" y="7815511"/>
              <a:ext cx="2052745" cy="32074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2011776" y="7911734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2011776" y="8007956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2011776" y="8104179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2011776" y="8232475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2011776" y="8328697"/>
              <a:ext cx="1699928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2236294" y="8456994"/>
              <a:ext cx="1828225" cy="32074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12011776" y="8553217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12011776" y="8649440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12011776" y="8777735"/>
              <a:ext cx="2052745" cy="32074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12011776" y="8873958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12011776" y="8970180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2011776" y="9194698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12011776" y="9066403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12011776" y="9194698"/>
              <a:ext cx="2052745" cy="32074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2011776" y="9290921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2011776" y="9387144"/>
              <a:ext cx="2052745" cy="69496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2011776" y="9488710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2011776" y="9617006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2011776" y="9713229"/>
              <a:ext cx="2052745" cy="64148"/>
            </a:xfrm>
            <a:prstGeom prst="rect">
              <a:avLst/>
            </a:prstGeom>
            <a:solidFill>
              <a:srgbClr val="CAC9C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6682128" y="10483008"/>
              <a:ext cx="705630" cy="70563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5"/>
                  </a:moveTo>
                  <a:cubicBezTo>
                    <a:pt x="22" y="2"/>
                    <a:pt x="20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2" y="22"/>
                    <a:pt x="22" y="22"/>
                    <a:pt x="22" y="22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CCE0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6682128" y="11188639"/>
              <a:ext cx="705630" cy="743052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2" y="20"/>
                    <a:pt x="22" y="1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1"/>
          <p:cNvGrpSpPr/>
          <p:nvPr/>
        </p:nvGrpSpPr>
        <p:grpSpPr>
          <a:xfrm rot="-2600683">
            <a:off x="9804253" y="-716565"/>
            <a:ext cx="1894688" cy="3120847"/>
            <a:chOff x="20511319" y="915545"/>
            <a:chExt cx="3282421" cy="5406659"/>
          </a:xfrm>
        </p:grpSpPr>
        <p:sp>
          <p:nvSpPr>
            <p:cNvPr id="216" name="Google Shape;216;p1"/>
            <p:cNvSpPr/>
            <p:nvPr/>
          </p:nvSpPr>
          <p:spPr>
            <a:xfrm>
              <a:off x="21631617" y="915545"/>
              <a:ext cx="1983524" cy="3507022"/>
            </a:xfrm>
            <a:custGeom>
              <a:avLst/>
              <a:gdLst/>
              <a:ahLst/>
              <a:cxnLst/>
              <a:rect l="l" t="t" r="r" b="b"/>
              <a:pathLst>
                <a:path w="122" h="216" extrusionOk="0">
                  <a:moveTo>
                    <a:pt x="92" y="66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92" y="4"/>
                    <a:pt x="96" y="0"/>
                    <a:pt x="101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0"/>
                    <a:pt x="112" y="4"/>
                    <a:pt x="112" y="9"/>
                  </a:cubicBezTo>
                  <a:cubicBezTo>
                    <a:pt x="112" y="9"/>
                    <a:pt x="113" y="197"/>
                    <a:pt x="113" y="205"/>
                  </a:cubicBezTo>
                  <a:cubicBezTo>
                    <a:pt x="113" y="206"/>
                    <a:pt x="121" y="216"/>
                    <a:pt x="122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66"/>
                    <a:pt x="0" y="66"/>
                    <a:pt x="0" y="66"/>
                  </a:cubicBezTo>
                  <a:lnTo>
                    <a:pt x="92" y="66"/>
                  </a:lnTo>
                  <a:close/>
                </a:path>
              </a:pathLst>
            </a:custGeom>
            <a:solidFill>
              <a:srgbClr val="DBDCDE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21615381" y="915545"/>
              <a:ext cx="1658800" cy="2549086"/>
            </a:xfrm>
            <a:custGeom>
              <a:avLst/>
              <a:gdLst/>
              <a:ahLst/>
              <a:cxnLst/>
              <a:rect l="l" t="t" r="r" b="b"/>
              <a:pathLst>
                <a:path w="102" h="157" extrusionOk="0">
                  <a:moveTo>
                    <a:pt x="0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3" y="4"/>
                    <a:pt x="93" y="9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53"/>
                    <a:pt x="88" y="157"/>
                    <a:pt x="83" y="157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6" y="157"/>
                    <a:pt x="72" y="153"/>
                    <a:pt x="72" y="148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22475900" y="1987135"/>
              <a:ext cx="473557" cy="1477496"/>
            </a:xfrm>
            <a:custGeom>
              <a:avLst/>
              <a:gdLst/>
              <a:ahLst/>
              <a:cxnLst/>
              <a:rect l="l" t="t" r="r" b="b"/>
              <a:pathLst>
                <a:path w="29" h="91" extrusionOk="0">
                  <a:moveTo>
                    <a:pt x="0" y="10"/>
                  </a:moveTo>
                  <a:cubicBezTo>
                    <a:pt x="0" y="5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86"/>
                    <a:pt x="21" y="86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9"/>
                    <a:pt x="24" y="89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8" y="91"/>
                    <a:pt x="28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28" y="91"/>
                    <a:pt x="29" y="91"/>
                  </a:cubicBezTo>
                  <a:cubicBezTo>
                    <a:pt x="0" y="91"/>
                    <a:pt x="0" y="91"/>
                    <a:pt x="0" y="9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20511319" y="3204851"/>
              <a:ext cx="2405666" cy="3117353"/>
            </a:xfrm>
            <a:custGeom>
              <a:avLst/>
              <a:gdLst/>
              <a:ahLst/>
              <a:cxnLst/>
              <a:rect l="l" t="t" r="r" b="b"/>
              <a:pathLst>
                <a:path w="148" h="192" extrusionOk="0">
                  <a:moveTo>
                    <a:pt x="0" y="19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184"/>
                    <a:pt x="9" y="192"/>
                    <a:pt x="19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129" y="192"/>
                    <a:pt x="129" y="192"/>
                    <a:pt x="129" y="192"/>
                  </a:cubicBezTo>
                  <a:cubicBezTo>
                    <a:pt x="140" y="192"/>
                    <a:pt x="148" y="184"/>
                    <a:pt x="148" y="173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8"/>
                    <a:pt x="140" y="0"/>
                    <a:pt x="12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moveTo>
                    <a:pt x="16" y="18"/>
                  </a:moveTo>
                  <a:cubicBezTo>
                    <a:pt x="74" y="18"/>
                    <a:pt x="74" y="18"/>
                    <a:pt x="74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8"/>
                    <a:pt x="16" y="18"/>
                    <a:pt x="16" y="18"/>
                  </a:cubicBezTo>
                </a:path>
              </a:pathLst>
            </a:custGeom>
            <a:solidFill>
              <a:srgbClr val="2B3A4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20771098" y="3497103"/>
              <a:ext cx="1883400" cy="649448"/>
            </a:xfrm>
            <a:prstGeom prst="rect">
              <a:avLst/>
            </a:prstGeom>
            <a:solidFill>
              <a:srgbClr val="FDB71D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20511319" y="3204851"/>
              <a:ext cx="1169007" cy="3117353"/>
            </a:xfrm>
            <a:custGeom>
              <a:avLst/>
              <a:gdLst/>
              <a:ahLst/>
              <a:cxnLst/>
              <a:rect l="l" t="t" r="r" b="b"/>
              <a:pathLst>
                <a:path w="72" h="192" extrusionOk="0">
                  <a:moveTo>
                    <a:pt x="19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9" y="192"/>
                    <a:pt x="0" y="184"/>
                    <a:pt x="0" y="17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202C3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22118703" y="4422567"/>
              <a:ext cx="292252" cy="211071"/>
            </a:xfrm>
            <a:prstGeom prst="rect">
              <a:avLst/>
            </a:prstGeom>
            <a:solidFill>
              <a:srgbClr val="62B9CE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21566672" y="4422567"/>
              <a:ext cx="292252" cy="211071"/>
            </a:xfrm>
            <a:prstGeom prst="rect">
              <a:avLst/>
            </a:prstGeom>
            <a:solidFill>
              <a:srgbClr val="62B9CE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21030878" y="4422567"/>
              <a:ext cx="292252" cy="211071"/>
            </a:xfrm>
            <a:prstGeom prst="rect">
              <a:avLst/>
            </a:prstGeom>
            <a:solidFill>
              <a:srgbClr val="62B9CE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22118703" y="4844708"/>
              <a:ext cx="292252" cy="211071"/>
            </a:xfrm>
            <a:prstGeom prst="rect">
              <a:avLst/>
            </a:prstGeom>
            <a:solidFill>
              <a:srgbClr val="62B9CE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21566672" y="4844708"/>
              <a:ext cx="292252" cy="211071"/>
            </a:xfrm>
            <a:prstGeom prst="rect">
              <a:avLst/>
            </a:prstGeom>
            <a:solidFill>
              <a:srgbClr val="62B9CE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21030878" y="4844708"/>
              <a:ext cx="292252" cy="211071"/>
            </a:xfrm>
            <a:prstGeom prst="rect">
              <a:avLst/>
            </a:prstGeom>
            <a:solidFill>
              <a:srgbClr val="62B9CE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22118703" y="5283086"/>
              <a:ext cx="292252" cy="194835"/>
            </a:xfrm>
            <a:prstGeom prst="rect">
              <a:avLst/>
            </a:prstGeom>
            <a:solidFill>
              <a:srgbClr val="62B9CE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21566672" y="5283086"/>
              <a:ext cx="292252" cy="194835"/>
            </a:xfrm>
            <a:prstGeom prst="rect">
              <a:avLst/>
            </a:prstGeom>
            <a:solidFill>
              <a:srgbClr val="62B9CE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21030878" y="5283086"/>
              <a:ext cx="292252" cy="194835"/>
            </a:xfrm>
            <a:prstGeom prst="rect">
              <a:avLst/>
            </a:prstGeom>
            <a:solidFill>
              <a:srgbClr val="62B9CE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22118703" y="5705228"/>
              <a:ext cx="292252" cy="194835"/>
            </a:xfrm>
            <a:prstGeom prst="rect">
              <a:avLst/>
            </a:prstGeom>
            <a:solidFill>
              <a:srgbClr val="62B9CE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21030878" y="5705228"/>
              <a:ext cx="828046" cy="194835"/>
            </a:xfrm>
            <a:prstGeom prst="rect">
              <a:avLst/>
            </a:prstGeom>
            <a:solidFill>
              <a:srgbClr val="E75725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20949695" y="1987135"/>
              <a:ext cx="1672329" cy="1932110"/>
            </a:xfrm>
            <a:custGeom>
              <a:avLst/>
              <a:gdLst/>
              <a:ahLst/>
              <a:cxnLst/>
              <a:rect l="l" t="t" r="r" b="b"/>
              <a:pathLst>
                <a:path w="103" h="119" extrusionOk="0">
                  <a:moveTo>
                    <a:pt x="94" y="10"/>
                  </a:moveTo>
                  <a:cubicBezTo>
                    <a:pt x="94" y="119"/>
                    <a:pt x="94" y="119"/>
                    <a:pt x="94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8" y="0"/>
                    <a:pt x="94" y="5"/>
                    <a:pt x="9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23452780" y="3383449"/>
              <a:ext cx="340960" cy="1039118"/>
            </a:xfrm>
            <a:custGeom>
              <a:avLst/>
              <a:gdLst/>
              <a:ahLst/>
              <a:cxnLst/>
              <a:rect l="l" t="t" r="r" b="b"/>
              <a:pathLst>
                <a:path w="21" h="64" extrusionOk="0">
                  <a:moveTo>
                    <a:pt x="21" y="0"/>
                  </a:moveTo>
                  <a:cubicBezTo>
                    <a:pt x="21" y="55"/>
                    <a:pt x="21" y="55"/>
                    <a:pt x="21" y="55"/>
                  </a:cubicBezTo>
                  <a:cubicBezTo>
                    <a:pt x="21" y="60"/>
                    <a:pt x="16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60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22735680" y="5396739"/>
              <a:ext cx="181305" cy="876755"/>
            </a:xfrm>
            <a:custGeom>
              <a:avLst/>
              <a:gdLst/>
              <a:ahLst/>
              <a:cxnLst/>
              <a:rect l="l" t="t" r="r" b="b"/>
              <a:pathLst>
                <a:path w="11" h="54" extrusionOk="0">
                  <a:moveTo>
                    <a:pt x="11" y="0"/>
                  </a:moveTo>
                  <a:cubicBezTo>
                    <a:pt x="7" y="6"/>
                    <a:pt x="4" y="13"/>
                    <a:pt x="2" y="21"/>
                  </a:cubicBezTo>
                  <a:cubicBezTo>
                    <a:pt x="0" y="32"/>
                    <a:pt x="1" y="43"/>
                    <a:pt x="3" y="54"/>
                  </a:cubicBezTo>
                  <a:cubicBezTo>
                    <a:pt x="8" y="50"/>
                    <a:pt x="11" y="44"/>
                    <a:pt x="11" y="38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2B3A4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1"/>
          <p:cNvGrpSpPr/>
          <p:nvPr/>
        </p:nvGrpSpPr>
        <p:grpSpPr>
          <a:xfrm rot="330661">
            <a:off x="9563522" y="1398840"/>
            <a:ext cx="921551" cy="924278"/>
            <a:chOff x="14470623" y="7772034"/>
            <a:chExt cx="3784926" cy="3796126"/>
          </a:xfrm>
        </p:grpSpPr>
        <p:sp>
          <p:nvSpPr>
            <p:cNvPr id="237" name="Google Shape;237;p1"/>
            <p:cNvSpPr/>
            <p:nvPr/>
          </p:nvSpPr>
          <p:spPr>
            <a:xfrm>
              <a:off x="14470623" y="7772034"/>
              <a:ext cx="3784926" cy="3796126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38" y="26"/>
                  </a:moveTo>
                  <a:cubicBezTo>
                    <a:pt x="70" y="0"/>
                    <a:pt x="117" y="5"/>
                    <a:pt x="143" y="38"/>
                  </a:cubicBezTo>
                  <a:cubicBezTo>
                    <a:pt x="169" y="70"/>
                    <a:pt x="163" y="117"/>
                    <a:pt x="131" y="143"/>
                  </a:cubicBezTo>
                  <a:cubicBezTo>
                    <a:pt x="98" y="169"/>
                    <a:pt x="51" y="163"/>
                    <a:pt x="26" y="131"/>
                  </a:cubicBezTo>
                  <a:cubicBezTo>
                    <a:pt x="0" y="98"/>
                    <a:pt x="5" y="51"/>
                    <a:pt x="38" y="26"/>
                  </a:cubicBezTo>
                </a:path>
              </a:pathLst>
            </a:custGeom>
            <a:solidFill>
              <a:srgbClr val="FBCA0D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14828959" y="8134101"/>
              <a:ext cx="3045858" cy="3053324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116" y="31"/>
                  </a:moveTo>
                  <a:cubicBezTo>
                    <a:pt x="136" y="57"/>
                    <a:pt x="132" y="95"/>
                    <a:pt x="106" y="116"/>
                  </a:cubicBezTo>
                  <a:cubicBezTo>
                    <a:pt x="80" y="136"/>
                    <a:pt x="42" y="132"/>
                    <a:pt x="21" y="106"/>
                  </a:cubicBezTo>
                  <a:cubicBezTo>
                    <a:pt x="0" y="80"/>
                    <a:pt x="5" y="42"/>
                    <a:pt x="31" y="21"/>
                  </a:cubicBezTo>
                  <a:cubicBezTo>
                    <a:pt x="57" y="0"/>
                    <a:pt x="95" y="5"/>
                    <a:pt x="116" y="31"/>
                  </a:cubicBezTo>
                  <a:moveTo>
                    <a:pt x="28" y="100"/>
                  </a:moveTo>
                  <a:cubicBezTo>
                    <a:pt x="46" y="122"/>
                    <a:pt x="78" y="126"/>
                    <a:pt x="100" y="108"/>
                  </a:cubicBezTo>
                  <a:cubicBezTo>
                    <a:pt x="122" y="91"/>
                    <a:pt x="126" y="59"/>
                    <a:pt x="108" y="37"/>
                  </a:cubicBezTo>
                  <a:cubicBezTo>
                    <a:pt x="91" y="15"/>
                    <a:pt x="59" y="11"/>
                    <a:pt x="37" y="28"/>
                  </a:cubicBezTo>
                  <a:cubicBezTo>
                    <a:pt x="15" y="46"/>
                    <a:pt x="11" y="78"/>
                    <a:pt x="28" y="100"/>
                  </a:cubicBezTo>
                </a:path>
              </a:pathLst>
            </a:custGeom>
            <a:solidFill>
              <a:srgbClr val="D5A42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15097711" y="8514836"/>
              <a:ext cx="2553145" cy="2288128"/>
            </a:xfrm>
            <a:custGeom>
              <a:avLst/>
              <a:gdLst/>
              <a:ahLst/>
              <a:cxnLst/>
              <a:rect l="l" t="t" r="r" b="b"/>
              <a:pathLst>
                <a:path w="114" h="102" extrusionOk="0">
                  <a:moveTo>
                    <a:pt x="56" y="0"/>
                  </a:moveTo>
                  <a:cubicBezTo>
                    <a:pt x="47" y="0"/>
                    <a:pt x="37" y="3"/>
                    <a:pt x="29" y="8"/>
                  </a:cubicBezTo>
                  <a:cubicBezTo>
                    <a:pt x="27" y="9"/>
                    <a:pt x="26" y="10"/>
                    <a:pt x="25" y="11"/>
                  </a:cubicBezTo>
                  <a:cubicBezTo>
                    <a:pt x="23" y="12"/>
                    <a:pt x="22" y="13"/>
                    <a:pt x="21" y="14"/>
                  </a:cubicBezTo>
                  <a:cubicBezTo>
                    <a:pt x="2" y="32"/>
                    <a:pt x="0" y="62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26" y="96"/>
                    <a:pt x="41" y="102"/>
                    <a:pt x="56" y="102"/>
                  </a:cubicBezTo>
                  <a:cubicBezTo>
                    <a:pt x="67" y="102"/>
                    <a:pt x="79" y="99"/>
                    <a:pt x="88" y="91"/>
                  </a:cubicBezTo>
                  <a:cubicBezTo>
                    <a:pt x="110" y="74"/>
                    <a:pt x="114" y="42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19"/>
                    <a:pt x="96" y="19"/>
                  </a:cubicBezTo>
                  <a:cubicBezTo>
                    <a:pt x="86" y="7"/>
                    <a:pt x="71" y="0"/>
                    <a:pt x="56" y="0"/>
                  </a:cubicBezTo>
                </a:path>
              </a:pathLst>
            </a:custGeom>
            <a:solidFill>
              <a:srgbClr val="FDD25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15097711" y="8514836"/>
              <a:ext cx="2553145" cy="2288128"/>
            </a:xfrm>
            <a:custGeom>
              <a:avLst/>
              <a:gdLst/>
              <a:ahLst/>
              <a:cxnLst/>
              <a:rect l="l" t="t" r="r" b="b"/>
              <a:pathLst>
                <a:path w="114" h="102" extrusionOk="0">
                  <a:moveTo>
                    <a:pt x="96" y="2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114" y="42"/>
                    <a:pt x="110" y="74"/>
                    <a:pt x="88" y="91"/>
                  </a:cubicBezTo>
                  <a:cubicBezTo>
                    <a:pt x="79" y="99"/>
                    <a:pt x="67" y="102"/>
                    <a:pt x="56" y="102"/>
                  </a:cubicBezTo>
                  <a:cubicBezTo>
                    <a:pt x="41" y="102"/>
                    <a:pt x="26" y="96"/>
                    <a:pt x="16" y="83"/>
                  </a:cubicBezTo>
                  <a:cubicBezTo>
                    <a:pt x="26" y="96"/>
                    <a:pt x="41" y="102"/>
                    <a:pt x="56" y="102"/>
                  </a:cubicBezTo>
                  <a:cubicBezTo>
                    <a:pt x="67" y="102"/>
                    <a:pt x="79" y="99"/>
                    <a:pt x="88" y="91"/>
                  </a:cubicBezTo>
                  <a:cubicBezTo>
                    <a:pt x="110" y="74"/>
                    <a:pt x="114" y="42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moveTo>
                    <a:pt x="21" y="14"/>
                  </a:moveTo>
                  <a:cubicBezTo>
                    <a:pt x="2" y="32"/>
                    <a:pt x="0" y="62"/>
                    <a:pt x="16" y="83"/>
                  </a:cubicBezTo>
                  <a:cubicBezTo>
                    <a:pt x="0" y="62"/>
                    <a:pt x="2" y="32"/>
                    <a:pt x="21" y="14"/>
                  </a:cubicBezTo>
                  <a:moveTo>
                    <a:pt x="56" y="0"/>
                  </a:moveTo>
                  <a:cubicBezTo>
                    <a:pt x="47" y="0"/>
                    <a:pt x="37" y="3"/>
                    <a:pt x="29" y="8"/>
                  </a:cubicBezTo>
                  <a:cubicBezTo>
                    <a:pt x="37" y="3"/>
                    <a:pt x="47" y="0"/>
                    <a:pt x="56" y="0"/>
                  </a:cubicBezTo>
                  <a:cubicBezTo>
                    <a:pt x="71" y="0"/>
                    <a:pt x="86" y="7"/>
                    <a:pt x="96" y="19"/>
                  </a:cubicBezTo>
                  <a:cubicBezTo>
                    <a:pt x="86" y="7"/>
                    <a:pt x="71" y="0"/>
                    <a:pt x="56" y="0"/>
                  </a:cubicBezTo>
                </a:path>
              </a:pathLst>
            </a:custGeom>
            <a:solidFill>
              <a:srgbClr val="DDB3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15657609" y="9029942"/>
              <a:ext cx="1410949" cy="1302703"/>
            </a:xfrm>
            <a:custGeom>
              <a:avLst/>
              <a:gdLst/>
              <a:ahLst/>
              <a:cxnLst/>
              <a:rect l="l" t="t" r="r" b="b"/>
              <a:pathLst>
                <a:path w="63" h="58" extrusionOk="0">
                  <a:moveTo>
                    <a:pt x="10" y="23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5" y="38"/>
                    <a:pt x="14" y="40"/>
                    <a:pt x="13" y="40"/>
                  </a:cubicBezTo>
                  <a:cubicBezTo>
                    <a:pt x="13" y="41"/>
                    <a:pt x="13" y="42"/>
                    <a:pt x="14" y="43"/>
                  </a:cubicBezTo>
                  <a:cubicBezTo>
                    <a:pt x="14" y="44"/>
                    <a:pt x="15" y="44"/>
                    <a:pt x="16" y="44"/>
                  </a:cubicBezTo>
                  <a:cubicBezTo>
                    <a:pt x="17" y="44"/>
                    <a:pt x="18" y="43"/>
                    <a:pt x="19" y="42"/>
                  </a:cubicBezTo>
                  <a:cubicBezTo>
                    <a:pt x="21" y="41"/>
                    <a:pt x="22" y="39"/>
                    <a:pt x="22" y="38"/>
                  </a:cubicBezTo>
                  <a:cubicBezTo>
                    <a:pt x="22" y="37"/>
                    <a:pt x="22" y="33"/>
                    <a:pt x="21" y="28"/>
                  </a:cubicBezTo>
                  <a:cubicBezTo>
                    <a:pt x="21" y="23"/>
                    <a:pt x="21" y="20"/>
                    <a:pt x="21" y="18"/>
                  </a:cubicBezTo>
                  <a:cubicBezTo>
                    <a:pt x="21" y="16"/>
                    <a:pt x="22" y="14"/>
                    <a:pt x="23" y="12"/>
                  </a:cubicBezTo>
                  <a:cubicBezTo>
                    <a:pt x="24" y="10"/>
                    <a:pt x="26" y="7"/>
                    <a:pt x="29" y="5"/>
                  </a:cubicBezTo>
                  <a:cubicBezTo>
                    <a:pt x="33" y="2"/>
                    <a:pt x="37" y="0"/>
                    <a:pt x="41" y="0"/>
                  </a:cubicBezTo>
                  <a:cubicBezTo>
                    <a:pt x="46" y="0"/>
                    <a:pt x="50" y="2"/>
                    <a:pt x="54" y="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0" y="15"/>
                    <a:pt x="61" y="19"/>
                    <a:pt x="61" y="23"/>
                  </a:cubicBezTo>
                  <a:cubicBezTo>
                    <a:pt x="61" y="28"/>
                    <a:pt x="58" y="32"/>
                    <a:pt x="52" y="36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6" y="21"/>
                    <a:pt x="48" y="19"/>
                    <a:pt x="49" y="18"/>
                  </a:cubicBezTo>
                  <a:cubicBezTo>
                    <a:pt x="50" y="17"/>
                    <a:pt x="50" y="16"/>
                    <a:pt x="49" y="15"/>
                  </a:cubicBezTo>
                  <a:cubicBezTo>
                    <a:pt x="48" y="15"/>
                    <a:pt x="47" y="14"/>
                    <a:pt x="46" y="14"/>
                  </a:cubicBezTo>
                  <a:cubicBezTo>
                    <a:pt x="46" y="14"/>
                    <a:pt x="45" y="15"/>
                    <a:pt x="44" y="16"/>
                  </a:cubicBezTo>
                  <a:cubicBezTo>
                    <a:pt x="41" y="18"/>
                    <a:pt x="39" y="20"/>
                    <a:pt x="38" y="21"/>
                  </a:cubicBezTo>
                  <a:cubicBezTo>
                    <a:pt x="37" y="22"/>
                    <a:pt x="37" y="25"/>
                    <a:pt x="37" y="28"/>
                  </a:cubicBezTo>
                  <a:cubicBezTo>
                    <a:pt x="38" y="33"/>
                    <a:pt x="38" y="37"/>
                    <a:pt x="38" y="40"/>
                  </a:cubicBezTo>
                  <a:cubicBezTo>
                    <a:pt x="38" y="42"/>
                    <a:pt x="38" y="44"/>
                    <a:pt x="36" y="47"/>
                  </a:cubicBezTo>
                  <a:cubicBezTo>
                    <a:pt x="35" y="49"/>
                    <a:pt x="33" y="52"/>
                    <a:pt x="31" y="54"/>
                  </a:cubicBezTo>
                  <a:cubicBezTo>
                    <a:pt x="27" y="57"/>
                    <a:pt x="23" y="58"/>
                    <a:pt x="20" y="57"/>
                  </a:cubicBezTo>
                  <a:cubicBezTo>
                    <a:pt x="16" y="57"/>
                    <a:pt x="12" y="55"/>
                    <a:pt x="8" y="5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" y="41"/>
                    <a:pt x="0" y="37"/>
                    <a:pt x="1" y="34"/>
                  </a:cubicBezTo>
                  <a:cubicBezTo>
                    <a:pt x="2" y="30"/>
                    <a:pt x="4" y="27"/>
                    <a:pt x="7" y="24"/>
                  </a:cubicBezTo>
                  <a:cubicBezTo>
                    <a:pt x="8" y="24"/>
                    <a:pt x="9" y="23"/>
                    <a:pt x="10" y="23"/>
                  </a:cubicBezTo>
                  <a:close/>
                </a:path>
              </a:pathLst>
            </a:custGeom>
            <a:solidFill>
              <a:srgbClr val="D5A42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1"/>
          <p:cNvGrpSpPr/>
          <p:nvPr/>
        </p:nvGrpSpPr>
        <p:grpSpPr>
          <a:xfrm rot="-6971679">
            <a:off x="10741004" y="2558174"/>
            <a:ext cx="784401" cy="786722"/>
            <a:chOff x="14470623" y="7772034"/>
            <a:chExt cx="3784926" cy="3796126"/>
          </a:xfrm>
        </p:grpSpPr>
        <p:sp>
          <p:nvSpPr>
            <p:cNvPr id="243" name="Google Shape;243;p1"/>
            <p:cNvSpPr/>
            <p:nvPr/>
          </p:nvSpPr>
          <p:spPr>
            <a:xfrm>
              <a:off x="14470623" y="7772034"/>
              <a:ext cx="3784926" cy="3796126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38" y="26"/>
                  </a:moveTo>
                  <a:cubicBezTo>
                    <a:pt x="70" y="0"/>
                    <a:pt x="117" y="5"/>
                    <a:pt x="143" y="38"/>
                  </a:cubicBezTo>
                  <a:cubicBezTo>
                    <a:pt x="169" y="70"/>
                    <a:pt x="163" y="117"/>
                    <a:pt x="131" y="143"/>
                  </a:cubicBezTo>
                  <a:cubicBezTo>
                    <a:pt x="98" y="169"/>
                    <a:pt x="51" y="163"/>
                    <a:pt x="26" y="131"/>
                  </a:cubicBezTo>
                  <a:cubicBezTo>
                    <a:pt x="0" y="98"/>
                    <a:pt x="5" y="51"/>
                    <a:pt x="38" y="26"/>
                  </a:cubicBezTo>
                </a:path>
              </a:pathLst>
            </a:custGeom>
            <a:solidFill>
              <a:srgbClr val="FBCA0D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14828959" y="8134101"/>
              <a:ext cx="3045858" cy="3053324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116" y="31"/>
                  </a:moveTo>
                  <a:cubicBezTo>
                    <a:pt x="136" y="57"/>
                    <a:pt x="132" y="95"/>
                    <a:pt x="106" y="116"/>
                  </a:cubicBezTo>
                  <a:cubicBezTo>
                    <a:pt x="80" y="136"/>
                    <a:pt x="42" y="132"/>
                    <a:pt x="21" y="106"/>
                  </a:cubicBezTo>
                  <a:cubicBezTo>
                    <a:pt x="0" y="80"/>
                    <a:pt x="5" y="42"/>
                    <a:pt x="31" y="21"/>
                  </a:cubicBezTo>
                  <a:cubicBezTo>
                    <a:pt x="57" y="0"/>
                    <a:pt x="95" y="5"/>
                    <a:pt x="116" y="31"/>
                  </a:cubicBezTo>
                  <a:moveTo>
                    <a:pt x="28" y="100"/>
                  </a:moveTo>
                  <a:cubicBezTo>
                    <a:pt x="46" y="122"/>
                    <a:pt x="78" y="126"/>
                    <a:pt x="100" y="108"/>
                  </a:cubicBezTo>
                  <a:cubicBezTo>
                    <a:pt x="122" y="91"/>
                    <a:pt x="126" y="59"/>
                    <a:pt x="108" y="37"/>
                  </a:cubicBezTo>
                  <a:cubicBezTo>
                    <a:pt x="91" y="15"/>
                    <a:pt x="59" y="11"/>
                    <a:pt x="37" y="28"/>
                  </a:cubicBezTo>
                  <a:cubicBezTo>
                    <a:pt x="15" y="46"/>
                    <a:pt x="11" y="78"/>
                    <a:pt x="28" y="100"/>
                  </a:cubicBezTo>
                </a:path>
              </a:pathLst>
            </a:custGeom>
            <a:solidFill>
              <a:srgbClr val="D5A42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15097711" y="8514836"/>
              <a:ext cx="2553145" cy="2288128"/>
            </a:xfrm>
            <a:custGeom>
              <a:avLst/>
              <a:gdLst/>
              <a:ahLst/>
              <a:cxnLst/>
              <a:rect l="l" t="t" r="r" b="b"/>
              <a:pathLst>
                <a:path w="114" h="102" extrusionOk="0">
                  <a:moveTo>
                    <a:pt x="56" y="0"/>
                  </a:moveTo>
                  <a:cubicBezTo>
                    <a:pt x="47" y="0"/>
                    <a:pt x="37" y="3"/>
                    <a:pt x="29" y="8"/>
                  </a:cubicBezTo>
                  <a:cubicBezTo>
                    <a:pt x="27" y="9"/>
                    <a:pt x="26" y="10"/>
                    <a:pt x="25" y="11"/>
                  </a:cubicBezTo>
                  <a:cubicBezTo>
                    <a:pt x="23" y="12"/>
                    <a:pt x="22" y="13"/>
                    <a:pt x="21" y="14"/>
                  </a:cubicBezTo>
                  <a:cubicBezTo>
                    <a:pt x="2" y="32"/>
                    <a:pt x="0" y="62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26" y="96"/>
                    <a:pt x="41" y="102"/>
                    <a:pt x="56" y="102"/>
                  </a:cubicBezTo>
                  <a:cubicBezTo>
                    <a:pt x="67" y="102"/>
                    <a:pt x="79" y="99"/>
                    <a:pt x="88" y="91"/>
                  </a:cubicBezTo>
                  <a:cubicBezTo>
                    <a:pt x="110" y="74"/>
                    <a:pt x="114" y="42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19"/>
                    <a:pt x="96" y="19"/>
                  </a:cubicBezTo>
                  <a:cubicBezTo>
                    <a:pt x="86" y="7"/>
                    <a:pt x="71" y="0"/>
                    <a:pt x="56" y="0"/>
                  </a:cubicBezTo>
                </a:path>
              </a:pathLst>
            </a:custGeom>
            <a:solidFill>
              <a:srgbClr val="FDD25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15097711" y="8514836"/>
              <a:ext cx="2553145" cy="2288128"/>
            </a:xfrm>
            <a:custGeom>
              <a:avLst/>
              <a:gdLst/>
              <a:ahLst/>
              <a:cxnLst/>
              <a:rect l="l" t="t" r="r" b="b"/>
              <a:pathLst>
                <a:path w="114" h="102" extrusionOk="0">
                  <a:moveTo>
                    <a:pt x="96" y="2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114" y="42"/>
                    <a:pt x="110" y="74"/>
                    <a:pt x="88" y="91"/>
                  </a:cubicBezTo>
                  <a:cubicBezTo>
                    <a:pt x="79" y="99"/>
                    <a:pt x="67" y="102"/>
                    <a:pt x="56" y="102"/>
                  </a:cubicBezTo>
                  <a:cubicBezTo>
                    <a:pt x="41" y="102"/>
                    <a:pt x="26" y="96"/>
                    <a:pt x="16" y="83"/>
                  </a:cubicBezTo>
                  <a:cubicBezTo>
                    <a:pt x="26" y="96"/>
                    <a:pt x="41" y="102"/>
                    <a:pt x="56" y="102"/>
                  </a:cubicBezTo>
                  <a:cubicBezTo>
                    <a:pt x="67" y="102"/>
                    <a:pt x="79" y="99"/>
                    <a:pt x="88" y="91"/>
                  </a:cubicBezTo>
                  <a:cubicBezTo>
                    <a:pt x="110" y="74"/>
                    <a:pt x="114" y="42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moveTo>
                    <a:pt x="21" y="14"/>
                  </a:moveTo>
                  <a:cubicBezTo>
                    <a:pt x="2" y="32"/>
                    <a:pt x="0" y="62"/>
                    <a:pt x="16" y="83"/>
                  </a:cubicBezTo>
                  <a:cubicBezTo>
                    <a:pt x="0" y="62"/>
                    <a:pt x="2" y="32"/>
                    <a:pt x="21" y="14"/>
                  </a:cubicBezTo>
                  <a:moveTo>
                    <a:pt x="56" y="0"/>
                  </a:moveTo>
                  <a:cubicBezTo>
                    <a:pt x="47" y="0"/>
                    <a:pt x="37" y="3"/>
                    <a:pt x="29" y="8"/>
                  </a:cubicBezTo>
                  <a:cubicBezTo>
                    <a:pt x="37" y="3"/>
                    <a:pt x="47" y="0"/>
                    <a:pt x="56" y="0"/>
                  </a:cubicBezTo>
                  <a:cubicBezTo>
                    <a:pt x="71" y="0"/>
                    <a:pt x="86" y="7"/>
                    <a:pt x="96" y="19"/>
                  </a:cubicBezTo>
                  <a:cubicBezTo>
                    <a:pt x="86" y="7"/>
                    <a:pt x="71" y="0"/>
                    <a:pt x="56" y="0"/>
                  </a:cubicBezTo>
                </a:path>
              </a:pathLst>
            </a:custGeom>
            <a:solidFill>
              <a:srgbClr val="DDB3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15657609" y="9029942"/>
              <a:ext cx="1410949" cy="1302703"/>
            </a:xfrm>
            <a:custGeom>
              <a:avLst/>
              <a:gdLst/>
              <a:ahLst/>
              <a:cxnLst/>
              <a:rect l="l" t="t" r="r" b="b"/>
              <a:pathLst>
                <a:path w="63" h="58" extrusionOk="0">
                  <a:moveTo>
                    <a:pt x="10" y="23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5" y="38"/>
                    <a:pt x="14" y="40"/>
                    <a:pt x="13" y="40"/>
                  </a:cubicBezTo>
                  <a:cubicBezTo>
                    <a:pt x="13" y="41"/>
                    <a:pt x="13" y="42"/>
                    <a:pt x="14" y="43"/>
                  </a:cubicBezTo>
                  <a:cubicBezTo>
                    <a:pt x="14" y="44"/>
                    <a:pt x="15" y="44"/>
                    <a:pt x="16" y="44"/>
                  </a:cubicBezTo>
                  <a:cubicBezTo>
                    <a:pt x="17" y="44"/>
                    <a:pt x="18" y="43"/>
                    <a:pt x="19" y="42"/>
                  </a:cubicBezTo>
                  <a:cubicBezTo>
                    <a:pt x="21" y="41"/>
                    <a:pt x="22" y="39"/>
                    <a:pt x="22" y="38"/>
                  </a:cubicBezTo>
                  <a:cubicBezTo>
                    <a:pt x="22" y="37"/>
                    <a:pt x="22" y="33"/>
                    <a:pt x="21" y="28"/>
                  </a:cubicBezTo>
                  <a:cubicBezTo>
                    <a:pt x="21" y="23"/>
                    <a:pt x="21" y="20"/>
                    <a:pt x="21" y="18"/>
                  </a:cubicBezTo>
                  <a:cubicBezTo>
                    <a:pt x="21" y="16"/>
                    <a:pt x="22" y="14"/>
                    <a:pt x="23" y="12"/>
                  </a:cubicBezTo>
                  <a:cubicBezTo>
                    <a:pt x="24" y="10"/>
                    <a:pt x="26" y="7"/>
                    <a:pt x="29" y="5"/>
                  </a:cubicBezTo>
                  <a:cubicBezTo>
                    <a:pt x="33" y="2"/>
                    <a:pt x="37" y="0"/>
                    <a:pt x="41" y="0"/>
                  </a:cubicBezTo>
                  <a:cubicBezTo>
                    <a:pt x="46" y="0"/>
                    <a:pt x="50" y="2"/>
                    <a:pt x="54" y="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0" y="15"/>
                    <a:pt x="61" y="19"/>
                    <a:pt x="61" y="23"/>
                  </a:cubicBezTo>
                  <a:cubicBezTo>
                    <a:pt x="61" y="28"/>
                    <a:pt x="58" y="32"/>
                    <a:pt x="52" y="36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6" y="21"/>
                    <a:pt x="48" y="19"/>
                    <a:pt x="49" y="18"/>
                  </a:cubicBezTo>
                  <a:cubicBezTo>
                    <a:pt x="50" y="17"/>
                    <a:pt x="50" y="16"/>
                    <a:pt x="49" y="15"/>
                  </a:cubicBezTo>
                  <a:cubicBezTo>
                    <a:pt x="48" y="15"/>
                    <a:pt x="47" y="14"/>
                    <a:pt x="46" y="14"/>
                  </a:cubicBezTo>
                  <a:cubicBezTo>
                    <a:pt x="46" y="14"/>
                    <a:pt x="45" y="15"/>
                    <a:pt x="44" y="16"/>
                  </a:cubicBezTo>
                  <a:cubicBezTo>
                    <a:pt x="41" y="18"/>
                    <a:pt x="39" y="20"/>
                    <a:pt x="38" y="21"/>
                  </a:cubicBezTo>
                  <a:cubicBezTo>
                    <a:pt x="37" y="22"/>
                    <a:pt x="37" y="25"/>
                    <a:pt x="37" y="28"/>
                  </a:cubicBezTo>
                  <a:cubicBezTo>
                    <a:pt x="38" y="33"/>
                    <a:pt x="38" y="37"/>
                    <a:pt x="38" y="40"/>
                  </a:cubicBezTo>
                  <a:cubicBezTo>
                    <a:pt x="38" y="42"/>
                    <a:pt x="38" y="44"/>
                    <a:pt x="36" y="47"/>
                  </a:cubicBezTo>
                  <a:cubicBezTo>
                    <a:pt x="35" y="49"/>
                    <a:pt x="33" y="52"/>
                    <a:pt x="31" y="54"/>
                  </a:cubicBezTo>
                  <a:cubicBezTo>
                    <a:pt x="27" y="57"/>
                    <a:pt x="23" y="58"/>
                    <a:pt x="20" y="57"/>
                  </a:cubicBezTo>
                  <a:cubicBezTo>
                    <a:pt x="16" y="57"/>
                    <a:pt x="12" y="55"/>
                    <a:pt x="8" y="5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" y="41"/>
                    <a:pt x="0" y="37"/>
                    <a:pt x="1" y="34"/>
                  </a:cubicBezTo>
                  <a:cubicBezTo>
                    <a:pt x="2" y="30"/>
                    <a:pt x="4" y="27"/>
                    <a:pt x="7" y="24"/>
                  </a:cubicBezTo>
                  <a:cubicBezTo>
                    <a:pt x="8" y="24"/>
                    <a:pt x="9" y="23"/>
                    <a:pt x="10" y="23"/>
                  </a:cubicBezTo>
                  <a:close/>
                </a:path>
              </a:pathLst>
            </a:custGeom>
            <a:solidFill>
              <a:srgbClr val="D5A42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"/>
          <p:cNvGrpSpPr/>
          <p:nvPr/>
        </p:nvGrpSpPr>
        <p:grpSpPr>
          <a:xfrm rot="-1229111">
            <a:off x="-778719" y="-322074"/>
            <a:ext cx="3999657" cy="2637705"/>
            <a:chOff x="5117939" y="4470488"/>
            <a:chExt cx="7999313" cy="5275410"/>
          </a:xfrm>
        </p:grpSpPr>
        <p:sp>
          <p:nvSpPr>
            <p:cNvPr id="249" name="Google Shape;249;p1"/>
            <p:cNvSpPr/>
            <p:nvPr/>
          </p:nvSpPr>
          <p:spPr>
            <a:xfrm>
              <a:off x="5922468" y="4976191"/>
              <a:ext cx="6597134" cy="4769707"/>
            </a:xfrm>
            <a:custGeom>
              <a:avLst/>
              <a:gdLst/>
              <a:ahLst/>
              <a:cxnLst/>
              <a:rect l="l" t="t" r="r" b="b"/>
              <a:pathLst>
                <a:path w="287" h="207" extrusionOk="0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01"/>
                    <a:pt x="6" y="207"/>
                    <a:pt x="14" y="207"/>
                  </a:cubicBezTo>
                  <a:cubicBezTo>
                    <a:pt x="272" y="207"/>
                    <a:pt x="272" y="207"/>
                    <a:pt x="272" y="207"/>
                  </a:cubicBezTo>
                  <a:cubicBezTo>
                    <a:pt x="280" y="207"/>
                    <a:pt x="287" y="201"/>
                    <a:pt x="287" y="193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7"/>
                    <a:pt x="279" y="0"/>
                    <a:pt x="270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E9ECED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6405185" y="5416766"/>
              <a:ext cx="5608714" cy="2578324"/>
            </a:xfrm>
            <a:custGeom>
              <a:avLst/>
              <a:gdLst/>
              <a:ahLst/>
              <a:cxnLst/>
              <a:rect l="l" t="t" r="r" b="b"/>
              <a:pathLst>
                <a:path w="244" h="112" extrusionOk="0">
                  <a:moveTo>
                    <a:pt x="244" y="104"/>
                  </a:moveTo>
                  <a:cubicBezTo>
                    <a:pt x="244" y="108"/>
                    <a:pt x="241" y="112"/>
                    <a:pt x="237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12"/>
                    <a:pt x="0" y="108"/>
                    <a:pt x="0" y="10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1" y="0"/>
                    <a:pt x="244" y="3"/>
                    <a:pt x="244" y="7"/>
                  </a:cubicBezTo>
                  <a:lnTo>
                    <a:pt x="244" y="104"/>
                  </a:lnTo>
                  <a:close/>
                </a:path>
              </a:pathLst>
            </a:custGeom>
            <a:solidFill>
              <a:srgbClr val="BBC0C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8198135" y="7420425"/>
              <a:ext cx="1609057" cy="413758"/>
            </a:xfrm>
            <a:custGeom>
              <a:avLst/>
              <a:gdLst/>
              <a:ahLst/>
              <a:cxnLst/>
              <a:rect l="l" t="t" r="r" b="b"/>
              <a:pathLst>
                <a:path w="70" h="18" extrusionOk="0">
                  <a:moveTo>
                    <a:pt x="70" y="17"/>
                  </a:moveTo>
                  <a:cubicBezTo>
                    <a:pt x="70" y="18"/>
                    <a:pt x="69" y="18"/>
                    <a:pt x="69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8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70" y="1"/>
                    <a:pt x="70" y="1"/>
                  </a:cubicBezTo>
                  <a:lnTo>
                    <a:pt x="70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7623472" y="7420425"/>
              <a:ext cx="505703" cy="413758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0" y="17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8"/>
                    <a:pt x="22" y="17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9876152" y="7420425"/>
              <a:ext cx="505703" cy="413758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0" y="17"/>
                  </a:moveTo>
                  <a:cubicBezTo>
                    <a:pt x="0" y="18"/>
                    <a:pt x="0" y="18"/>
                    <a:pt x="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10726653" y="6891736"/>
              <a:ext cx="1126340" cy="413758"/>
            </a:xfrm>
            <a:custGeom>
              <a:avLst/>
              <a:gdLst/>
              <a:ahLst/>
              <a:cxnLst/>
              <a:rect l="l" t="t" r="r" b="b"/>
              <a:pathLst>
                <a:path w="49" h="18" extrusionOk="0">
                  <a:moveTo>
                    <a:pt x="49" y="17"/>
                  </a:moveTo>
                  <a:cubicBezTo>
                    <a:pt x="49" y="17"/>
                    <a:pt x="49" y="18"/>
                    <a:pt x="48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49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6635050" y="6891736"/>
              <a:ext cx="919461" cy="413758"/>
            </a:xfrm>
            <a:custGeom>
              <a:avLst/>
              <a:gdLst/>
              <a:ahLst/>
              <a:cxnLst/>
              <a:rect l="l" t="t" r="r" b="b"/>
              <a:pathLst>
                <a:path w="40" h="18" extrusionOk="0"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7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7669444" y="6868749"/>
              <a:ext cx="390771" cy="413758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7" y="1"/>
                  </a:cubicBezTo>
                  <a:lnTo>
                    <a:pt x="17" y="1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8175148" y="6891736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7" y="18"/>
                    <a:pt x="17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8680851" y="6891736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8" y="18"/>
                    <a:pt x="17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9186556" y="6891736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8" y="18"/>
                    <a:pt x="18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9715245" y="6891736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7" y="18"/>
                    <a:pt x="1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10220950" y="6891736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7" y="18"/>
                    <a:pt x="17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11094437" y="6405187"/>
              <a:ext cx="758556" cy="41759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33" y="17"/>
                  </a:moveTo>
                  <a:cubicBezTo>
                    <a:pt x="33" y="17"/>
                    <a:pt x="33" y="18"/>
                    <a:pt x="3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0"/>
                    <a:pt x="33" y="1"/>
                  </a:cubicBezTo>
                  <a:lnTo>
                    <a:pt x="33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6635050" y="6405187"/>
              <a:ext cx="666609" cy="417590"/>
            </a:xfrm>
            <a:custGeom>
              <a:avLst/>
              <a:gdLst/>
              <a:ahLst/>
              <a:cxnLst/>
              <a:rect l="l" t="t" r="r" b="b"/>
              <a:pathLst>
                <a:path w="29" h="18" extrusionOk="0"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8"/>
                    <a:pt x="29" y="17"/>
                    <a:pt x="29" y="1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7416592" y="6405187"/>
              <a:ext cx="390771" cy="417590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17" y="17"/>
                  </a:moveTo>
                  <a:cubicBezTo>
                    <a:pt x="17" y="17"/>
                    <a:pt x="17" y="18"/>
                    <a:pt x="1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1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7945282" y="6405187"/>
              <a:ext cx="390771" cy="417590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17" y="17"/>
                  </a:moveTo>
                  <a:cubicBezTo>
                    <a:pt x="17" y="17"/>
                    <a:pt x="17" y="18"/>
                    <a:pt x="1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1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8473973" y="6405187"/>
              <a:ext cx="413758" cy="41759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7" y="18"/>
                    <a:pt x="1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9002663" y="6405187"/>
              <a:ext cx="413758" cy="41759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7" y="18"/>
                    <a:pt x="1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9531354" y="6405187"/>
              <a:ext cx="413758" cy="41759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7" y="18"/>
                    <a:pt x="1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10060043" y="6405187"/>
              <a:ext cx="413758" cy="41759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7" y="18"/>
                    <a:pt x="17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10588733" y="6405187"/>
              <a:ext cx="413758" cy="41759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7" y="18"/>
                    <a:pt x="17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10979504" y="7627305"/>
              <a:ext cx="413758" cy="20687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8"/>
                  </a:moveTo>
                  <a:cubicBezTo>
                    <a:pt x="18" y="9"/>
                    <a:pt x="17" y="9"/>
                    <a:pt x="1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1"/>
                    <a:pt x="18" y="1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10979504" y="7374452"/>
              <a:ext cx="413758" cy="20687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8"/>
                  </a:moveTo>
                  <a:cubicBezTo>
                    <a:pt x="18" y="8"/>
                    <a:pt x="17" y="9"/>
                    <a:pt x="1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10496788" y="7627305"/>
              <a:ext cx="413758" cy="20687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8"/>
                  </a:moveTo>
                  <a:cubicBezTo>
                    <a:pt x="18" y="9"/>
                    <a:pt x="17" y="9"/>
                    <a:pt x="1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1"/>
                    <a:pt x="18" y="1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11462222" y="7627305"/>
              <a:ext cx="413758" cy="20687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8"/>
                  </a:moveTo>
                  <a:cubicBezTo>
                    <a:pt x="18" y="9"/>
                    <a:pt x="17" y="9"/>
                    <a:pt x="1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1"/>
                    <a:pt x="18" y="1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6612063" y="5600658"/>
              <a:ext cx="413758" cy="20687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8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7094781" y="5600658"/>
              <a:ext cx="413758" cy="20687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8"/>
                  </a:moveTo>
                  <a:cubicBezTo>
                    <a:pt x="18" y="9"/>
                    <a:pt x="18" y="9"/>
                    <a:pt x="1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8" y="1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7577497" y="5600658"/>
              <a:ext cx="413758" cy="20687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8"/>
                  </a:moveTo>
                  <a:cubicBezTo>
                    <a:pt x="18" y="9"/>
                    <a:pt x="18" y="9"/>
                    <a:pt x="1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8" y="1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8060215" y="5600658"/>
              <a:ext cx="413758" cy="20687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8"/>
                  </a:moveTo>
                  <a:cubicBezTo>
                    <a:pt x="18" y="9"/>
                    <a:pt x="18" y="9"/>
                    <a:pt x="1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8" y="1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8542933" y="5600658"/>
              <a:ext cx="413758" cy="20687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8"/>
                  </a:moveTo>
                  <a:cubicBezTo>
                    <a:pt x="18" y="9"/>
                    <a:pt x="18" y="9"/>
                    <a:pt x="1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8" y="1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9025649" y="5600658"/>
              <a:ext cx="413758" cy="20687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8"/>
                  </a:moveTo>
                  <a:cubicBezTo>
                    <a:pt x="18" y="9"/>
                    <a:pt x="17" y="9"/>
                    <a:pt x="1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1"/>
                    <a:pt x="18" y="1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9508367" y="5600658"/>
              <a:ext cx="413758" cy="20687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8"/>
                  </a:moveTo>
                  <a:cubicBezTo>
                    <a:pt x="18" y="9"/>
                    <a:pt x="17" y="9"/>
                    <a:pt x="1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1"/>
                    <a:pt x="18" y="1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9991084" y="5600658"/>
              <a:ext cx="413758" cy="20687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8"/>
                  </a:moveTo>
                  <a:cubicBezTo>
                    <a:pt x="18" y="9"/>
                    <a:pt x="17" y="9"/>
                    <a:pt x="1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1"/>
                    <a:pt x="18" y="1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10473801" y="5600658"/>
              <a:ext cx="390771" cy="206878"/>
            </a:xfrm>
            <a:custGeom>
              <a:avLst/>
              <a:gdLst/>
              <a:ahLst/>
              <a:cxnLst/>
              <a:rect l="l" t="t" r="r" b="b"/>
              <a:pathLst>
                <a:path w="17" h="9" extrusionOk="0">
                  <a:moveTo>
                    <a:pt x="17" y="8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7" y="1"/>
                  </a:cubicBezTo>
                  <a:lnTo>
                    <a:pt x="17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0956518" y="5600658"/>
              <a:ext cx="390771" cy="206878"/>
            </a:xfrm>
            <a:custGeom>
              <a:avLst/>
              <a:gdLst/>
              <a:ahLst/>
              <a:cxnLst/>
              <a:rect l="l" t="t" r="r" b="b"/>
              <a:pathLst>
                <a:path w="17" h="9" extrusionOk="0">
                  <a:moveTo>
                    <a:pt x="17" y="8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7" y="1"/>
                  </a:cubicBezTo>
                  <a:lnTo>
                    <a:pt x="17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11416249" y="5600658"/>
              <a:ext cx="413758" cy="20687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8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6635050" y="5899482"/>
              <a:ext cx="505703" cy="413758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7232700" y="5899482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8" y="18"/>
                    <a:pt x="17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7761390" y="5899482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8" y="18"/>
                    <a:pt x="17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8290080" y="5899482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7" y="18"/>
                    <a:pt x="17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8818771" y="5899482"/>
              <a:ext cx="390771" cy="413758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17" y="17"/>
                  </a:moveTo>
                  <a:cubicBezTo>
                    <a:pt x="17" y="17"/>
                    <a:pt x="17" y="18"/>
                    <a:pt x="1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1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9324474" y="5899482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8" y="18"/>
                    <a:pt x="17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9853165" y="5899482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8" y="18"/>
                    <a:pt x="17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10381855" y="5899482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7" y="18"/>
                    <a:pt x="17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10910546" y="5899482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7" y="18"/>
                    <a:pt x="1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11416249" y="5899482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7"/>
                    <a:pt x="18" y="18"/>
                    <a:pt x="18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7117767" y="7420425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8"/>
                    <a:pt x="18" y="18"/>
                    <a:pt x="17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6635050" y="7420425"/>
              <a:ext cx="413758" cy="41375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7"/>
                  </a:moveTo>
                  <a:cubicBezTo>
                    <a:pt x="18" y="18"/>
                    <a:pt x="18" y="18"/>
                    <a:pt x="17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8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8" y="1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313F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8175148" y="8133008"/>
              <a:ext cx="2045801" cy="1406011"/>
            </a:xfrm>
            <a:custGeom>
              <a:avLst/>
              <a:gdLst/>
              <a:ahLst/>
              <a:cxnLst/>
              <a:rect l="l" t="t" r="r" b="b"/>
              <a:pathLst>
                <a:path w="89" h="61" extrusionOk="0">
                  <a:moveTo>
                    <a:pt x="89" y="54"/>
                  </a:moveTo>
                  <a:cubicBezTo>
                    <a:pt x="89" y="58"/>
                    <a:pt x="86" y="61"/>
                    <a:pt x="82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6" y="0"/>
                    <a:pt x="89" y="4"/>
                    <a:pt x="89" y="8"/>
                  </a:cubicBezTo>
                  <a:lnTo>
                    <a:pt x="89" y="54"/>
                  </a:lnTo>
                  <a:close/>
                </a:path>
              </a:pathLst>
            </a:custGeom>
            <a:solidFill>
              <a:srgbClr val="BBC0C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7002834" y="4953204"/>
              <a:ext cx="4459388" cy="187724"/>
            </a:xfrm>
            <a:custGeom>
              <a:avLst/>
              <a:gdLst/>
              <a:ahLst/>
              <a:cxnLst/>
              <a:rect l="l" t="t" r="r" b="b"/>
              <a:pathLst>
                <a:path w="194" h="8" extrusionOk="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4" y="8"/>
                    <a:pt x="8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90" y="8"/>
                    <a:pt x="194" y="5"/>
                    <a:pt x="194" y="1"/>
                  </a:cubicBezTo>
                  <a:cubicBezTo>
                    <a:pt x="194" y="0"/>
                    <a:pt x="194" y="0"/>
                    <a:pt x="1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1414A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5117939" y="4470488"/>
              <a:ext cx="7999313" cy="505703"/>
            </a:xfrm>
            <a:custGeom>
              <a:avLst/>
              <a:gdLst/>
              <a:ahLst/>
              <a:cxnLst/>
              <a:rect l="l" t="t" r="r" b="b"/>
              <a:pathLst>
                <a:path w="348" h="22" extrusionOk="0">
                  <a:moveTo>
                    <a:pt x="347" y="18"/>
                  </a:moveTo>
                  <a:cubicBezTo>
                    <a:pt x="348" y="18"/>
                    <a:pt x="348" y="19"/>
                    <a:pt x="348" y="20"/>
                  </a:cubicBezTo>
                  <a:cubicBezTo>
                    <a:pt x="347" y="21"/>
                    <a:pt x="346" y="22"/>
                    <a:pt x="345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9"/>
                    <a:pt x="0" y="18"/>
                    <a:pt x="1" y="1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6" y="2"/>
                    <a:pt x="19" y="0"/>
                    <a:pt x="23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8" y="0"/>
                    <a:pt x="332" y="2"/>
                    <a:pt x="335" y="5"/>
                  </a:cubicBezTo>
                  <a:lnTo>
                    <a:pt x="347" y="18"/>
                  </a:lnTo>
                  <a:close/>
                </a:path>
              </a:pathLst>
            </a:custGeom>
            <a:solidFill>
              <a:srgbClr val="BBC0C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"/>
          <p:cNvGrpSpPr/>
          <p:nvPr/>
        </p:nvGrpSpPr>
        <p:grpSpPr>
          <a:xfrm rot="2234542">
            <a:off x="8937630" y="5404941"/>
            <a:ext cx="725992" cy="1210624"/>
            <a:chOff x="13737888" y="4378541"/>
            <a:chExt cx="1451983" cy="2421248"/>
          </a:xfrm>
        </p:grpSpPr>
        <p:sp>
          <p:nvSpPr>
            <p:cNvPr id="302" name="Google Shape;302;p1"/>
            <p:cNvSpPr/>
            <p:nvPr/>
          </p:nvSpPr>
          <p:spPr>
            <a:xfrm>
              <a:off x="13737888" y="4378541"/>
              <a:ext cx="1451983" cy="2421248"/>
            </a:xfrm>
            <a:custGeom>
              <a:avLst/>
              <a:gdLst/>
              <a:ahLst/>
              <a:cxnLst/>
              <a:rect l="l" t="t" r="r" b="b"/>
              <a:pathLst>
                <a:path w="63" h="105" extrusionOk="0">
                  <a:moveTo>
                    <a:pt x="63" y="101"/>
                  </a:moveTo>
                  <a:cubicBezTo>
                    <a:pt x="63" y="103"/>
                    <a:pt x="61" y="105"/>
                    <a:pt x="59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" y="105"/>
                    <a:pt x="0" y="103"/>
                    <a:pt x="0" y="10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3" y="1"/>
                    <a:pt x="63" y="3"/>
                  </a:cubicBezTo>
                  <a:cubicBezTo>
                    <a:pt x="63" y="101"/>
                    <a:pt x="63" y="101"/>
                    <a:pt x="63" y="101"/>
                  </a:cubicBezTo>
                </a:path>
              </a:pathLst>
            </a:custGeom>
            <a:solidFill>
              <a:srgbClr val="2E323C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13921780" y="4562434"/>
              <a:ext cx="1084200" cy="877320"/>
            </a:xfrm>
            <a:prstGeom prst="rect">
              <a:avLst/>
            </a:prstGeom>
            <a:solidFill>
              <a:srgbClr val="CCEBF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13921780" y="4562434"/>
              <a:ext cx="1084200" cy="877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13944767" y="4562434"/>
              <a:ext cx="551676" cy="877320"/>
            </a:xfrm>
            <a:custGeom>
              <a:avLst/>
              <a:gdLst/>
              <a:ahLst/>
              <a:cxnLst/>
              <a:rect l="l" t="t" r="r" b="b"/>
              <a:pathLst>
                <a:path w="144" h="229" extrusionOk="0">
                  <a:moveTo>
                    <a:pt x="144" y="0"/>
                  </a:moveTo>
                  <a:lnTo>
                    <a:pt x="96" y="0"/>
                  </a:lnTo>
                  <a:lnTo>
                    <a:pt x="0" y="229"/>
                  </a:lnTo>
                  <a:lnTo>
                    <a:pt x="54" y="22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3FAFB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13944767" y="4562434"/>
              <a:ext cx="551676" cy="877320"/>
            </a:xfrm>
            <a:custGeom>
              <a:avLst/>
              <a:gdLst/>
              <a:ahLst/>
              <a:cxnLst/>
              <a:rect l="l" t="t" r="r" b="b"/>
              <a:pathLst>
                <a:path w="144" h="229" extrusionOk="0">
                  <a:moveTo>
                    <a:pt x="144" y="0"/>
                  </a:moveTo>
                  <a:lnTo>
                    <a:pt x="96" y="0"/>
                  </a:lnTo>
                  <a:lnTo>
                    <a:pt x="0" y="229"/>
                  </a:lnTo>
                  <a:lnTo>
                    <a:pt x="54" y="229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14496444" y="4562434"/>
              <a:ext cx="509536" cy="877320"/>
            </a:xfrm>
            <a:custGeom>
              <a:avLst/>
              <a:gdLst/>
              <a:ahLst/>
              <a:cxnLst/>
              <a:rect l="l" t="t" r="r" b="b"/>
              <a:pathLst>
                <a:path w="133" h="229" extrusionOk="0">
                  <a:moveTo>
                    <a:pt x="133" y="0"/>
                  </a:moveTo>
                  <a:lnTo>
                    <a:pt x="97" y="0"/>
                  </a:lnTo>
                  <a:lnTo>
                    <a:pt x="0" y="229"/>
                  </a:lnTo>
                  <a:lnTo>
                    <a:pt x="36" y="229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3FAFB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14496444" y="4562434"/>
              <a:ext cx="509536" cy="877320"/>
            </a:xfrm>
            <a:custGeom>
              <a:avLst/>
              <a:gdLst/>
              <a:ahLst/>
              <a:cxnLst/>
              <a:rect l="l" t="t" r="r" b="b"/>
              <a:pathLst>
                <a:path w="133" h="229" extrusionOk="0">
                  <a:moveTo>
                    <a:pt x="133" y="0"/>
                  </a:moveTo>
                  <a:lnTo>
                    <a:pt x="97" y="0"/>
                  </a:lnTo>
                  <a:lnTo>
                    <a:pt x="0" y="229"/>
                  </a:lnTo>
                  <a:lnTo>
                    <a:pt x="36" y="229"/>
                  </a:lnTo>
                  <a:lnTo>
                    <a:pt x="1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14289566" y="4562434"/>
              <a:ext cx="413758" cy="877320"/>
            </a:xfrm>
            <a:custGeom>
              <a:avLst/>
              <a:gdLst/>
              <a:ahLst/>
              <a:cxnLst/>
              <a:rect l="l" t="t" r="r" b="b"/>
              <a:pathLst>
                <a:path w="108" h="229" extrusionOk="0">
                  <a:moveTo>
                    <a:pt x="108" y="0"/>
                  </a:moveTo>
                  <a:lnTo>
                    <a:pt x="90" y="0"/>
                  </a:lnTo>
                  <a:lnTo>
                    <a:pt x="0" y="229"/>
                  </a:lnTo>
                  <a:lnTo>
                    <a:pt x="12" y="229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3FAFB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14289566" y="4562434"/>
              <a:ext cx="413758" cy="877320"/>
            </a:xfrm>
            <a:custGeom>
              <a:avLst/>
              <a:gdLst/>
              <a:ahLst/>
              <a:cxnLst/>
              <a:rect l="l" t="t" r="r" b="b"/>
              <a:pathLst>
                <a:path w="108" h="229" extrusionOk="0">
                  <a:moveTo>
                    <a:pt x="108" y="0"/>
                  </a:moveTo>
                  <a:lnTo>
                    <a:pt x="90" y="0"/>
                  </a:lnTo>
                  <a:lnTo>
                    <a:pt x="0" y="229"/>
                  </a:lnTo>
                  <a:lnTo>
                    <a:pt x="12" y="229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13990741" y="5646631"/>
              <a:ext cx="946280" cy="9424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14289566" y="5945456"/>
              <a:ext cx="344798" cy="344798"/>
            </a:xfrm>
            <a:prstGeom prst="ellipse">
              <a:avLst/>
            </a:prstGeom>
            <a:solidFill>
              <a:srgbClr val="2E323C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1"/>
          <p:cNvGrpSpPr/>
          <p:nvPr/>
        </p:nvGrpSpPr>
        <p:grpSpPr>
          <a:xfrm rot="-6554582">
            <a:off x="580794" y="4375251"/>
            <a:ext cx="2158283" cy="3412331"/>
            <a:chOff x="4140153" y="2784064"/>
            <a:chExt cx="4526586" cy="7156712"/>
          </a:xfrm>
        </p:grpSpPr>
        <p:sp>
          <p:nvSpPr>
            <p:cNvPr id="314" name="Google Shape;314;p1"/>
            <p:cNvSpPr/>
            <p:nvPr/>
          </p:nvSpPr>
          <p:spPr>
            <a:xfrm>
              <a:off x="5095304" y="9629314"/>
              <a:ext cx="1661132" cy="311462"/>
            </a:xfrm>
            <a:custGeom>
              <a:avLst/>
              <a:gdLst/>
              <a:ahLst/>
              <a:cxnLst/>
              <a:rect l="l" t="t" r="r" b="b"/>
              <a:pathLst>
                <a:path w="80" h="15" extrusionOk="0">
                  <a:moveTo>
                    <a:pt x="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3"/>
                    <a:pt x="9" y="15"/>
                    <a:pt x="13" y="15"/>
                  </a:cubicBezTo>
                  <a:cubicBezTo>
                    <a:pt x="22" y="15"/>
                    <a:pt x="31" y="10"/>
                    <a:pt x="41" y="10"/>
                  </a:cubicBezTo>
                  <a:cubicBezTo>
                    <a:pt x="49" y="10"/>
                    <a:pt x="59" y="14"/>
                    <a:pt x="67" y="15"/>
                  </a:cubicBezTo>
                  <a:cubicBezTo>
                    <a:pt x="71" y="15"/>
                    <a:pt x="74" y="13"/>
                    <a:pt x="75" y="1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4140153" y="7168763"/>
              <a:ext cx="4526586" cy="2564375"/>
            </a:xfrm>
            <a:custGeom>
              <a:avLst/>
              <a:gdLst/>
              <a:ahLst/>
              <a:cxnLst/>
              <a:rect l="l" t="t" r="r" b="b"/>
              <a:pathLst>
                <a:path w="218" h="123" extrusionOk="0">
                  <a:moveTo>
                    <a:pt x="214" y="23"/>
                  </a:moveTo>
                  <a:cubicBezTo>
                    <a:pt x="210" y="9"/>
                    <a:pt x="198" y="0"/>
                    <a:pt x="184" y="0"/>
                  </a:cubicBezTo>
                  <a:cubicBezTo>
                    <a:pt x="170" y="0"/>
                    <a:pt x="158" y="9"/>
                    <a:pt x="154" y="23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1" y="33"/>
                    <a:pt x="146" y="37"/>
                    <a:pt x="14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5" y="43"/>
                    <a:pt x="15" y="48"/>
                    <a:pt x="7" y="51"/>
                  </a:cubicBezTo>
                  <a:cubicBezTo>
                    <a:pt x="3" y="52"/>
                    <a:pt x="0" y="56"/>
                    <a:pt x="0" y="6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6"/>
                    <a:pt x="7" y="123"/>
                    <a:pt x="16" y="123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11" y="123"/>
                    <a:pt x="218" y="116"/>
                    <a:pt x="218" y="108"/>
                  </a:cubicBezTo>
                  <a:cubicBezTo>
                    <a:pt x="218" y="47"/>
                    <a:pt x="218" y="47"/>
                    <a:pt x="218" y="47"/>
                  </a:cubicBezTo>
                  <a:cubicBezTo>
                    <a:pt x="218" y="41"/>
                    <a:pt x="218" y="34"/>
                    <a:pt x="216" y="28"/>
                  </a:cubicBezTo>
                  <a:cubicBezTo>
                    <a:pt x="214" y="23"/>
                    <a:pt x="214" y="23"/>
                    <a:pt x="214" y="23"/>
                  </a:cubicBezTo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7649295" y="7314111"/>
              <a:ext cx="705982" cy="730207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8"/>
                  </a:moveTo>
                  <a:cubicBezTo>
                    <a:pt x="34" y="8"/>
                    <a:pt x="2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7" y="35"/>
                    <a:pt x="17" y="35"/>
                  </a:cubicBezTo>
                  <a:cubicBezTo>
                    <a:pt x="27" y="35"/>
                    <a:pt x="34" y="27"/>
                    <a:pt x="34" y="18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7794644" y="7459460"/>
              <a:ext cx="415283" cy="439509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1"/>
                  </a:moveTo>
                  <a:cubicBezTo>
                    <a:pt x="20" y="5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1"/>
                    <a:pt x="20" y="16"/>
                    <a:pt x="20" y="11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4763078" y="7542517"/>
              <a:ext cx="2304821" cy="397981"/>
            </a:xfrm>
            <a:custGeom>
              <a:avLst/>
              <a:gdLst/>
              <a:ahLst/>
              <a:cxnLst/>
              <a:rect l="l" t="t" r="r" b="b"/>
              <a:pathLst>
                <a:path w="111" h="19" extrusionOk="0">
                  <a:moveTo>
                    <a:pt x="10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4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5053775" y="6999188"/>
              <a:ext cx="1744189" cy="377217"/>
            </a:xfrm>
            <a:custGeom>
              <a:avLst/>
              <a:gdLst/>
              <a:ahLst/>
              <a:cxnLst/>
              <a:rect l="l" t="t" r="r" b="b"/>
              <a:pathLst>
                <a:path w="504" h="109" extrusionOk="0">
                  <a:moveTo>
                    <a:pt x="504" y="0"/>
                  </a:moveTo>
                  <a:lnTo>
                    <a:pt x="0" y="0"/>
                  </a:lnTo>
                  <a:lnTo>
                    <a:pt x="36" y="103"/>
                  </a:lnTo>
                  <a:lnTo>
                    <a:pt x="468" y="109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5053775" y="6812310"/>
              <a:ext cx="1744189" cy="186877"/>
            </a:xfrm>
            <a:custGeom>
              <a:avLst/>
              <a:gdLst/>
              <a:ahLst/>
              <a:cxnLst/>
              <a:rect l="l" t="t" r="r" b="b"/>
              <a:pathLst>
                <a:path w="504" h="54" extrusionOk="0">
                  <a:moveTo>
                    <a:pt x="504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504" y="6"/>
                  </a:lnTo>
                  <a:lnTo>
                    <a:pt x="504" y="54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5178361" y="7355640"/>
              <a:ext cx="1495019" cy="186877"/>
            </a:xfrm>
            <a:prstGeom prst="rect">
              <a:avLst/>
            </a:prstGeom>
            <a:solidFill>
              <a:srgbClr val="71707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4223210" y="9106750"/>
              <a:ext cx="269934" cy="273396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4285502" y="9169043"/>
              <a:ext cx="145349" cy="148810"/>
            </a:xfrm>
            <a:prstGeom prst="ellipse">
              <a:avLst/>
            </a:prstGeom>
            <a:solidFill>
              <a:srgbClr val="93939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4243973" y="8521892"/>
              <a:ext cx="830566" cy="837488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4285502" y="8563420"/>
              <a:ext cx="747510" cy="75443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7" y="36"/>
                    <a:pt x="18" y="36"/>
                  </a:cubicBezTo>
                  <a:close/>
                  <a:moveTo>
                    <a:pt x="18" y="1"/>
                  </a:moveTo>
                  <a:cubicBezTo>
                    <a:pt x="8" y="1"/>
                    <a:pt x="1" y="9"/>
                    <a:pt x="1" y="18"/>
                  </a:cubicBezTo>
                  <a:cubicBezTo>
                    <a:pt x="1" y="27"/>
                    <a:pt x="8" y="35"/>
                    <a:pt x="18" y="35"/>
                  </a:cubicBezTo>
                  <a:cubicBezTo>
                    <a:pt x="27" y="35"/>
                    <a:pt x="34" y="28"/>
                    <a:pt x="35" y="18"/>
                  </a:cubicBezTo>
                  <a:cubicBezTo>
                    <a:pt x="35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4493144" y="8795289"/>
              <a:ext cx="311462" cy="311462"/>
            </a:xfrm>
            <a:prstGeom prst="ellipse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5095304" y="7189526"/>
              <a:ext cx="1661132" cy="1166254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6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1" y="4"/>
                    <a:pt x="1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0" y="4"/>
                    <a:pt x="66" y="0"/>
                    <a:pt x="61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5095304" y="8355780"/>
              <a:ext cx="1661132" cy="1377356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5095304" y="8355780"/>
              <a:ext cx="1661132" cy="1377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6922550" y="8670704"/>
              <a:ext cx="1474255" cy="750972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6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3" y="36"/>
                    <a:pt x="6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8" y="36"/>
                    <a:pt x="71" y="33"/>
                    <a:pt x="71" y="3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3"/>
                    <a:pt x="68" y="0"/>
                    <a:pt x="65" y="0"/>
                  </a:cubicBezTo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7026370" y="8774524"/>
              <a:ext cx="1266613" cy="564094"/>
            </a:xfrm>
            <a:custGeom>
              <a:avLst/>
              <a:gdLst/>
              <a:ahLst/>
              <a:cxnLst/>
              <a:rect l="l" t="t" r="r" b="b"/>
              <a:pathLst>
                <a:path w="61" h="27" extrusionOk="0">
                  <a:moveTo>
                    <a:pt x="11" y="26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19" y="26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9" y="26"/>
                    <a:pt x="19" y="26"/>
                    <a:pt x="19" y="26"/>
                  </a:cubicBezTo>
                  <a:moveTo>
                    <a:pt x="28" y="26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8" y="26"/>
                    <a:pt x="28" y="26"/>
                    <a:pt x="28" y="26"/>
                  </a:cubicBezTo>
                  <a:moveTo>
                    <a:pt x="37" y="26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37" y="26"/>
                    <a:pt x="37" y="26"/>
                    <a:pt x="37" y="26"/>
                  </a:cubicBezTo>
                  <a:moveTo>
                    <a:pt x="46" y="26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5" y="5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4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23" y="5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5"/>
                    <a:pt x="23" y="5"/>
                    <a:pt x="23" y="5"/>
                  </a:cubicBezTo>
                  <a:moveTo>
                    <a:pt x="32" y="5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2" y="5"/>
                    <a:pt x="32" y="5"/>
                    <a:pt x="32" y="5"/>
                  </a:cubicBezTo>
                  <a:moveTo>
                    <a:pt x="41" y="5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1" y="5"/>
                    <a:pt x="41" y="5"/>
                    <a:pt x="41" y="5"/>
                  </a:cubicBezTo>
                  <a:moveTo>
                    <a:pt x="50" y="5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0" y="5"/>
                    <a:pt x="50" y="5"/>
                    <a:pt x="50" y="5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3" y="27"/>
                    <a:pt x="6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8" y="27"/>
                    <a:pt x="61" y="24"/>
                    <a:pt x="61" y="2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8" y="0"/>
                    <a:pt x="5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627D5C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4638493" y="8608410"/>
              <a:ext cx="20764" cy="1038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4638493" y="9189807"/>
              <a:ext cx="20764" cy="830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4472379" y="8649939"/>
              <a:ext cx="83057" cy="103820"/>
            </a:xfrm>
            <a:custGeom>
              <a:avLst/>
              <a:gdLst/>
              <a:ahLst/>
              <a:cxnLst/>
              <a:rect l="l" t="t" r="r" b="b"/>
              <a:pathLst>
                <a:path w="24" h="30" extrusionOk="0">
                  <a:moveTo>
                    <a:pt x="6" y="0"/>
                  </a:moveTo>
                  <a:lnTo>
                    <a:pt x="0" y="6"/>
                  </a:lnTo>
                  <a:lnTo>
                    <a:pt x="12" y="30"/>
                  </a:lnTo>
                  <a:lnTo>
                    <a:pt x="24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4763078" y="9148278"/>
              <a:ext cx="62292" cy="83057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6" y="0"/>
                  </a:moveTo>
                  <a:lnTo>
                    <a:pt x="0" y="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4368559" y="8774524"/>
              <a:ext cx="83057" cy="62292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0" y="0"/>
                  </a:moveTo>
                  <a:lnTo>
                    <a:pt x="0" y="6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4846135" y="9044458"/>
              <a:ext cx="103820" cy="83057"/>
            </a:xfrm>
            <a:custGeom>
              <a:avLst/>
              <a:gdLst/>
              <a:ahLst/>
              <a:cxnLst/>
              <a:rect l="l" t="t" r="r" b="b"/>
              <a:pathLst>
                <a:path w="30" h="24" extrusionOk="0">
                  <a:moveTo>
                    <a:pt x="6" y="0"/>
                  </a:moveTo>
                  <a:lnTo>
                    <a:pt x="0" y="12"/>
                  </a:lnTo>
                  <a:lnTo>
                    <a:pt x="24" y="24"/>
                  </a:lnTo>
                  <a:lnTo>
                    <a:pt x="3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4887663" y="8919873"/>
              <a:ext cx="83057" cy="415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4846135" y="8774524"/>
              <a:ext cx="103820" cy="62292"/>
            </a:xfrm>
            <a:custGeom>
              <a:avLst/>
              <a:gdLst/>
              <a:ahLst/>
              <a:cxnLst/>
              <a:rect l="l" t="t" r="r" b="b"/>
              <a:pathLst>
                <a:path w="30" h="18" extrusionOk="0">
                  <a:moveTo>
                    <a:pt x="0" y="12"/>
                  </a:moveTo>
                  <a:lnTo>
                    <a:pt x="6" y="18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4763078" y="8649939"/>
              <a:ext cx="62292" cy="103820"/>
            </a:xfrm>
            <a:custGeom>
              <a:avLst/>
              <a:gdLst/>
              <a:ahLst/>
              <a:cxnLst/>
              <a:rect l="l" t="t" r="r" b="b"/>
              <a:pathLst>
                <a:path w="18" h="30" extrusionOk="0">
                  <a:moveTo>
                    <a:pt x="0" y="24"/>
                  </a:moveTo>
                  <a:lnTo>
                    <a:pt x="6" y="30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7462418" y="8127374"/>
              <a:ext cx="228406" cy="22840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7836172" y="8127374"/>
              <a:ext cx="228406" cy="22840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8209928" y="8127374"/>
              <a:ext cx="207642" cy="228406"/>
            </a:xfrm>
            <a:prstGeom prst="ellipse">
              <a:avLst/>
            </a:prstGeom>
            <a:solidFill>
              <a:srgbClr val="EC2227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"/>
            <p:cNvSpPr/>
            <p:nvPr/>
          </p:nvSpPr>
          <p:spPr>
            <a:xfrm>
              <a:off x="7939994" y="7251819"/>
              <a:ext cx="124585" cy="145349"/>
            </a:xfrm>
            <a:custGeom>
              <a:avLst/>
              <a:gdLst/>
              <a:ahLst/>
              <a:cxnLst/>
              <a:rect l="l" t="t" r="r" b="b"/>
              <a:pathLst>
                <a:path w="36" h="42" extrusionOk="0">
                  <a:moveTo>
                    <a:pt x="24" y="0"/>
                  </a:moveTo>
                  <a:lnTo>
                    <a:pt x="24" y="12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4243973" y="2784064"/>
              <a:ext cx="3343029" cy="1629988"/>
            </a:xfrm>
            <a:custGeom>
              <a:avLst/>
              <a:gdLst/>
              <a:ahLst/>
              <a:cxnLst/>
              <a:rect l="l" t="t" r="r" b="b"/>
              <a:pathLst>
                <a:path w="161" h="78" extrusionOk="0">
                  <a:moveTo>
                    <a:pt x="159" y="40"/>
                  </a:moveTo>
                  <a:cubicBezTo>
                    <a:pt x="150" y="49"/>
                    <a:pt x="150" y="49"/>
                    <a:pt x="150" y="49"/>
                  </a:cubicBezTo>
                  <a:cubicBezTo>
                    <a:pt x="149" y="50"/>
                    <a:pt x="147" y="50"/>
                    <a:pt x="146" y="48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37" y="28"/>
                    <a:pt x="126" y="14"/>
                    <a:pt x="113" y="2"/>
                  </a:cubicBezTo>
                  <a:cubicBezTo>
                    <a:pt x="112" y="1"/>
                    <a:pt x="110" y="0"/>
                    <a:pt x="10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49" y="1"/>
                    <a:pt x="48" y="2"/>
                  </a:cubicBezTo>
                  <a:cubicBezTo>
                    <a:pt x="34" y="14"/>
                    <a:pt x="24" y="28"/>
                    <a:pt x="17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50"/>
                    <a:pt x="12" y="50"/>
                    <a:pt x="11" y="4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40"/>
                    <a:pt x="0" y="4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1" y="41"/>
                    <a:pt x="161" y="41"/>
                    <a:pt x="161" y="41"/>
                  </a:cubicBezTo>
                  <a:cubicBezTo>
                    <a:pt x="161" y="40"/>
                    <a:pt x="159" y="40"/>
                    <a:pt x="159" y="4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4700785" y="5061200"/>
              <a:ext cx="2408642" cy="813264"/>
            </a:xfrm>
            <a:custGeom>
              <a:avLst/>
              <a:gdLst/>
              <a:ahLst/>
              <a:cxnLst/>
              <a:rect l="l" t="t" r="r" b="b"/>
              <a:pathLst>
                <a:path w="696" h="235" extrusionOk="0">
                  <a:moveTo>
                    <a:pt x="696" y="0"/>
                  </a:moveTo>
                  <a:lnTo>
                    <a:pt x="348" y="0"/>
                  </a:lnTo>
                  <a:lnTo>
                    <a:pt x="0" y="0"/>
                  </a:lnTo>
                  <a:lnTo>
                    <a:pt x="0" y="235"/>
                  </a:lnTo>
                  <a:lnTo>
                    <a:pt x="348" y="235"/>
                  </a:lnTo>
                  <a:lnTo>
                    <a:pt x="696" y="23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4700785" y="5061200"/>
              <a:ext cx="2408642" cy="813264"/>
            </a:xfrm>
            <a:custGeom>
              <a:avLst/>
              <a:gdLst/>
              <a:ahLst/>
              <a:cxnLst/>
              <a:rect l="l" t="t" r="r" b="b"/>
              <a:pathLst>
                <a:path w="696" h="235" extrusionOk="0">
                  <a:moveTo>
                    <a:pt x="696" y="0"/>
                  </a:moveTo>
                  <a:lnTo>
                    <a:pt x="348" y="0"/>
                  </a:lnTo>
                  <a:lnTo>
                    <a:pt x="0" y="0"/>
                  </a:lnTo>
                  <a:lnTo>
                    <a:pt x="0" y="235"/>
                  </a:lnTo>
                  <a:lnTo>
                    <a:pt x="348" y="235"/>
                  </a:lnTo>
                  <a:lnTo>
                    <a:pt x="696" y="235"/>
                  </a:lnTo>
                  <a:lnTo>
                    <a:pt x="6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4742313" y="5874464"/>
              <a:ext cx="2346349" cy="584858"/>
            </a:xfrm>
            <a:custGeom>
              <a:avLst/>
              <a:gdLst/>
              <a:ahLst/>
              <a:cxnLst/>
              <a:rect l="l" t="t" r="r" b="b"/>
              <a:pathLst>
                <a:path w="678" h="169" extrusionOk="0">
                  <a:moveTo>
                    <a:pt x="678" y="0"/>
                  </a:moveTo>
                  <a:lnTo>
                    <a:pt x="336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336" y="169"/>
                  </a:lnTo>
                  <a:lnTo>
                    <a:pt x="678" y="169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2E2B2C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"/>
            <p:cNvSpPr/>
            <p:nvPr/>
          </p:nvSpPr>
          <p:spPr>
            <a:xfrm>
              <a:off x="4742313" y="5874464"/>
              <a:ext cx="2346349" cy="584858"/>
            </a:xfrm>
            <a:custGeom>
              <a:avLst/>
              <a:gdLst/>
              <a:ahLst/>
              <a:cxnLst/>
              <a:rect l="l" t="t" r="r" b="b"/>
              <a:pathLst>
                <a:path w="678" h="169" extrusionOk="0">
                  <a:moveTo>
                    <a:pt x="678" y="0"/>
                  </a:moveTo>
                  <a:lnTo>
                    <a:pt x="336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336" y="169"/>
                  </a:lnTo>
                  <a:lnTo>
                    <a:pt x="678" y="169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4887663" y="6459320"/>
              <a:ext cx="2055652" cy="373754"/>
            </a:xfrm>
            <a:custGeom>
              <a:avLst/>
              <a:gdLst/>
              <a:ahLst/>
              <a:cxnLst/>
              <a:rect l="l" t="t" r="r" b="b"/>
              <a:pathLst>
                <a:path w="594" h="108" extrusionOk="0">
                  <a:moveTo>
                    <a:pt x="594" y="60"/>
                  </a:moveTo>
                  <a:lnTo>
                    <a:pt x="594" y="0"/>
                  </a:lnTo>
                  <a:lnTo>
                    <a:pt x="294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54" y="108"/>
                  </a:lnTo>
                  <a:lnTo>
                    <a:pt x="294" y="108"/>
                  </a:lnTo>
                  <a:lnTo>
                    <a:pt x="540" y="108"/>
                  </a:lnTo>
                  <a:lnTo>
                    <a:pt x="594" y="6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"/>
            <p:cNvSpPr/>
            <p:nvPr/>
          </p:nvSpPr>
          <p:spPr>
            <a:xfrm>
              <a:off x="4887663" y="6459320"/>
              <a:ext cx="2055652" cy="373754"/>
            </a:xfrm>
            <a:custGeom>
              <a:avLst/>
              <a:gdLst/>
              <a:ahLst/>
              <a:cxnLst/>
              <a:rect l="l" t="t" r="r" b="b"/>
              <a:pathLst>
                <a:path w="594" h="108" extrusionOk="0">
                  <a:moveTo>
                    <a:pt x="594" y="60"/>
                  </a:moveTo>
                  <a:lnTo>
                    <a:pt x="594" y="0"/>
                  </a:lnTo>
                  <a:lnTo>
                    <a:pt x="294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54" y="108"/>
                  </a:lnTo>
                  <a:lnTo>
                    <a:pt x="294" y="108"/>
                  </a:lnTo>
                  <a:lnTo>
                    <a:pt x="540" y="108"/>
                  </a:lnTo>
                  <a:lnTo>
                    <a:pt x="594" y="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4576200" y="4414051"/>
              <a:ext cx="2657812" cy="647151"/>
            </a:xfrm>
            <a:custGeom>
              <a:avLst/>
              <a:gdLst/>
              <a:ahLst/>
              <a:cxnLst/>
              <a:rect l="l" t="t" r="r" b="b"/>
              <a:pathLst>
                <a:path w="768" h="187" extrusionOk="0">
                  <a:moveTo>
                    <a:pt x="768" y="138"/>
                  </a:moveTo>
                  <a:lnTo>
                    <a:pt x="768" y="0"/>
                  </a:lnTo>
                  <a:lnTo>
                    <a:pt x="384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36" y="187"/>
                  </a:lnTo>
                  <a:lnTo>
                    <a:pt x="384" y="187"/>
                  </a:lnTo>
                  <a:lnTo>
                    <a:pt x="732" y="187"/>
                  </a:lnTo>
                  <a:lnTo>
                    <a:pt x="768" y="138"/>
                  </a:lnTo>
                  <a:close/>
                </a:path>
              </a:pathLst>
            </a:custGeom>
            <a:solidFill>
              <a:srgbClr val="2D2E2D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4576201" y="4414051"/>
              <a:ext cx="2657812" cy="647151"/>
            </a:xfrm>
            <a:custGeom>
              <a:avLst/>
              <a:gdLst/>
              <a:ahLst/>
              <a:cxnLst/>
              <a:rect l="l" t="t" r="r" b="b"/>
              <a:pathLst>
                <a:path w="768" h="187" extrusionOk="0">
                  <a:moveTo>
                    <a:pt x="768" y="138"/>
                  </a:moveTo>
                  <a:lnTo>
                    <a:pt x="768" y="0"/>
                  </a:lnTo>
                  <a:lnTo>
                    <a:pt x="384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36" y="187"/>
                  </a:lnTo>
                  <a:lnTo>
                    <a:pt x="384" y="187"/>
                  </a:lnTo>
                  <a:lnTo>
                    <a:pt x="732" y="187"/>
                  </a:lnTo>
                  <a:lnTo>
                    <a:pt x="768" y="1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6943313" y="5061200"/>
              <a:ext cx="103820" cy="750972"/>
            </a:xfrm>
            <a:prstGeom prst="rect">
              <a:avLst/>
            </a:prstGeom>
            <a:solidFill>
              <a:srgbClr val="42414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"/>
            <p:cNvSpPr/>
            <p:nvPr/>
          </p:nvSpPr>
          <p:spPr>
            <a:xfrm>
              <a:off x="6943313" y="5061200"/>
              <a:ext cx="103820" cy="750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6714908" y="5061200"/>
              <a:ext cx="124585" cy="750972"/>
            </a:xfrm>
            <a:prstGeom prst="rect">
              <a:avLst/>
            </a:prstGeom>
            <a:solidFill>
              <a:srgbClr val="42414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>
              <a:off x="6714908" y="5061200"/>
              <a:ext cx="124585" cy="750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>
              <a:off x="6507267" y="5061200"/>
              <a:ext cx="103820" cy="750972"/>
            </a:xfrm>
            <a:prstGeom prst="rect">
              <a:avLst/>
            </a:prstGeom>
            <a:solidFill>
              <a:srgbClr val="42414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6299625" y="5061200"/>
              <a:ext cx="103820" cy="750972"/>
            </a:xfrm>
            <a:prstGeom prst="rect">
              <a:avLst/>
            </a:prstGeom>
            <a:solidFill>
              <a:srgbClr val="42414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6071219" y="5061200"/>
              <a:ext cx="124585" cy="750972"/>
            </a:xfrm>
            <a:prstGeom prst="rect">
              <a:avLst/>
            </a:prstGeom>
            <a:solidFill>
              <a:srgbClr val="42414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5863577" y="5061200"/>
              <a:ext cx="103820" cy="750972"/>
            </a:xfrm>
            <a:prstGeom prst="rect">
              <a:avLst/>
            </a:prstGeom>
            <a:solidFill>
              <a:srgbClr val="42414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5655937" y="5061200"/>
              <a:ext cx="103820" cy="750972"/>
            </a:xfrm>
            <a:prstGeom prst="rect">
              <a:avLst/>
            </a:prstGeom>
            <a:solidFill>
              <a:srgbClr val="42414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5448295" y="5061200"/>
              <a:ext cx="103820" cy="750972"/>
            </a:xfrm>
            <a:prstGeom prst="rect">
              <a:avLst/>
            </a:prstGeom>
            <a:solidFill>
              <a:srgbClr val="42414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5219889" y="5061200"/>
              <a:ext cx="124585" cy="750972"/>
            </a:xfrm>
            <a:prstGeom prst="rect">
              <a:avLst/>
            </a:prstGeom>
            <a:solidFill>
              <a:srgbClr val="42414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5012247" y="5061200"/>
              <a:ext cx="103820" cy="750972"/>
            </a:xfrm>
            <a:prstGeom prst="rect">
              <a:avLst/>
            </a:prstGeom>
            <a:solidFill>
              <a:srgbClr val="42414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4804606" y="5061200"/>
              <a:ext cx="103820" cy="750972"/>
            </a:xfrm>
            <a:prstGeom prst="rect">
              <a:avLst/>
            </a:prstGeom>
            <a:solidFill>
              <a:srgbClr val="42414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4742313" y="6289747"/>
              <a:ext cx="2346349" cy="62292"/>
            </a:xfrm>
            <a:prstGeom prst="rect">
              <a:avLst/>
            </a:prstGeom>
            <a:solidFill>
              <a:srgbClr val="EC2227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4742313" y="6289747"/>
              <a:ext cx="2346349" cy="62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4742313" y="5999049"/>
              <a:ext cx="2346349" cy="83057"/>
            </a:xfrm>
            <a:prstGeom prst="rect">
              <a:avLst/>
            </a:prstGeom>
            <a:solidFill>
              <a:srgbClr val="EC2227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4742313" y="5999049"/>
              <a:ext cx="2346349" cy="83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6611087" y="282559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F2F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6465739" y="2784064"/>
              <a:ext cx="643688" cy="771735"/>
            </a:xfrm>
            <a:custGeom>
              <a:avLst/>
              <a:gdLst/>
              <a:ahLst/>
              <a:cxnLst/>
              <a:rect l="l" t="t" r="r" b="b"/>
              <a:pathLst>
                <a:path w="31" h="37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5" y="20"/>
                    <a:pt x="20" y="31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4" y="21"/>
                    <a:pt x="16" y="1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solidFill>
              <a:srgbClr val="423D3D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7234012" y="3618092"/>
              <a:ext cx="352991" cy="795959"/>
            </a:xfrm>
            <a:custGeom>
              <a:avLst/>
              <a:gdLst/>
              <a:ahLst/>
              <a:cxnLst/>
              <a:rect l="l" t="t" r="r" b="b"/>
              <a:pathLst>
                <a:path w="17" h="38" extrusionOk="0"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3" y="10"/>
                    <a:pt x="2" y="9"/>
                    <a:pt x="2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10"/>
                    <a:pt x="4" y="10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</a:path>
              </a:pathLst>
            </a:custGeom>
            <a:solidFill>
              <a:srgbClr val="EFF2F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6881021" y="3618092"/>
              <a:ext cx="705982" cy="795959"/>
            </a:xfrm>
            <a:custGeom>
              <a:avLst/>
              <a:gdLst/>
              <a:ahLst/>
              <a:cxnLst/>
              <a:rect l="l" t="t" r="r" b="b"/>
              <a:pathLst>
                <a:path w="34" h="38" extrusionOk="0">
                  <a:moveTo>
                    <a:pt x="33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2" y="10"/>
                    <a:pt x="21" y="10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3" y="0"/>
                  </a:cubicBezTo>
                </a:path>
              </a:pathLst>
            </a:custGeom>
            <a:solidFill>
              <a:srgbClr val="423D3D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6735673" y="5061200"/>
              <a:ext cx="373754" cy="813264"/>
            </a:xfrm>
            <a:custGeom>
              <a:avLst/>
              <a:gdLst/>
              <a:ahLst/>
              <a:cxnLst/>
              <a:rect l="l" t="t" r="r" b="b"/>
              <a:pathLst>
                <a:path w="108" h="235" extrusionOk="0">
                  <a:moveTo>
                    <a:pt x="108" y="0"/>
                  </a:moveTo>
                  <a:lnTo>
                    <a:pt x="90" y="0"/>
                  </a:lnTo>
                  <a:lnTo>
                    <a:pt x="90" y="217"/>
                  </a:lnTo>
                  <a:lnTo>
                    <a:pt x="60" y="217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30" y="217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35"/>
                  </a:lnTo>
                  <a:lnTo>
                    <a:pt x="102" y="235"/>
                  </a:lnTo>
                  <a:lnTo>
                    <a:pt x="108" y="23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23D3D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6735673" y="5061200"/>
              <a:ext cx="373754" cy="813264"/>
            </a:xfrm>
            <a:custGeom>
              <a:avLst/>
              <a:gdLst/>
              <a:ahLst/>
              <a:cxnLst/>
              <a:rect l="l" t="t" r="r" b="b"/>
              <a:pathLst>
                <a:path w="108" h="235" extrusionOk="0">
                  <a:moveTo>
                    <a:pt x="108" y="0"/>
                  </a:moveTo>
                  <a:lnTo>
                    <a:pt x="90" y="0"/>
                  </a:lnTo>
                  <a:lnTo>
                    <a:pt x="90" y="217"/>
                  </a:lnTo>
                  <a:lnTo>
                    <a:pt x="60" y="217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30" y="217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35"/>
                  </a:lnTo>
                  <a:lnTo>
                    <a:pt x="102" y="235"/>
                  </a:lnTo>
                  <a:lnTo>
                    <a:pt x="108" y="235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6528031" y="5874464"/>
              <a:ext cx="560632" cy="584858"/>
            </a:xfrm>
            <a:custGeom>
              <a:avLst/>
              <a:gdLst/>
              <a:ahLst/>
              <a:cxnLst/>
              <a:rect l="l" t="t" r="r" b="b"/>
              <a:pathLst>
                <a:path w="162" h="169" extrusionOk="0">
                  <a:moveTo>
                    <a:pt x="162" y="138"/>
                  </a:moveTo>
                  <a:lnTo>
                    <a:pt x="12" y="138"/>
                  </a:lnTo>
                  <a:lnTo>
                    <a:pt x="12" y="156"/>
                  </a:lnTo>
                  <a:lnTo>
                    <a:pt x="0" y="169"/>
                  </a:lnTo>
                  <a:lnTo>
                    <a:pt x="120" y="169"/>
                  </a:lnTo>
                  <a:lnTo>
                    <a:pt x="162" y="169"/>
                  </a:lnTo>
                  <a:lnTo>
                    <a:pt x="162" y="138"/>
                  </a:lnTo>
                  <a:close/>
                  <a:moveTo>
                    <a:pt x="162" y="60"/>
                  </a:moveTo>
                  <a:lnTo>
                    <a:pt x="60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12" y="90"/>
                  </a:lnTo>
                  <a:lnTo>
                    <a:pt x="12" y="120"/>
                  </a:lnTo>
                  <a:lnTo>
                    <a:pt x="162" y="120"/>
                  </a:lnTo>
                  <a:lnTo>
                    <a:pt x="162" y="60"/>
                  </a:lnTo>
                  <a:close/>
                  <a:moveTo>
                    <a:pt x="162" y="0"/>
                  </a:moveTo>
                  <a:lnTo>
                    <a:pt x="60" y="0"/>
                  </a:lnTo>
                  <a:lnTo>
                    <a:pt x="60" y="36"/>
                  </a:lnTo>
                  <a:lnTo>
                    <a:pt x="162" y="3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4B4546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6528031" y="5874464"/>
              <a:ext cx="560632" cy="584858"/>
            </a:xfrm>
            <a:custGeom>
              <a:avLst/>
              <a:gdLst/>
              <a:ahLst/>
              <a:cxnLst/>
              <a:rect l="l" t="t" r="r" b="b"/>
              <a:pathLst>
                <a:path w="162" h="169" extrusionOk="0">
                  <a:moveTo>
                    <a:pt x="162" y="138"/>
                  </a:moveTo>
                  <a:lnTo>
                    <a:pt x="12" y="138"/>
                  </a:lnTo>
                  <a:lnTo>
                    <a:pt x="12" y="156"/>
                  </a:lnTo>
                  <a:lnTo>
                    <a:pt x="0" y="169"/>
                  </a:lnTo>
                  <a:lnTo>
                    <a:pt x="120" y="169"/>
                  </a:lnTo>
                  <a:lnTo>
                    <a:pt x="162" y="169"/>
                  </a:lnTo>
                  <a:lnTo>
                    <a:pt x="162" y="138"/>
                  </a:lnTo>
                  <a:moveTo>
                    <a:pt x="162" y="60"/>
                  </a:moveTo>
                  <a:lnTo>
                    <a:pt x="60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12" y="90"/>
                  </a:lnTo>
                  <a:lnTo>
                    <a:pt x="12" y="120"/>
                  </a:lnTo>
                  <a:lnTo>
                    <a:pt x="162" y="120"/>
                  </a:lnTo>
                  <a:lnTo>
                    <a:pt x="162" y="60"/>
                  </a:lnTo>
                  <a:moveTo>
                    <a:pt x="162" y="0"/>
                  </a:moveTo>
                  <a:lnTo>
                    <a:pt x="60" y="0"/>
                  </a:lnTo>
                  <a:lnTo>
                    <a:pt x="60" y="36"/>
                  </a:lnTo>
                  <a:lnTo>
                    <a:pt x="162" y="36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6403445" y="6459320"/>
              <a:ext cx="539868" cy="332226"/>
            </a:xfrm>
            <a:custGeom>
              <a:avLst/>
              <a:gdLst/>
              <a:ahLst/>
              <a:cxnLst/>
              <a:rect l="l" t="t" r="r" b="b"/>
              <a:pathLst>
                <a:path w="156" h="96" extrusionOk="0">
                  <a:moveTo>
                    <a:pt x="156" y="0"/>
                  </a:moveTo>
                  <a:lnTo>
                    <a:pt x="36" y="0"/>
                  </a:lnTo>
                  <a:lnTo>
                    <a:pt x="0" y="30"/>
                  </a:lnTo>
                  <a:lnTo>
                    <a:pt x="0" y="96"/>
                  </a:lnTo>
                  <a:lnTo>
                    <a:pt x="114" y="96"/>
                  </a:lnTo>
                  <a:lnTo>
                    <a:pt x="156" y="6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423D3D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6403445" y="6459320"/>
              <a:ext cx="539868" cy="332226"/>
            </a:xfrm>
            <a:custGeom>
              <a:avLst/>
              <a:gdLst/>
              <a:ahLst/>
              <a:cxnLst/>
              <a:rect l="l" t="t" r="r" b="b"/>
              <a:pathLst>
                <a:path w="156" h="96" extrusionOk="0">
                  <a:moveTo>
                    <a:pt x="156" y="0"/>
                  </a:moveTo>
                  <a:lnTo>
                    <a:pt x="36" y="0"/>
                  </a:lnTo>
                  <a:lnTo>
                    <a:pt x="0" y="30"/>
                  </a:lnTo>
                  <a:lnTo>
                    <a:pt x="0" y="96"/>
                  </a:lnTo>
                  <a:lnTo>
                    <a:pt x="114" y="96"/>
                  </a:lnTo>
                  <a:lnTo>
                    <a:pt x="156" y="60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6756436" y="4414051"/>
              <a:ext cx="477576" cy="647151"/>
            </a:xfrm>
            <a:custGeom>
              <a:avLst/>
              <a:gdLst/>
              <a:ahLst/>
              <a:cxnLst/>
              <a:rect l="l" t="t" r="r" b="b"/>
              <a:pathLst>
                <a:path w="138" h="187" extrusionOk="0">
                  <a:moveTo>
                    <a:pt x="138" y="0"/>
                  </a:moveTo>
                  <a:lnTo>
                    <a:pt x="36" y="0"/>
                  </a:lnTo>
                  <a:lnTo>
                    <a:pt x="36" y="66"/>
                  </a:lnTo>
                  <a:lnTo>
                    <a:pt x="0" y="114"/>
                  </a:lnTo>
                  <a:lnTo>
                    <a:pt x="0" y="187"/>
                  </a:lnTo>
                  <a:lnTo>
                    <a:pt x="24" y="187"/>
                  </a:lnTo>
                  <a:lnTo>
                    <a:pt x="54" y="187"/>
                  </a:lnTo>
                  <a:lnTo>
                    <a:pt x="84" y="187"/>
                  </a:lnTo>
                  <a:lnTo>
                    <a:pt x="102" y="187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4B4847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6756436" y="4414051"/>
              <a:ext cx="477576" cy="647151"/>
            </a:xfrm>
            <a:custGeom>
              <a:avLst/>
              <a:gdLst/>
              <a:ahLst/>
              <a:cxnLst/>
              <a:rect l="l" t="t" r="r" b="b"/>
              <a:pathLst>
                <a:path w="138" h="187" extrusionOk="0">
                  <a:moveTo>
                    <a:pt x="138" y="0"/>
                  </a:moveTo>
                  <a:lnTo>
                    <a:pt x="36" y="0"/>
                  </a:lnTo>
                  <a:lnTo>
                    <a:pt x="36" y="66"/>
                  </a:lnTo>
                  <a:lnTo>
                    <a:pt x="0" y="114"/>
                  </a:lnTo>
                  <a:lnTo>
                    <a:pt x="0" y="187"/>
                  </a:lnTo>
                  <a:lnTo>
                    <a:pt x="24" y="187"/>
                  </a:lnTo>
                  <a:lnTo>
                    <a:pt x="54" y="187"/>
                  </a:lnTo>
                  <a:lnTo>
                    <a:pt x="84" y="187"/>
                  </a:lnTo>
                  <a:lnTo>
                    <a:pt x="102" y="187"/>
                  </a:lnTo>
                  <a:lnTo>
                    <a:pt x="138" y="138"/>
                  </a:lnTo>
                  <a:lnTo>
                    <a:pt x="1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6943313" y="5061200"/>
              <a:ext cx="103820" cy="750972"/>
            </a:xfrm>
            <a:prstGeom prst="rect">
              <a:avLst/>
            </a:prstGeom>
            <a:solidFill>
              <a:srgbClr val="5D595A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6943313" y="5061200"/>
              <a:ext cx="103820" cy="750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6735673" y="5061200"/>
              <a:ext cx="103820" cy="750972"/>
            </a:xfrm>
            <a:custGeom>
              <a:avLst/>
              <a:gdLst/>
              <a:ahLst/>
              <a:cxnLst/>
              <a:rect l="l" t="t" r="r" b="b"/>
              <a:pathLst>
                <a:path w="30" h="217" extrusionOk="0">
                  <a:moveTo>
                    <a:pt x="30" y="0"/>
                  </a:moveTo>
                  <a:lnTo>
                    <a:pt x="6" y="0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0" y="198"/>
                  </a:lnTo>
                  <a:lnTo>
                    <a:pt x="0" y="217"/>
                  </a:lnTo>
                  <a:lnTo>
                    <a:pt x="30" y="2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5D595A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6735673" y="5061200"/>
              <a:ext cx="103820" cy="750972"/>
            </a:xfrm>
            <a:custGeom>
              <a:avLst/>
              <a:gdLst/>
              <a:ahLst/>
              <a:cxnLst/>
              <a:rect l="l" t="t" r="r" b="b"/>
              <a:pathLst>
                <a:path w="30" h="217" extrusionOk="0">
                  <a:moveTo>
                    <a:pt x="30" y="0"/>
                  </a:moveTo>
                  <a:lnTo>
                    <a:pt x="6" y="0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0" y="198"/>
                  </a:lnTo>
                  <a:lnTo>
                    <a:pt x="0" y="217"/>
                  </a:lnTo>
                  <a:lnTo>
                    <a:pt x="30" y="217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6569559" y="6289747"/>
              <a:ext cx="519104" cy="62292"/>
            </a:xfrm>
            <a:custGeom>
              <a:avLst/>
              <a:gdLst/>
              <a:ahLst/>
              <a:cxnLst/>
              <a:rect l="l" t="t" r="r" b="b"/>
              <a:pathLst>
                <a:path w="150" h="18" extrusionOk="0">
                  <a:moveTo>
                    <a:pt x="150" y="0"/>
                  </a:moveTo>
                  <a:lnTo>
                    <a:pt x="15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50" y="1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05C4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6569559" y="6289747"/>
              <a:ext cx="519104" cy="62292"/>
            </a:xfrm>
            <a:custGeom>
              <a:avLst/>
              <a:gdLst/>
              <a:ahLst/>
              <a:cxnLst/>
              <a:rect l="l" t="t" r="r" b="b"/>
              <a:pathLst>
                <a:path w="150" h="18" extrusionOk="0">
                  <a:moveTo>
                    <a:pt x="150" y="0"/>
                  </a:moveTo>
                  <a:lnTo>
                    <a:pt x="15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50" y="18"/>
                  </a:lnTo>
                  <a:lnTo>
                    <a:pt x="1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6735673" y="5999049"/>
              <a:ext cx="352991" cy="83057"/>
            </a:xfrm>
            <a:custGeom>
              <a:avLst/>
              <a:gdLst/>
              <a:ahLst/>
              <a:cxnLst/>
              <a:rect l="l" t="t" r="r" b="b"/>
              <a:pathLst>
                <a:path w="102" h="24" extrusionOk="0">
                  <a:moveTo>
                    <a:pt x="102" y="0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02" y="2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05C4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6735673" y="5999049"/>
              <a:ext cx="352991" cy="83057"/>
            </a:xfrm>
            <a:custGeom>
              <a:avLst/>
              <a:gdLst/>
              <a:ahLst/>
              <a:cxnLst/>
              <a:rect l="l" t="t" r="r" b="b"/>
              <a:pathLst>
                <a:path w="102" h="24" extrusionOk="0">
                  <a:moveTo>
                    <a:pt x="102" y="0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02" y="24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5531351" y="8542657"/>
              <a:ext cx="789038" cy="858251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3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4"/>
                    <a:pt x="34" y="0"/>
                    <a:pt x="3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5697465" y="8542657"/>
              <a:ext cx="456811" cy="858251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452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5697465" y="8542657"/>
              <a:ext cx="456811" cy="858251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F9C9C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5780521" y="9400908"/>
              <a:ext cx="269934" cy="0"/>
            </a:xfrm>
            <a:custGeom>
              <a:avLst/>
              <a:gdLst/>
              <a:ahLst/>
              <a:cxnLst/>
              <a:rect l="l" t="t" r="r" b="b"/>
              <a:pathLst>
                <a:path w="78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25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5780521" y="9400908"/>
              <a:ext cx="269934" cy="0"/>
            </a:xfrm>
            <a:custGeom>
              <a:avLst/>
              <a:gdLst/>
              <a:ahLst/>
              <a:cxnLst/>
              <a:rect l="l" t="t" r="r" b="b"/>
              <a:pathLst>
                <a:path w="78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6029691" y="9400908"/>
              <a:ext cx="20764" cy="3462"/>
            </a:xfrm>
            <a:prstGeom prst="rect">
              <a:avLst/>
            </a:prstGeom>
            <a:solidFill>
              <a:srgbClr val="9F9C9C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6029691" y="9400908"/>
              <a:ext cx="20764" cy="0"/>
            </a:xfrm>
            <a:custGeom>
              <a:avLst/>
              <a:gdLst/>
              <a:ahLst/>
              <a:cxnLst/>
              <a:rect l="l" t="t" r="r" b="b"/>
              <a:pathLst>
                <a:path w="6" h="120000" extrusionOk="0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5780521" y="9400908"/>
              <a:ext cx="249170" cy="0"/>
            </a:xfrm>
            <a:custGeom>
              <a:avLst/>
              <a:gdLst/>
              <a:ahLst/>
              <a:cxnLst/>
              <a:rect l="l" t="t" r="r" b="b"/>
              <a:pathLst>
                <a:path w="72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646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5780521" y="9400908"/>
              <a:ext cx="249170" cy="0"/>
            </a:xfrm>
            <a:custGeom>
              <a:avLst/>
              <a:gdLst/>
              <a:ahLst/>
              <a:cxnLst/>
              <a:rect l="l" t="t" r="r" b="b"/>
              <a:pathLst>
                <a:path w="72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5780521" y="8795289"/>
              <a:ext cx="269934" cy="605623"/>
            </a:xfrm>
            <a:custGeom>
              <a:avLst/>
              <a:gdLst/>
              <a:ahLst/>
              <a:cxnLst/>
              <a:rect l="l" t="t" r="r" b="b"/>
              <a:pathLst>
                <a:path w="78" h="175" extrusionOk="0">
                  <a:moveTo>
                    <a:pt x="42" y="0"/>
                  </a:moveTo>
                  <a:lnTo>
                    <a:pt x="0" y="30"/>
                  </a:lnTo>
                  <a:lnTo>
                    <a:pt x="0" y="175"/>
                  </a:lnTo>
                  <a:lnTo>
                    <a:pt x="72" y="175"/>
                  </a:lnTo>
                  <a:lnTo>
                    <a:pt x="78" y="175"/>
                  </a:lnTo>
                  <a:lnTo>
                    <a:pt x="78" y="3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3808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5780521" y="8795289"/>
              <a:ext cx="269934" cy="605623"/>
            </a:xfrm>
            <a:custGeom>
              <a:avLst/>
              <a:gdLst/>
              <a:ahLst/>
              <a:cxnLst/>
              <a:rect l="l" t="t" r="r" b="b"/>
              <a:pathLst>
                <a:path w="78" h="175" extrusionOk="0">
                  <a:moveTo>
                    <a:pt x="42" y="0"/>
                  </a:moveTo>
                  <a:lnTo>
                    <a:pt x="0" y="30"/>
                  </a:lnTo>
                  <a:lnTo>
                    <a:pt x="0" y="175"/>
                  </a:lnTo>
                  <a:lnTo>
                    <a:pt x="72" y="175"/>
                  </a:lnTo>
                  <a:lnTo>
                    <a:pt x="78" y="175"/>
                  </a:lnTo>
                  <a:lnTo>
                    <a:pt x="78" y="3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5905106" y="8836816"/>
              <a:ext cx="41528" cy="415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5822049" y="9272864"/>
              <a:ext cx="41528" cy="449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5988163" y="9272864"/>
              <a:ext cx="41528" cy="449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8064578" y="8774524"/>
              <a:ext cx="83057" cy="103820"/>
            </a:xfrm>
            <a:prstGeom prst="rect">
              <a:avLst/>
            </a:prstGeom>
            <a:solidFill>
              <a:srgbClr val="7B907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8064578" y="8774524"/>
              <a:ext cx="83057" cy="103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7877701" y="8774524"/>
              <a:ext cx="83057" cy="103820"/>
            </a:xfrm>
            <a:prstGeom prst="rect">
              <a:avLst/>
            </a:prstGeom>
            <a:solidFill>
              <a:srgbClr val="7B907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7877701" y="8774524"/>
              <a:ext cx="83057" cy="103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7690823" y="8774524"/>
              <a:ext cx="83057" cy="103820"/>
            </a:xfrm>
            <a:prstGeom prst="rect">
              <a:avLst/>
            </a:prstGeom>
            <a:solidFill>
              <a:srgbClr val="7B907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7690823" y="8774524"/>
              <a:ext cx="83057" cy="103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7503946" y="8774524"/>
              <a:ext cx="83057" cy="103820"/>
            </a:xfrm>
            <a:prstGeom prst="rect">
              <a:avLst/>
            </a:prstGeom>
            <a:solidFill>
              <a:srgbClr val="7B907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7503946" y="8774524"/>
              <a:ext cx="83057" cy="103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7317069" y="8774524"/>
              <a:ext cx="103820" cy="103820"/>
            </a:xfrm>
            <a:prstGeom prst="rect">
              <a:avLst/>
            </a:prstGeom>
            <a:solidFill>
              <a:srgbClr val="7B907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7317069" y="8774524"/>
              <a:ext cx="103820" cy="103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7130192" y="8774524"/>
              <a:ext cx="103820" cy="103820"/>
            </a:xfrm>
            <a:prstGeom prst="rect">
              <a:avLst/>
            </a:prstGeom>
            <a:solidFill>
              <a:srgbClr val="7B907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7130192" y="8774524"/>
              <a:ext cx="103820" cy="103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"/>
            <p:cNvSpPr/>
            <p:nvPr/>
          </p:nvSpPr>
          <p:spPr>
            <a:xfrm>
              <a:off x="7981521" y="9189807"/>
              <a:ext cx="103820" cy="128047"/>
            </a:xfrm>
            <a:prstGeom prst="rect">
              <a:avLst/>
            </a:prstGeom>
            <a:solidFill>
              <a:srgbClr val="7B907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"/>
            <p:cNvSpPr/>
            <p:nvPr/>
          </p:nvSpPr>
          <p:spPr>
            <a:xfrm>
              <a:off x="7981521" y="9189807"/>
              <a:ext cx="103820" cy="128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7794644" y="9189807"/>
              <a:ext cx="103820" cy="128047"/>
            </a:xfrm>
            <a:prstGeom prst="rect">
              <a:avLst/>
            </a:prstGeom>
            <a:solidFill>
              <a:srgbClr val="7B907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7794644" y="9189807"/>
              <a:ext cx="103820" cy="128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7607767" y="9189807"/>
              <a:ext cx="103820" cy="128047"/>
            </a:xfrm>
            <a:prstGeom prst="rect">
              <a:avLst/>
            </a:prstGeom>
            <a:solidFill>
              <a:srgbClr val="7B907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"/>
            <p:cNvSpPr/>
            <p:nvPr/>
          </p:nvSpPr>
          <p:spPr>
            <a:xfrm>
              <a:off x="7607767" y="9189807"/>
              <a:ext cx="103820" cy="128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7420889" y="9189807"/>
              <a:ext cx="103820" cy="128047"/>
            </a:xfrm>
            <a:prstGeom prst="rect">
              <a:avLst/>
            </a:prstGeom>
            <a:solidFill>
              <a:srgbClr val="7B907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7420889" y="9189807"/>
              <a:ext cx="103820" cy="128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7254776" y="9189807"/>
              <a:ext cx="83057" cy="128047"/>
            </a:xfrm>
            <a:prstGeom prst="rect">
              <a:avLst/>
            </a:prstGeom>
            <a:solidFill>
              <a:srgbClr val="7B907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7254776" y="9189807"/>
              <a:ext cx="83057" cy="128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"/>
          <p:cNvGrpSpPr/>
          <p:nvPr/>
        </p:nvGrpSpPr>
        <p:grpSpPr>
          <a:xfrm>
            <a:off x="3352076" y="1104900"/>
            <a:ext cx="1867626" cy="1822622"/>
            <a:chOff x="20509500" y="5419184"/>
            <a:chExt cx="2339703" cy="2283323"/>
          </a:xfrm>
        </p:grpSpPr>
        <p:sp>
          <p:nvSpPr>
            <p:cNvPr id="428" name="Google Shape;428;p1"/>
            <p:cNvSpPr/>
            <p:nvPr/>
          </p:nvSpPr>
          <p:spPr>
            <a:xfrm>
              <a:off x="20565880" y="5419184"/>
              <a:ext cx="2283323" cy="2283323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" y="48"/>
                  </a:moveTo>
                  <a:cubicBezTo>
                    <a:pt x="0" y="28"/>
                    <a:pt x="12" y="9"/>
                    <a:pt x="32" y="5"/>
                  </a:cubicBezTo>
                  <a:cubicBezTo>
                    <a:pt x="52" y="0"/>
                    <a:pt x="71" y="13"/>
                    <a:pt x="75" y="33"/>
                  </a:cubicBezTo>
                  <a:cubicBezTo>
                    <a:pt x="80" y="52"/>
                    <a:pt x="67" y="72"/>
                    <a:pt x="47" y="76"/>
                  </a:cubicBezTo>
                  <a:cubicBezTo>
                    <a:pt x="28" y="80"/>
                    <a:pt x="8" y="68"/>
                    <a:pt x="4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"/>
            <p:cNvSpPr/>
            <p:nvPr/>
          </p:nvSpPr>
          <p:spPr>
            <a:xfrm>
              <a:off x="20509500" y="6675616"/>
              <a:ext cx="600026" cy="253701"/>
            </a:xfrm>
            <a:custGeom>
              <a:avLst/>
              <a:gdLst/>
              <a:ahLst/>
              <a:cxnLst/>
              <a:rect l="l" t="t" r="r" b="b"/>
              <a:pathLst>
                <a:path w="21" h="9" extrusionOk="0">
                  <a:moveTo>
                    <a:pt x="0" y="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"/>
            <p:cNvSpPr/>
            <p:nvPr/>
          </p:nvSpPr>
          <p:spPr>
            <a:xfrm>
              <a:off x="20795420" y="5676914"/>
              <a:ext cx="1796054" cy="1796054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3" y="38"/>
                  </a:moveTo>
                  <a:cubicBezTo>
                    <a:pt x="0" y="22"/>
                    <a:pt x="10" y="6"/>
                    <a:pt x="25" y="3"/>
                  </a:cubicBezTo>
                  <a:cubicBezTo>
                    <a:pt x="41" y="0"/>
                    <a:pt x="57" y="10"/>
                    <a:pt x="60" y="25"/>
                  </a:cubicBezTo>
                  <a:cubicBezTo>
                    <a:pt x="63" y="41"/>
                    <a:pt x="53" y="56"/>
                    <a:pt x="38" y="60"/>
                  </a:cubicBezTo>
                  <a:cubicBezTo>
                    <a:pt x="22" y="63"/>
                    <a:pt x="7" y="53"/>
                    <a:pt x="3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"/>
            <p:cNvSpPr/>
            <p:nvPr/>
          </p:nvSpPr>
          <p:spPr>
            <a:xfrm>
              <a:off x="20879988" y="5761480"/>
              <a:ext cx="1626919" cy="1626919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3" y="34"/>
                  </a:moveTo>
                  <a:cubicBezTo>
                    <a:pt x="0" y="20"/>
                    <a:pt x="9" y="6"/>
                    <a:pt x="23" y="3"/>
                  </a:cubicBezTo>
                  <a:cubicBezTo>
                    <a:pt x="37" y="0"/>
                    <a:pt x="51" y="9"/>
                    <a:pt x="54" y="23"/>
                  </a:cubicBezTo>
                  <a:cubicBezTo>
                    <a:pt x="57" y="37"/>
                    <a:pt x="48" y="51"/>
                    <a:pt x="34" y="54"/>
                  </a:cubicBezTo>
                  <a:cubicBezTo>
                    <a:pt x="20" y="57"/>
                    <a:pt x="6" y="48"/>
                    <a:pt x="3" y="34"/>
                  </a:cubicBezTo>
                  <a:close/>
                </a:path>
              </a:pathLst>
            </a:custGeom>
            <a:solidFill>
              <a:srgbClr val="CDCBCA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"/>
            <p:cNvSpPr/>
            <p:nvPr/>
          </p:nvSpPr>
          <p:spPr>
            <a:xfrm>
              <a:off x="20964555" y="5846049"/>
              <a:ext cx="1457784" cy="1457784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6" y="6"/>
                  </a:moveTo>
                  <a:cubicBezTo>
                    <a:pt x="27" y="0"/>
                    <a:pt x="40" y="4"/>
                    <a:pt x="45" y="15"/>
                  </a:cubicBezTo>
                  <a:cubicBezTo>
                    <a:pt x="51" y="26"/>
                    <a:pt x="47" y="40"/>
                    <a:pt x="36" y="45"/>
                  </a:cubicBezTo>
                  <a:cubicBezTo>
                    <a:pt x="25" y="51"/>
                    <a:pt x="11" y="46"/>
                    <a:pt x="6" y="36"/>
                  </a:cubicBezTo>
                  <a:cubicBezTo>
                    <a:pt x="0" y="25"/>
                    <a:pt x="5" y="11"/>
                    <a:pt x="16" y="6"/>
                  </a:cubicBezTo>
                  <a:close/>
                </a:path>
              </a:pathLst>
            </a:custGeom>
            <a:solidFill>
              <a:srgbClr val="896835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21165906" y="6047400"/>
              <a:ext cx="1055081" cy="1055081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1" y="4"/>
                  </a:moveTo>
                  <a:cubicBezTo>
                    <a:pt x="19" y="0"/>
                    <a:pt x="29" y="3"/>
                    <a:pt x="33" y="11"/>
                  </a:cubicBezTo>
                  <a:cubicBezTo>
                    <a:pt x="37" y="19"/>
                    <a:pt x="34" y="29"/>
                    <a:pt x="26" y="33"/>
                  </a:cubicBezTo>
                  <a:cubicBezTo>
                    <a:pt x="18" y="37"/>
                    <a:pt x="8" y="34"/>
                    <a:pt x="4" y="26"/>
                  </a:cubicBezTo>
                  <a:cubicBezTo>
                    <a:pt x="0" y="18"/>
                    <a:pt x="3" y="8"/>
                    <a:pt x="11" y="4"/>
                  </a:cubicBezTo>
                  <a:close/>
                </a:path>
              </a:pathLst>
            </a:custGeom>
            <a:solidFill>
              <a:srgbClr val="6A5029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"/>
            <p:cNvSpPr/>
            <p:nvPr/>
          </p:nvSpPr>
          <p:spPr>
            <a:xfrm>
              <a:off x="21592772" y="6075588"/>
              <a:ext cx="744999" cy="1083269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12" y="0"/>
                  </a:moveTo>
                  <a:cubicBezTo>
                    <a:pt x="16" y="1"/>
                    <a:pt x="19" y="4"/>
                    <a:pt x="21" y="9"/>
                  </a:cubicBezTo>
                  <a:cubicBezTo>
                    <a:pt x="26" y="18"/>
                    <a:pt x="22" y="30"/>
                    <a:pt x="13" y="35"/>
                  </a:cubicBezTo>
                  <a:cubicBezTo>
                    <a:pt x="8" y="37"/>
                    <a:pt x="4" y="38"/>
                    <a:pt x="0" y="37"/>
                  </a:cubicBezTo>
                  <a:cubicBezTo>
                    <a:pt x="3" y="37"/>
                    <a:pt x="7" y="37"/>
                    <a:pt x="11" y="35"/>
                  </a:cubicBezTo>
                  <a:cubicBezTo>
                    <a:pt x="21" y="30"/>
                    <a:pt x="25" y="18"/>
                    <a:pt x="20" y="8"/>
                  </a:cubicBezTo>
                  <a:cubicBezTo>
                    <a:pt x="18" y="4"/>
                    <a:pt x="15" y="1"/>
                    <a:pt x="12" y="0"/>
                  </a:cubicBezTo>
                  <a:close/>
                </a:path>
              </a:pathLst>
            </a:custGeom>
            <a:solidFill>
              <a:srgbClr val="BA9A6D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1"/>
          <p:cNvGrpSpPr/>
          <p:nvPr/>
        </p:nvGrpSpPr>
        <p:grpSpPr>
          <a:xfrm rot="1200481">
            <a:off x="7954727" y="3959016"/>
            <a:ext cx="1321726" cy="1059298"/>
            <a:chOff x="11692087" y="2145015"/>
            <a:chExt cx="2643451" cy="2118595"/>
          </a:xfrm>
        </p:grpSpPr>
        <p:sp>
          <p:nvSpPr>
            <p:cNvPr id="436" name="Google Shape;436;p1"/>
            <p:cNvSpPr/>
            <p:nvPr/>
          </p:nvSpPr>
          <p:spPr>
            <a:xfrm>
              <a:off x="11692087" y="2145015"/>
              <a:ext cx="1448152" cy="16818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"/>
            <p:cNvSpPr/>
            <p:nvPr/>
          </p:nvSpPr>
          <p:spPr>
            <a:xfrm>
              <a:off x="11784033" y="2259948"/>
              <a:ext cx="1241272" cy="1218286"/>
            </a:xfrm>
            <a:prstGeom prst="rect">
              <a:avLst/>
            </a:prstGeom>
            <a:solidFill>
              <a:srgbClr val="FAA31B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"/>
            <p:cNvSpPr/>
            <p:nvPr/>
          </p:nvSpPr>
          <p:spPr>
            <a:xfrm>
              <a:off x="12887386" y="2604747"/>
              <a:ext cx="1448152" cy="1658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"/>
            <p:cNvSpPr/>
            <p:nvPr/>
          </p:nvSpPr>
          <p:spPr>
            <a:xfrm>
              <a:off x="13002319" y="2696692"/>
              <a:ext cx="1218286" cy="1245105"/>
            </a:xfrm>
            <a:prstGeom prst="rect">
              <a:avLst/>
            </a:prstGeom>
            <a:solidFill>
              <a:srgbClr val="32536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0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992" name="Google Shape;992;p10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993" name="Google Shape;993;p10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94" name="Google Shape;994;p10"/>
          <p:cNvGrpSpPr/>
          <p:nvPr/>
        </p:nvGrpSpPr>
        <p:grpSpPr>
          <a:xfrm>
            <a:off x="5399165" y="3621058"/>
            <a:ext cx="1427247" cy="2210015"/>
            <a:chOff x="5399164" y="3799356"/>
            <a:chExt cx="1427246" cy="2210015"/>
          </a:xfrm>
        </p:grpSpPr>
        <p:sp>
          <p:nvSpPr>
            <p:cNvPr id="995" name="Google Shape;995;p10"/>
            <p:cNvSpPr/>
            <p:nvPr/>
          </p:nvSpPr>
          <p:spPr>
            <a:xfrm>
              <a:off x="5589885" y="4127469"/>
              <a:ext cx="1023207" cy="1542039"/>
            </a:xfrm>
            <a:custGeom>
              <a:avLst/>
              <a:gdLst/>
              <a:ahLst/>
              <a:cxnLst/>
              <a:rect l="l" t="t" r="r" b="b"/>
              <a:pathLst>
                <a:path w="693" h="1043" extrusionOk="0">
                  <a:moveTo>
                    <a:pt x="214" y="1042"/>
                  </a:moveTo>
                  <a:cubicBezTo>
                    <a:pt x="220" y="801"/>
                    <a:pt x="0" y="719"/>
                    <a:pt x="22" y="433"/>
                  </a:cubicBezTo>
                  <a:cubicBezTo>
                    <a:pt x="45" y="144"/>
                    <a:pt x="615" y="0"/>
                    <a:pt x="668" y="485"/>
                  </a:cubicBezTo>
                  <a:cubicBezTo>
                    <a:pt x="693" y="710"/>
                    <a:pt x="482" y="812"/>
                    <a:pt x="479" y="1043"/>
                  </a:cubicBezTo>
                  <a:lnTo>
                    <a:pt x="214" y="10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5833032" y="5668604"/>
              <a:ext cx="539623" cy="340767"/>
            </a:xfrm>
            <a:custGeom>
              <a:avLst/>
              <a:gdLst/>
              <a:ahLst/>
              <a:cxnLst/>
              <a:rect l="l" t="t" r="r" b="b"/>
              <a:pathLst>
                <a:path w="365" h="231" extrusionOk="0">
                  <a:moveTo>
                    <a:pt x="315" y="122"/>
                  </a:moveTo>
                  <a:cubicBezTo>
                    <a:pt x="315" y="122"/>
                    <a:pt x="356" y="85"/>
                    <a:pt x="315" y="72"/>
                  </a:cubicBezTo>
                  <a:cubicBezTo>
                    <a:pt x="315" y="72"/>
                    <a:pt x="361" y="27"/>
                    <a:pt x="314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0" y="27"/>
                    <a:pt x="46" y="72"/>
                  </a:cubicBezTo>
                  <a:cubicBezTo>
                    <a:pt x="46" y="72"/>
                    <a:pt x="2" y="98"/>
                    <a:pt x="44" y="125"/>
                  </a:cubicBezTo>
                  <a:cubicBezTo>
                    <a:pt x="44" y="125"/>
                    <a:pt x="0" y="153"/>
                    <a:pt x="47" y="178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43" y="228"/>
                    <a:pt x="143" y="228"/>
                    <a:pt x="143" y="228"/>
                  </a:cubicBezTo>
                  <a:cubicBezTo>
                    <a:pt x="212" y="231"/>
                    <a:pt x="212" y="231"/>
                    <a:pt x="212" y="231"/>
                  </a:cubicBezTo>
                  <a:cubicBezTo>
                    <a:pt x="255" y="184"/>
                    <a:pt x="255" y="184"/>
                    <a:pt x="255" y="184"/>
                  </a:cubicBezTo>
                  <a:cubicBezTo>
                    <a:pt x="302" y="181"/>
                    <a:pt x="302" y="181"/>
                    <a:pt x="302" y="181"/>
                  </a:cubicBezTo>
                  <a:cubicBezTo>
                    <a:pt x="302" y="181"/>
                    <a:pt x="365" y="158"/>
                    <a:pt x="315" y="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5842071" y="4727653"/>
              <a:ext cx="69599" cy="12021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6281362" y="4727653"/>
              <a:ext cx="67792" cy="12021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5926133" y="4964472"/>
              <a:ext cx="355230" cy="169932"/>
            </a:xfrm>
            <a:custGeom>
              <a:avLst/>
              <a:gdLst/>
              <a:ahLst/>
              <a:cxnLst/>
              <a:rect l="l" t="t" r="r" b="b"/>
              <a:pathLst>
                <a:path w="240" h="115" extrusionOk="0">
                  <a:moveTo>
                    <a:pt x="4" y="17"/>
                  </a:moveTo>
                  <a:cubicBezTo>
                    <a:pt x="4" y="17"/>
                    <a:pt x="102" y="0"/>
                    <a:pt x="234" y="17"/>
                  </a:cubicBezTo>
                  <a:cubicBezTo>
                    <a:pt x="234" y="17"/>
                    <a:pt x="240" y="115"/>
                    <a:pt x="117" y="115"/>
                  </a:cubicBezTo>
                  <a:cubicBezTo>
                    <a:pt x="0" y="115"/>
                    <a:pt x="4" y="17"/>
                    <a:pt x="4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6119566" y="3799356"/>
              <a:ext cx="9039" cy="904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cubicBezTo>
                    <a:pt x="4" y="0"/>
                    <a:pt x="0" y="1"/>
                    <a:pt x="3" y="1"/>
                  </a:cubicBezTo>
                  <a:cubicBezTo>
                    <a:pt x="5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6053582" y="3802068"/>
              <a:ext cx="95813" cy="353422"/>
            </a:xfrm>
            <a:custGeom>
              <a:avLst/>
              <a:gdLst/>
              <a:ahLst/>
              <a:cxnLst/>
              <a:rect l="l" t="t" r="r" b="b"/>
              <a:pathLst>
                <a:path w="65" h="239" extrusionOk="0">
                  <a:moveTo>
                    <a:pt x="24" y="235"/>
                  </a:moveTo>
                  <a:cubicBezTo>
                    <a:pt x="11" y="231"/>
                    <a:pt x="24" y="228"/>
                    <a:pt x="17" y="224"/>
                  </a:cubicBezTo>
                  <a:cubicBezTo>
                    <a:pt x="16" y="224"/>
                    <a:pt x="24" y="225"/>
                    <a:pt x="22" y="224"/>
                  </a:cubicBezTo>
                  <a:cubicBezTo>
                    <a:pt x="12" y="220"/>
                    <a:pt x="19" y="216"/>
                    <a:pt x="27" y="213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30" y="213"/>
                    <a:pt x="24" y="211"/>
                    <a:pt x="25" y="211"/>
                  </a:cubicBezTo>
                  <a:cubicBezTo>
                    <a:pt x="26" y="211"/>
                    <a:pt x="27" y="211"/>
                    <a:pt x="28" y="211"/>
                  </a:cubicBezTo>
                  <a:cubicBezTo>
                    <a:pt x="24" y="211"/>
                    <a:pt x="27" y="210"/>
                    <a:pt x="24" y="209"/>
                  </a:cubicBezTo>
                  <a:cubicBezTo>
                    <a:pt x="25" y="209"/>
                    <a:pt x="28" y="209"/>
                    <a:pt x="30" y="209"/>
                  </a:cubicBezTo>
                  <a:cubicBezTo>
                    <a:pt x="26" y="208"/>
                    <a:pt x="26" y="208"/>
                    <a:pt x="26" y="208"/>
                  </a:cubicBezTo>
                  <a:cubicBezTo>
                    <a:pt x="15" y="206"/>
                    <a:pt x="27" y="205"/>
                    <a:pt x="21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18" y="200"/>
                    <a:pt x="20" y="197"/>
                    <a:pt x="17" y="194"/>
                  </a:cubicBezTo>
                  <a:cubicBezTo>
                    <a:pt x="19" y="194"/>
                    <a:pt x="22" y="195"/>
                    <a:pt x="24" y="195"/>
                  </a:cubicBezTo>
                  <a:cubicBezTo>
                    <a:pt x="19" y="194"/>
                    <a:pt x="18" y="193"/>
                    <a:pt x="17" y="192"/>
                  </a:cubicBezTo>
                  <a:cubicBezTo>
                    <a:pt x="22" y="193"/>
                    <a:pt x="13" y="191"/>
                    <a:pt x="16" y="190"/>
                  </a:cubicBezTo>
                  <a:cubicBezTo>
                    <a:pt x="17" y="190"/>
                    <a:pt x="17" y="190"/>
                    <a:pt x="17" y="190"/>
                  </a:cubicBezTo>
                  <a:cubicBezTo>
                    <a:pt x="12" y="189"/>
                    <a:pt x="20" y="190"/>
                    <a:pt x="14" y="188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11" y="187"/>
                    <a:pt x="21" y="188"/>
                    <a:pt x="18" y="187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15" y="186"/>
                    <a:pt x="18" y="186"/>
                    <a:pt x="17" y="185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6" y="184"/>
                    <a:pt x="20" y="184"/>
                    <a:pt x="15" y="183"/>
                  </a:cubicBezTo>
                  <a:cubicBezTo>
                    <a:pt x="19" y="183"/>
                    <a:pt x="16" y="185"/>
                    <a:pt x="23" y="185"/>
                  </a:cubicBezTo>
                  <a:cubicBezTo>
                    <a:pt x="18" y="180"/>
                    <a:pt x="19" y="177"/>
                    <a:pt x="19" y="173"/>
                  </a:cubicBezTo>
                  <a:cubicBezTo>
                    <a:pt x="22" y="173"/>
                    <a:pt x="22" y="173"/>
                    <a:pt x="24" y="173"/>
                  </a:cubicBezTo>
                  <a:cubicBezTo>
                    <a:pt x="23" y="172"/>
                    <a:pt x="23" y="171"/>
                    <a:pt x="21" y="171"/>
                  </a:cubicBezTo>
                  <a:cubicBezTo>
                    <a:pt x="21" y="171"/>
                    <a:pt x="23" y="171"/>
                    <a:pt x="24" y="170"/>
                  </a:cubicBezTo>
                  <a:cubicBezTo>
                    <a:pt x="26" y="170"/>
                    <a:pt x="18" y="169"/>
                    <a:pt x="20" y="169"/>
                  </a:cubicBezTo>
                  <a:cubicBezTo>
                    <a:pt x="22" y="169"/>
                    <a:pt x="24" y="169"/>
                    <a:pt x="26" y="169"/>
                  </a:cubicBezTo>
                  <a:cubicBezTo>
                    <a:pt x="21" y="168"/>
                    <a:pt x="22" y="168"/>
                    <a:pt x="21" y="167"/>
                  </a:cubicBezTo>
                  <a:cubicBezTo>
                    <a:pt x="22" y="167"/>
                    <a:pt x="22" y="167"/>
                    <a:pt x="24" y="167"/>
                  </a:cubicBezTo>
                  <a:cubicBezTo>
                    <a:pt x="19" y="166"/>
                    <a:pt x="25" y="166"/>
                    <a:pt x="22" y="165"/>
                  </a:cubicBezTo>
                  <a:cubicBezTo>
                    <a:pt x="25" y="165"/>
                    <a:pt x="25" y="165"/>
                    <a:pt x="25" y="165"/>
                  </a:cubicBezTo>
                  <a:cubicBezTo>
                    <a:pt x="29" y="165"/>
                    <a:pt x="19" y="164"/>
                    <a:pt x="21" y="164"/>
                  </a:cubicBezTo>
                  <a:cubicBezTo>
                    <a:pt x="22" y="164"/>
                    <a:pt x="23" y="164"/>
                    <a:pt x="25" y="164"/>
                  </a:cubicBezTo>
                  <a:cubicBezTo>
                    <a:pt x="19" y="163"/>
                    <a:pt x="21" y="161"/>
                    <a:pt x="19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20" y="159"/>
                    <a:pt x="22" y="158"/>
                    <a:pt x="19" y="157"/>
                  </a:cubicBezTo>
                  <a:cubicBezTo>
                    <a:pt x="21" y="157"/>
                    <a:pt x="27" y="158"/>
                    <a:pt x="26" y="157"/>
                  </a:cubicBezTo>
                  <a:cubicBezTo>
                    <a:pt x="20" y="156"/>
                    <a:pt x="24" y="155"/>
                    <a:pt x="16" y="155"/>
                  </a:cubicBezTo>
                  <a:cubicBezTo>
                    <a:pt x="18" y="154"/>
                    <a:pt x="20" y="152"/>
                    <a:pt x="18" y="152"/>
                  </a:cubicBezTo>
                  <a:cubicBezTo>
                    <a:pt x="20" y="152"/>
                    <a:pt x="26" y="152"/>
                    <a:pt x="26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2" y="153"/>
                    <a:pt x="29" y="153"/>
                    <a:pt x="32" y="153"/>
                  </a:cubicBezTo>
                  <a:cubicBezTo>
                    <a:pt x="32" y="153"/>
                    <a:pt x="30" y="151"/>
                    <a:pt x="31" y="151"/>
                  </a:cubicBezTo>
                  <a:cubicBezTo>
                    <a:pt x="27" y="150"/>
                    <a:pt x="20" y="149"/>
                    <a:pt x="19" y="148"/>
                  </a:cubicBezTo>
                  <a:cubicBezTo>
                    <a:pt x="22" y="148"/>
                    <a:pt x="26" y="148"/>
                    <a:pt x="27" y="148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5" y="145"/>
                    <a:pt x="20" y="146"/>
                    <a:pt x="19" y="145"/>
                  </a:cubicBezTo>
                  <a:cubicBezTo>
                    <a:pt x="17" y="145"/>
                    <a:pt x="16" y="145"/>
                    <a:pt x="15" y="145"/>
                  </a:cubicBezTo>
                  <a:cubicBezTo>
                    <a:pt x="15" y="144"/>
                    <a:pt x="13" y="143"/>
                    <a:pt x="20" y="143"/>
                  </a:cubicBezTo>
                  <a:cubicBezTo>
                    <a:pt x="22" y="143"/>
                    <a:pt x="21" y="144"/>
                    <a:pt x="23" y="144"/>
                  </a:cubicBezTo>
                  <a:cubicBezTo>
                    <a:pt x="23" y="143"/>
                    <a:pt x="21" y="143"/>
                    <a:pt x="21" y="14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3" y="142"/>
                    <a:pt x="19" y="141"/>
                    <a:pt x="16" y="141"/>
                  </a:cubicBezTo>
                  <a:cubicBezTo>
                    <a:pt x="16" y="141"/>
                    <a:pt x="19" y="141"/>
                    <a:pt x="18" y="141"/>
                  </a:cubicBezTo>
                  <a:cubicBezTo>
                    <a:pt x="14" y="141"/>
                    <a:pt x="13" y="140"/>
                    <a:pt x="13" y="139"/>
                  </a:cubicBezTo>
                  <a:cubicBezTo>
                    <a:pt x="14" y="139"/>
                    <a:pt x="16" y="139"/>
                    <a:pt x="17" y="140"/>
                  </a:cubicBezTo>
                  <a:cubicBezTo>
                    <a:pt x="13" y="138"/>
                    <a:pt x="11" y="137"/>
                    <a:pt x="9" y="136"/>
                  </a:cubicBezTo>
                  <a:cubicBezTo>
                    <a:pt x="7" y="135"/>
                    <a:pt x="15" y="137"/>
                    <a:pt x="13" y="137"/>
                  </a:cubicBezTo>
                  <a:cubicBezTo>
                    <a:pt x="17" y="136"/>
                    <a:pt x="8" y="133"/>
                    <a:pt x="14" y="133"/>
                  </a:cubicBezTo>
                  <a:cubicBezTo>
                    <a:pt x="14" y="133"/>
                    <a:pt x="10" y="132"/>
                    <a:pt x="10" y="133"/>
                  </a:cubicBezTo>
                  <a:cubicBezTo>
                    <a:pt x="11" y="132"/>
                    <a:pt x="15" y="132"/>
                    <a:pt x="14" y="132"/>
                  </a:cubicBezTo>
                  <a:cubicBezTo>
                    <a:pt x="16" y="132"/>
                    <a:pt x="13" y="131"/>
                    <a:pt x="12" y="131"/>
                  </a:cubicBezTo>
                  <a:cubicBezTo>
                    <a:pt x="10" y="130"/>
                    <a:pt x="13" y="131"/>
                    <a:pt x="14" y="131"/>
                  </a:cubicBezTo>
                  <a:cubicBezTo>
                    <a:pt x="11" y="130"/>
                    <a:pt x="8" y="127"/>
                    <a:pt x="12" y="126"/>
                  </a:cubicBezTo>
                  <a:cubicBezTo>
                    <a:pt x="10" y="126"/>
                    <a:pt x="6" y="125"/>
                    <a:pt x="6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2" y="125"/>
                    <a:pt x="10" y="124"/>
                    <a:pt x="13" y="124"/>
                  </a:cubicBezTo>
                  <a:cubicBezTo>
                    <a:pt x="8" y="123"/>
                    <a:pt x="17" y="127"/>
                    <a:pt x="13" y="126"/>
                  </a:cubicBezTo>
                  <a:cubicBezTo>
                    <a:pt x="16" y="126"/>
                    <a:pt x="7" y="124"/>
                    <a:pt x="12" y="125"/>
                  </a:cubicBezTo>
                  <a:cubicBezTo>
                    <a:pt x="12" y="124"/>
                    <a:pt x="8" y="123"/>
                    <a:pt x="12" y="123"/>
                  </a:cubicBezTo>
                  <a:cubicBezTo>
                    <a:pt x="11" y="123"/>
                    <a:pt x="17" y="124"/>
                    <a:pt x="17" y="123"/>
                  </a:cubicBezTo>
                  <a:cubicBezTo>
                    <a:pt x="16" y="122"/>
                    <a:pt x="15" y="123"/>
                    <a:pt x="14" y="122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8" y="121"/>
                    <a:pt x="13" y="121"/>
                    <a:pt x="8" y="121"/>
                  </a:cubicBezTo>
                  <a:cubicBezTo>
                    <a:pt x="12" y="121"/>
                    <a:pt x="7" y="119"/>
                    <a:pt x="13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7" y="120"/>
                    <a:pt x="13" y="119"/>
                    <a:pt x="11" y="119"/>
                  </a:cubicBezTo>
                  <a:cubicBezTo>
                    <a:pt x="11" y="119"/>
                    <a:pt x="12" y="119"/>
                    <a:pt x="13" y="119"/>
                  </a:cubicBezTo>
                  <a:cubicBezTo>
                    <a:pt x="5" y="118"/>
                    <a:pt x="13" y="118"/>
                    <a:pt x="8" y="117"/>
                  </a:cubicBezTo>
                  <a:cubicBezTo>
                    <a:pt x="10" y="116"/>
                    <a:pt x="8" y="115"/>
                    <a:pt x="13" y="115"/>
                  </a:cubicBezTo>
                  <a:cubicBezTo>
                    <a:pt x="11" y="114"/>
                    <a:pt x="8" y="113"/>
                    <a:pt x="10" y="112"/>
                  </a:cubicBezTo>
                  <a:cubicBezTo>
                    <a:pt x="10" y="113"/>
                    <a:pt x="11" y="113"/>
                    <a:pt x="12" y="113"/>
                  </a:cubicBezTo>
                  <a:cubicBezTo>
                    <a:pt x="14" y="113"/>
                    <a:pt x="13" y="112"/>
                    <a:pt x="11" y="112"/>
                  </a:cubicBezTo>
                  <a:cubicBezTo>
                    <a:pt x="12" y="112"/>
                    <a:pt x="16" y="111"/>
                    <a:pt x="19" y="111"/>
                  </a:cubicBezTo>
                  <a:cubicBezTo>
                    <a:pt x="16" y="110"/>
                    <a:pt x="12" y="110"/>
                    <a:pt x="10" y="110"/>
                  </a:cubicBezTo>
                  <a:cubicBezTo>
                    <a:pt x="17" y="110"/>
                    <a:pt x="5" y="108"/>
                    <a:pt x="12" y="107"/>
                  </a:cubicBezTo>
                  <a:cubicBezTo>
                    <a:pt x="13" y="108"/>
                    <a:pt x="16" y="109"/>
                    <a:pt x="17" y="108"/>
                  </a:cubicBezTo>
                  <a:cubicBezTo>
                    <a:pt x="25" y="109"/>
                    <a:pt x="12" y="107"/>
                    <a:pt x="16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13" y="106"/>
                    <a:pt x="6" y="104"/>
                    <a:pt x="12" y="105"/>
                  </a:cubicBezTo>
                  <a:cubicBezTo>
                    <a:pt x="10" y="104"/>
                    <a:pt x="15" y="104"/>
                    <a:pt x="9" y="103"/>
                  </a:cubicBezTo>
                  <a:cubicBezTo>
                    <a:pt x="14" y="102"/>
                    <a:pt x="6" y="99"/>
                    <a:pt x="17" y="99"/>
                  </a:cubicBezTo>
                  <a:cubicBezTo>
                    <a:pt x="16" y="99"/>
                    <a:pt x="17" y="99"/>
                    <a:pt x="14" y="98"/>
                  </a:cubicBezTo>
                  <a:cubicBezTo>
                    <a:pt x="10" y="98"/>
                    <a:pt x="16" y="99"/>
                    <a:pt x="14" y="99"/>
                  </a:cubicBezTo>
                  <a:cubicBezTo>
                    <a:pt x="14" y="99"/>
                    <a:pt x="12" y="99"/>
                    <a:pt x="11" y="98"/>
                  </a:cubicBezTo>
                  <a:cubicBezTo>
                    <a:pt x="13" y="98"/>
                    <a:pt x="13" y="98"/>
                    <a:pt x="18" y="99"/>
                  </a:cubicBezTo>
                  <a:cubicBezTo>
                    <a:pt x="22" y="98"/>
                    <a:pt x="8" y="97"/>
                    <a:pt x="10" y="95"/>
                  </a:cubicBezTo>
                  <a:cubicBezTo>
                    <a:pt x="13" y="96"/>
                    <a:pt x="14" y="96"/>
                    <a:pt x="13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93"/>
                    <a:pt x="15" y="94"/>
                    <a:pt x="19" y="95"/>
                  </a:cubicBezTo>
                  <a:cubicBezTo>
                    <a:pt x="18" y="94"/>
                    <a:pt x="19" y="93"/>
                    <a:pt x="16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7" y="93"/>
                    <a:pt x="18" y="92"/>
                    <a:pt x="17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20" y="92"/>
                    <a:pt x="19" y="92"/>
                    <a:pt x="19" y="91"/>
                  </a:cubicBezTo>
                  <a:cubicBezTo>
                    <a:pt x="16" y="91"/>
                    <a:pt x="15" y="92"/>
                    <a:pt x="14" y="92"/>
                  </a:cubicBezTo>
                  <a:cubicBezTo>
                    <a:pt x="12" y="91"/>
                    <a:pt x="13" y="91"/>
                    <a:pt x="11" y="91"/>
                  </a:cubicBezTo>
                  <a:cubicBezTo>
                    <a:pt x="15" y="91"/>
                    <a:pt x="14" y="90"/>
                    <a:pt x="14" y="90"/>
                  </a:cubicBezTo>
                  <a:cubicBezTo>
                    <a:pt x="15" y="89"/>
                    <a:pt x="11" y="89"/>
                    <a:pt x="11" y="89"/>
                  </a:cubicBezTo>
                  <a:cubicBezTo>
                    <a:pt x="13" y="89"/>
                    <a:pt x="11" y="88"/>
                    <a:pt x="14" y="89"/>
                  </a:cubicBezTo>
                  <a:cubicBezTo>
                    <a:pt x="15" y="89"/>
                    <a:pt x="12" y="89"/>
                    <a:pt x="14" y="89"/>
                  </a:cubicBezTo>
                  <a:cubicBezTo>
                    <a:pt x="15" y="89"/>
                    <a:pt x="19" y="90"/>
                    <a:pt x="17" y="89"/>
                  </a:cubicBezTo>
                  <a:cubicBezTo>
                    <a:pt x="15" y="88"/>
                    <a:pt x="8" y="88"/>
                    <a:pt x="11" y="87"/>
                  </a:cubicBezTo>
                  <a:cubicBezTo>
                    <a:pt x="12" y="88"/>
                    <a:pt x="14" y="88"/>
                    <a:pt x="15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2" y="87"/>
                    <a:pt x="14" y="86"/>
                    <a:pt x="10" y="85"/>
                  </a:cubicBezTo>
                  <a:cubicBezTo>
                    <a:pt x="10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6" y="84"/>
                    <a:pt x="14" y="84"/>
                    <a:pt x="12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2" y="82"/>
                    <a:pt x="10" y="82"/>
                  </a:cubicBezTo>
                  <a:cubicBezTo>
                    <a:pt x="13" y="81"/>
                    <a:pt x="24" y="83"/>
                    <a:pt x="20" y="82"/>
                  </a:cubicBezTo>
                  <a:cubicBezTo>
                    <a:pt x="20" y="81"/>
                    <a:pt x="13" y="80"/>
                    <a:pt x="11" y="80"/>
                  </a:cubicBezTo>
                  <a:cubicBezTo>
                    <a:pt x="13" y="79"/>
                    <a:pt x="7" y="77"/>
                    <a:pt x="13" y="77"/>
                  </a:cubicBezTo>
                  <a:cubicBezTo>
                    <a:pt x="12" y="76"/>
                    <a:pt x="11" y="76"/>
                    <a:pt x="10" y="76"/>
                  </a:cubicBezTo>
                  <a:cubicBezTo>
                    <a:pt x="11" y="74"/>
                    <a:pt x="6" y="72"/>
                    <a:pt x="13" y="71"/>
                  </a:cubicBezTo>
                  <a:cubicBezTo>
                    <a:pt x="15" y="72"/>
                    <a:pt x="17" y="72"/>
                    <a:pt x="19" y="72"/>
                  </a:cubicBezTo>
                  <a:cubicBezTo>
                    <a:pt x="16" y="71"/>
                    <a:pt x="23" y="72"/>
                    <a:pt x="17" y="71"/>
                  </a:cubicBezTo>
                  <a:cubicBezTo>
                    <a:pt x="14" y="71"/>
                    <a:pt x="12" y="70"/>
                    <a:pt x="10" y="71"/>
                  </a:cubicBezTo>
                  <a:cubicBezTo>
                    <a:pt x="9" y="70"/>
                    <a:pt x="9" y="68"/>
                    <a:pt x="12" y="68"/>
                  </a:cubicBezTo>
                  <a:cubicBezTo>
                    <a:pt x="11" y="68"/>
                    <a:pt x="10" y="68"/>
                    <a:pt x="9" y="67"/>
                  </a:cubicBezTo>
                  <a:cubicBezTo>
                    <a:pt x="14" y="68"/>
                    <a:pt x="15" y="67"/>
                    <a:pt x="13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2" y="66"/>
                    <a:pt x="6" y="65"/>
                    <a:pt x="9" y="65"/>
                  </a:cubicBezTo>
                  <a:cubicBezTo>
                    <a:pt x="11" y="65"/>
                    <a:pt x="12" y="65"/>
                    <a:pt x="13" y="65"/>
                  </a:cubicBezTo>
                  <a:cubicBezTo>
                    <a:pt x="10" y="64"/>
                    <a:pt x="6" y="63"/>
                    <a:pt x="9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2"/>
                    <a:pt x="10" y="61"/>
                    <a:pt x="9" y="62"/>
                  </a:cubicBezTo>
                  <a:cubicBezTo>
                    <a:pt x="12" y="61"/>
                    <a:pt x="12" y="60"/>
                    <a:pt x="16" y="60"/>
                  </a:cubicBezTo>
                  <a:cubicBezTo>
                    <a:pt x="6" y="57"/>
                    <a:pt x="6" y="55"/>
                    <a:pt x="7" y="5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2" y="52"/>
                    <a:pt x="5" y="52"/>
                    <a:pt x="7" y="52"/>
                  </a:cubicBezTo>
                  <a:cubicBezTo>
                    <a:pt x="10" y="52"/>
                    <a:pt x="12" y="52"/>
                    <a:pt x="15" y="53"/>
                  </a:cubicBezTo>
                  <a:cubicBezTo>
                    <a:pt x="18" y="52"/>
                    <a:pt x="11" y="51"/>
                    <a:pt x="10" y="50"/>
                  </a:cubicBezTo>
                  <a:cubicBezTo>
                    <a:pt x="7" y="50"/>
                    <a:pt x="12" y="51"/>
                    <a:pt x="8" y="51"/>
                  </a:cubicBezTo>
                  <a:cubicBezTo>
                    <a:pt x="7" y="50"/>
                    <a:pt x="11" y="50"/>
                    <a:pt x="6" y="49"/>
                  </a:cubicBezTo>
                  <a:cubicBezTo>
                    <a:pt x="8" y="49"/>
                    <a:pt x="11" y="49"/>
                    <a:pt x="13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7" y="49"/>
                    <a:pt x="21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2" y="51"/>
                    <a:pt x="33" y="53"/>
                    <a:pt x="35" y="52"/>
                  </a:cubicBezTo>
                  <a:cubicBezTo>
                    <a:pt x="32" y="51"/>
                    <a:pt x="25" y="50"/>
                    <a:pt x="23" y="50"/>
                  </a:cubicBezTo>
                  <a:cubicBezTo>
                    <a:pt x="22" y="49"/>
                    <a:pt x="12" y="48"/>
                    <a:pt x="12" y="47"/>
                  </a:cubicBezTo>
                  <a:cubicBezTo>
                    <a:pt x="15" y="47"/>
                    <a:pt x="13" y="48"/>
                    <a:pt x="17" y="49"/>
                  </a:cubicBezTo>
                  <a:cubicBezTo>
                    <a:pt x="21" y="48"/>
                    <a:pt x="15" y="47"/>
                    <a:pt x="16" y="47"/>
                  </a:cubicBezTo>
                  <a:cubicBezTo>
                    <a:pt x="14" y="47"/>
                    <a:pt x="9" y="46"/>
                    <a:pt x="8" y="46"/>
                  </a:cubicBezTo>
                  <a:cubicBezTo>
                    <a:pt x="11" y="45"/>
                    <a:pt x="13" y="47"/>
                    <a:pt x="14" y="46"/>
                  </a:cubicBezTo>
                  <a:cubicBezTo>
                    <a:pt x="11" y="45"/>
                    <a:pt x="9" y="44"/>
                    <a:pt x="7" y="45"/>
                  </a:cubicBezTo>
                  <a:cubicBezTo>
                    <a:pt x="0" y="44"/>
                    <a:pt x="9" y="44"/>
                    <a:pt x="4" y="43"/>
                  </a:cubicBezTo>
                  <a:cubicBezTo>
                    <a:pt x="8" y="43"/>
                    <a:pt x="14" y="45"/>
                    <a:pt x="16" y="44"/>
                  </a:cubicBezTo>
                  <a:cubicBezTo>
                    <a:pt x="12" y="44"/>
                    <a:pt x="11" y="43"/>
                    <a:pt x="4" y="43"/>
                  </a:cubicBezTo>
                  <a:cubicBezTo>
                    <a:pt x="5" y="42"/>
                    <a:pt x="9" y="43"/>
                    <a:pt x="11" y="43"/>
                  </a:cubicBezTo>
                  <a:cubicBezTo>
                    <a:pt x="14" y="43"/>
                    <a:pt x="4" y="41"/>
                    <a:pt x="12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9" y="41"/>
                    <a:pt x="10" y="41"/>
                    <a:pt x="13" y="41"/>
                  </a:cubicBezTo>
                  <a:cubicBezTo>
                    <a:pt x="13" y="41"/>
                    <a:pt x="7" y="39"/>
                    <a:pt x="14" y="40"/>
                  </a:cubicBezTo>
                  <a:cubicBezTo>
                    <a:pt x="13" y="40"/>
                    <a:pt x="13" y="39"/>
                    <a:pt x="9" y="38"/>
                  </a:cubicBezTo>
                  <a:cubicBezTo>
                    <a:pt x="6" y="39"/>
                    <a:pt x="12" y="40"/>
                    <a:pt x="6" y="39"/>
                  </a:cubicBezTo>
                  <a:cubicBezTo>
                    <a:pt x="11" y="39"/>
                    <a:pt x="5" y="38"/>
                    <a:pt x="3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6" y="37"/>
                    <a:pt x="3" y="37"/>
                  </a:cubicBezTo>
                  <a:cubicBezTo>
                    <a:pt x="4" y="37"/>
                    <a:pt x="6" y="37"/>
                    <a:pt x="7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5"/>
                    <a:pt x="10" y="37"/>
                    <a:pt x="9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7"/>
                    <a:pt x="15" y="37"/>
                    <a:pt x="14" y="36"/>
                  </a:cubicBezTo>
                  <a:cubicBezTo>
                    <a:pt x="10" y="36"/>
                    <a:pt x="6" y="35"/>
                    <a:pt x="3" y="35"/>
                  </a:cubicBezTo>
                  <a:cubicBezTo>
                    <a:pt x="1" y="34"/>
                    <a:pt x="7" y="35"/>
                    <a:pt x="3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5"/>
                    <a:pt x="14" y="35"/>
                    <a:pt x="14" y="34"/>
                  </a:cubicBezTo>
                  <a:cubicBezTo>
                    <a:pt x="12" y="34"/>
                    <a:pt x="7" y="33"/>
                    <a:pt x="5" y="33"/>
                  </a:cubicBezTo>
                  <a:cubicBezTo>
                    <a:pt x="5" y="33"/>
                    <a:pt x="7" y="33"/>
                    <a:pt x="10" y="33"/>
                  </a:cubicBezTo>
                  <a:cubicBezTo>
                    <a:pt x="9" y="32"/>
                    <a:pt x="6" y="33"/>
                    <a:pt x="4" y="32"/>
                  </a:cubicBezTo>
                  <a:cubicBezTo>
                    <a:pt x="6" y="32"/>
                    <a:pt x="10" y="31"/>
                    <a:pt x="13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4" y="33"/>
                    <a:pt x="23" y="32"/>
                    <a:pt x="28" y="33"/>
                  </a:cubicBezTo>
                  <a:cubicBezTo>
                    <a:pt x="29" y="33"/>
                    <a:pt x="27" y="32"/>
                    <a:pt x="26" y="32"/>
                  </a:cubicBezTo>
                  <a:cubicBezTo>
                    <a:pt x="18" y="32"/>
                    <a:pt x="15" y="30"/>
                    <a:pt x="8" y="29"/>
                  </a:cubicBezTo>
                  <a:cubicBezTo>
                    <a:pt x="6" y="28"/>
                    <a:pt x="26" y="30"/>
                    <a:pt x="14" y="28"/>
                  </a:cubicBezTo>
                  <a:cubicBezTo>
                    <a:pt x="12" y="28"/>
                    <a:pt x="7" y="27"/>
                    <a:pt x="9" y="28"/>
                  </a:cubicBezTo>
                  <a:cubicBezTo>
                    <a:pt x="10" y="27"/>
                    <a:pt x="1" y="26"/>
                    <a:pt x="5" y="26"/>
                  </a:cubicBezTo>
                  <a:cubicBezTo>
                    <a:pt x="8" y="27"/>
                    <a:pt x="12" y="26"/>
                    <a:pt x="16" y="27"/>
                  </a:cubicBezTo>
                  <a:cubicBezTo>
                    <a:pt x="14" y="27"/>
                    <a:pt x="15" y="28"/>
                    <a:pt x="15" y="28"/>
                  </a:cubicBezTo>
                  <a:cubicBezTo>
                    <a:pt x="18" y="28"/>
                    <a:pt x="23" y="29"/>
                    <a:pt x="23" y="28"/>
                  </a:cubicBezTo>
                  <a:cubicBezTo>
                    <a:pt x="22" y="27"/>
                    <a:pt x="22" y="27"/>
                    <a:pt x="18" y="26"/>
                  </a:cubicBezTo>
                  <a:cubicBezTo>
                    <a:pt x="14" y="26"/>
                    <a:pt x="19" y="27"/>
                    <a:pt x="14" y="26"/>
                  </a:cubicBezTo>
                  <a:cubicBezTo>
                    <a:pt x="13" y="25"/>
                    <a:pt x="19" y="26"/>
                    <a:pt x="12" y="25"/>
                  </a:cubicBezTo>
                  <a:cubicBezTo>
                    <a:pt x="12" y="25"/>
                    <a:pt x="8" y="25"/>
                    <a:pt x="5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8" y="23"/>
                    <a:pt x="1" y="23"/>
                    <a:pt x="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2" y="23"/>
                    <a:pt x="5" y="24"/>
                    <a:pt x="13" y="24"/>
                  </a:cubicBezTo>
                  <a:cubicBezTo>
                    <a:pt x="14" y="24"/>
                    <a:pt x="10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24" y="24"/>
                    <a:pt x="18" y="22"/>
                  </a:cubicBezTo>
                  <a:cubicBezTo>
                    <a:pt x="16" y="21"/>
                    <a:pt x="15" y="22"/>
                    <a:pt x="12" y="21"/>
                  </a:cubicBezTo>
                  <a:cubicBezTo>
                    <a:pt x="11" y="20"/>
                    <a:pt x="8" y="20"/>
                    <a:pt x="8" y="19"/>
                  </a:cubicBezTo>
                  <a:cubicBezTo>
                    <a:pt x="14" y="20"/>
                    <a:pt x="9" y="18"/>
                    <a:pt x="15" y="19"/>
                  </a:cubicBezTo>
                  <a:cubicBezTo>
                    <a:pt x="11" y="19"/>
                    <a:pt x="11" y="21"/>
                    <a:pt x="17" y="22"/>
                  </a:cubicBezTo>
                  <a:cubicBezTo>
                    <a:pt x="23" y="22"/>
                    <a:pt x="16" y="22"/>
                    <a:pt x="22" y="23"/>
                  </a:cubicBezTo>
                  <a:cubicBezTo>
                    <a:pt x="23" y="22"/>
                    <a:pt x="29" y="23"/>
                    <a:pt x="34" y="23"/>
                  </a:cubicBezTo>
                  <a:cubicBezTo>
                    <a:pt x="34" y="23"/>
                    <a:pt x="32" y="23"/>
                    <a:pt x="32" y="23"/>
                  </a:cubicBezTo>
                  <a:cubicBezTo>
                    <a:pt x="28" y="22"/>
                    <a:pt x="28" y="22"/>
                    <a:pt x="23" y="22"/>
                  </a:cubicBezTo>
                  <a:cubicBezTo>
                    <a:pt x="25" y="21"/>
                    <a:pt x="22" y="20"/>
                    <a:pt x="18" y="19"/>
                  </a:cubicBezTo>
                  <a:cubicBezTo>
                    <a:pt x="20" y="19"/>
                    <a:pt x="25" y="19"/>
                    <a:pt x="25" y="20"/>
                  </a:cubicBezTo>
                  <a:cubicBezTo>
                    <a:pt x="24" y="18"/>
                    <a:pt x="24" y="17"/>
                    <a:pt x="26" y="16"/>
                  </a:cubicBezTo>
                  <a:cubicBezTo>
                    <a:pt x="19" y="16"/>
                    <a:pt x="24" y="15"/>
                    <a:pt x="19" y="15"/>
                  </a:cubicBezTo>
                  <a:cubicBezTo>
                    <a:pt x="17" y="15"/>
                    <a:pt x="12" y="15"/>
                    <a:pt x="9" y="15"/>
                  </a:cubicBezTo>
                  <a:cubicBezTo>
                    <a:pt x="10" y="14"/>
                    <a:pt x="12" y="15"/>
                    <a:pt x="14" y="15"/>
                  </a:cubicBezTo>
                  <a:cubicBezTo>
                    <a:pt x="10" y="14"/>
                    <a:pt x="20" y="15"/>
                    <a:pt x="14" y="14"/>
                  </a:cubicBezTo>
                  <a:cubicBezTo>
                    <a:pt x="16" y="15"/>
                    <a:pt x="22" y="15"/>
                    <a:pt x="27" y="15"/>
                  </a:cubicBezTo>
                  <a:cubicBezTo>
                    <a:pt x="24" y="14"/>
                    <a:pt x="31" y="16"/>
                    <a:pt x="31" y="15"/>
                  </a:cubicBezTo>
                  <a:cubicBezTo>
                    <a:pt x="28" y="14"/>
                    <a:pt x="26" y="13"/>
                    <a:pt x="25" y="12"/>
                  </a:cubicBezTo>
                  <a:cubicBezTo>
                    <a:pt x="30" y="11"/>
                    <a:pt x="25" y="9"/>
                    <a:pt x="25" y="8"/>
                  </a:cubicBezTo>
                  <a:cubicBezTo>
                    <a:pt x="28" y="8"/>
                    <a:pt x="34" y="9"/>
                    <a:pt x="35" y="8"/>
                  </a:cubicBezTo>
                  <a:cubicBezTo>
                    <a:pt x="35" y="8"/>
                    <a:pt x="29" y="8"/>
                    <a:pt x="31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1" y="7"/>
                    <a:pt x="37" y="6"/>
                    <a:pt x="28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4" y="6"/>
                    <a:pt x="33" y="5"/>
                  </a:cubicBezTo>
                  <a:cubicBezTo>
                    <a:pt x="35" y="6"/>
                    <a:pt x="37" y="5"/>
                    <a:pt x="39" y="6"/>
                  </a:cubicBezTo>
                  <a:cubicBezTo>
                    <a:pt x="43" y="6"/>
                    <a:pt x="38" y="5"/>
                    <a:pt x="38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1" y="3"/>
                    <a:pt x="35" y="2"/>
                    <a:pt x="3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1"/>
                    <a:pt x="41" y="1"/>
                    <a:pt x="38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5" y="3"/>
                    <a:pt x="43" y="2"/>
                    <a:pt x="39" y="2"/>
                  </a:cubicBezTo>
                  <a:cubicBezTo>
                    <a:pt x="36" y="2"/>
                    <a:pt x="37" y="3"/>
                    <a:pt x="40" y="3"/>
                  </a:cubicBezTo>
                  <a:cubicBezTo>
                    <a:pt x="41" y="3"/>
                    <a:pt x="40" y="3"/>
                    <a:pt x="39" y="2"/>
                  </a:cubicBezTo>
                  <a:cubicBezTo>
                    <a:pt x="44" y="3"/>
                    <a:pt x="44" y="3"/>
                    <a:pt x="47" y="4"/>
                  </a:cubicBezTo>
                  <a:cubicBezTo>
                    <a:pt x="47" y="4"/>
                    <a:pt x="48" y="3"/>
                    <a:pt x="47" y="3"/>
                  </a:cubicBezTo>
                  <a:cubicBezTo>
                    <a:pt x="49" y="4"/>
                    <a:pt x="50" y="4"/>
                    <a:pt x="50" y="5"/>
                  </a:cubicBezTo>
                  <a:cubicBezTo>
                    <a:pt x="48" y="4"/>
                    <a:pt x="46" y="5"/>
                    <a:pt x="45" y="5"/>
                  </a:cubicBezTo>
                  <a:cubicBezTo>
                    <a:pt x="50" y="5"/>
                    <a:pt x="51" y="6"/>
                    <a:pt x="50" y="7"/>
                  </a:cubicBezTo>
                  <a:cubicBezTo>
                    <a:pt x="44" y="7"/>
                    <a:pt x="53" y="8"/>
                    <a:pt x="51" y="9"/>
                  </a:cubicBezTo>
                  <a:cubicBezTo>
                    <a:pt x="47" y="8"/>
                    <a:pt x="43" y="8"/>
                    <a:pt x="41" y="7"/>
                  </a:cubicBezTo>
                  <a:cubicBezTo>
                    <a:pt x="39" y="7"/>
                    <a:pt x="41" y="7"/>
                    <a:pt x="39" y="8"/>
                  </a:cubicBezTo>
                  <a:cubicBezTo>
                    <a:pt x="42" y="8"/>
                    <a:pt x="48" y="9"/>
                    <a:pt x="50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8" y="11"/>
                    <a:pt x="53" y="11"/>
                    <a:pt x="52" y="12"/>
                  </a:cubicBezTo>
                  <a:cubicBezTo>
                    <a:pt x="50" y="13"/>
                    <a:pt x="50" y="15"/>
                    <a:pt x="49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3" y="17"/>
                    <a:pt x="48" y="18"/>
                    <a:pt x="52" y="19"/>
                  </a:cubicBezTo>
                  <a:cubicBezTo>
                    <a:pt x="48" y="21"/>
                    <a:pt x="54" y="23"/>
                    <a:pt x="49" y="23"/>
                  </a:cubicBezTo>
                  <a:cubicBezTo>
                    <a:pt x="51" y="26"/>
                    <a:pt x="53" y="28"/>
                    <a:pt x="52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50" y="31"/>
                    <a:pt x="44" y="30"/>
                    <a:pt x="45" y="31"/>
                  </a:cubicBezTo>
                  <a:cubicBezTo>
                    <a:pt x="49" y="31"/>
                    <a:pt x="50" y="32"/>
                    <a:pt x="53" y="32"/>
                  </a:cubicBezTo>
                  <a:cubicBezTo>
                    <a:pt x="49" y="33"/>
                    <a:pt x="53" y="35"/>
                    <a:pt x="56" y="37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9" y="38"/>
                    <a:pt x="53" y="39"/>
                    <a:pt x="52" y="40"/>
                  </a:cubicBezTo>
                  <a:cubicBezTo>
                    <a:pt x="51" y="40"/>
                    <a:pt x="47" y="40"/>
                    <a:pt x="48" y="40"/>
                  </a:cubicBezTo>
                  <a:cubicBezTo>
                    <a:pt x="53" y="42"/>
                    <a:pt x="53" y="42"/>
                    <a:pt x="56" y="43"/>
                  </a:cubicBezTo>
                  <a:cubicBezTo>
                    <a:pt x="56" y="44"/>
                    <a:pt x="55" y="45"/>
                    <a:pt x="52" y="46"/>
                  </a:cubicBezTo>
                  <a:cubicBezTo>
                    <a:pt x="60" y="50"/>
                    <a:pt x="55" y="52"/>
                    <a:pt x="59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59"/>
                    <a:pt x="55" y="62"/>
                    <a:pt x="59" y="65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0" y="65"/>
                    <a:pt x="54" y="66"/>
                    <a:pt x="59" y="66"/>
                  </a:cubicBezTo>
                  <a:cubicBezTo>
                    <a:pt x="57" y="67"/>
                    <a:pt x="62" y="69"/>
                    <a:pt x="56" y="69"/>
                  </a:cubicBezTo>
                  <a:cubicBezTo>
                    <a:pt x="55" y="69"/>
                    <a:pt x="59" y="70"/>
                    <a:pt x="60" y="71"/>
                  </a:cubicBezTo>
                  <a:cubicBezTo>
                    <a:pt x="57" y="72"/>
                    <a:pt x="58" y="73"/>
                    <a:pt x="59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8" y="74"/>
                    <a:pt x="55" y="74"/>
                    <a:pt x="55" y="74"/>
                  </a:cubicBezTo>
                  <a:cubicBezTo>
                    <a:pt x="57" y="75"/>
                    <a:pt x="53" y="76"/>
                    <a:pt x="61" y="76"/>
                  </a:cubicBezTo>
                  <a:cubicBezTo>
                    <a:pt x="56" y="77"/>
                    <a:pt x="64" y="80"/>
                    <a:pt x="58" y="81"/>
                  </a:cubicBezTo>
                  <a:cubicBezTo>
                    <a:pt x="60" y="81"/>
                    <a:pt x="60" y="82"/>
                    <a:pt x="62" y="82"/>
                  </a:cubicBezTo>
                  <a:cubicBezTo>
                    <a:pt x="62" y="83"/>
                    <a:pt x="57" y="85"/>
                    <a:pt x="61" y="86"/>
                  </a:cubicBezTo>
                  <a:cubicBezTo>
                    <a:pt x="60" y="86"/>
                    <a:pt x="57" y="85"/>
                    <a:pt x="57" y="86"/>
                  </a:cubicBezTo>
                  <a:cubicBezTo>
                    <a:pt x="58" y="86"/>
                    <a:pt x="60" y="86"/>
                    <a:pt x="61" y="87"/>
                  </a:cubicBezTo>
                  <a:cubicBezTo>
                    <a:pt x="65" y="89"/>
                    <a:pt x="56" y="91"/>
                    <a:pt x="57" y="93"/>
                  </a:cubicBezTo>
                  <a:cubicBezTo>
                    <a:pt x="61" y="97"/>
                    <a:pt x="58" y="101"/>
                    <a:pt x="59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3" y="106"/>
                    <a:pt x="50" y="107"/>
                    <a:pt x="60" y="109"/>
                  </a:cubicBezTo>
                  <a:cubicBezTo>
                    <a:pt x="58" y="109"/>
                    <a:pt x="59" y="110"/>
                    <a:pt x="56" y="109"/>
                  </a:cubicBezTo>
                  <a:cubicBezTo>
                    <a:pt x="60" y="111"/>
                    <a:pt x="51" y="111"/>
                    <a:pt x="57" y="113"/>
                  </a:cubicBezTo>
                  <a:cubicBezTo>
                    <a:pt x="57" y="113"/>
                    <a:pt x="57" y="113"/>
                    <a:pt x="56" y="113"/>
                  </a:cubicBezTo>
                  <a:cubicBezTo>
                    <a:pt x="52" y="114"/>
                    <a:pt x="57" y="116"/>
                    <a:pt x="54" y="117"/>
                  </a:cubicBezTo>
                  <a:cubicBezTo>
                    <a:pt x="53" y="117"/>
                    <a:pt x="52" y="116"/>
                    <a:pt x="51" y="116"/>
                  </a:cubicBezTo>
                  <a:cubicBezTo>
                    <a:pt x="48" y="116"/>
                    <a:pt x="58" y="118"/>
                    <a:pt x="50" y="118"/>
                  </a:cubicBezTo>
                  <a:cubicBezTo>
                    <a:pt x="50" y="118"/>
                    <a:pt x="54" y="118"/>
                    <a:pt x="53" y="118"/>
                  </a:cubicBezTo>
                  <a:cubicBezTo>
                    <a:pt x="50" y="121"/>
                    <a:pt x="55" y="125"/>
                    <a:pt x="56" y="129"/>
                  </a:cubicBezTo>
                  <a:cubicBezTo>
                    <a:pt x="51" y="130"/>
                    <a:pt x="43" y="127"/>
                    <a:pt x="49" y="130"/>
                  </a:cubicBezTo>
                  <a:cubicBezTo>
                    <a:pt x="47" y="130"/>
                    <a:pt x="52" y="130"/>
                    <a:pt x="50" y="130"/>
                  </a:cubicBezTo>
                  <a:cubicBezTo>
                    <a:pt x="52" y="131"/>
                    <a:pt x="41" y="130"/>
                    <a:pt x="45" y="131"/>
                  </a:cubicBezTo>
                  <a:cubicBezTo>
                    <a:pt x="50" y="132"/>
                    <a:pt x="48" y="132"/>
                    <a:pt x="51" y="132"/>
                  </a:cubicBezTo>
                  <a:cubicBezTo>
                    <a:pt x="47" y="133"/>
                    <a:pt x="43" y="133"/>
                    <a:pt x="47" y="135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51" y="137"/>
                    <a:pt x="47" y="138"/>
                    <a:pt x="55" y="140"/>
                  </a:cubicBezTo>
                  <a:cubicBezTo>
                    <a:pt x="56" y="147"/>
                    <a:pt x="60" y="155"/>
                    <a:pt x="60" y="163"/>
                  </a:cubicBezTo>
                  <a:cubicBezTo>
                    <a:pt x="58" y="170"/>
                    <a:pt x="61" y="177"/>
                    <a:pt x="56" y="184"/>
                  </a:cubicBezTo>
                  <a:cubicBezTo>
                    <a:pt x="49" y="185"/>
                    <a:pt x="49" y="185"/>
                    <a:pt x="52" y="187"/>
                  </a:cubicBezTo>
                  <a:cubicBezTo>
                    <a:pt x="51" y="187"/>
                    <a:pt x="50" y="187"/>
                    <a:pt x="49" y="187"/>
                  </a:cubicBezTo>
                  <a:cubicBezTo>
                    <a:pt x="55" y="188"/>
                    <a:pt x="50" y="189"/>
                    <a:pt x="55" y="189"/>
                  </a:cubicBezTo>
                  <a:cubicBezTo>
                    <a:pt x="54" y="192"/>
                    <a:pt x="55" y="195"/>
                    <a:pt x="55" y="197"/>
                  </a:cubicBezTo>
                  <a:cubicBezTo>
                    <a:pt x="54" y="197"/>
                    <a:pt x="50" y="196"/>
                    <a:pt x="50" y="197"/>
                  </a:cubicBezTo>
                  <a:cubicBezTo>
                    <a:pt x="53" y="198"/>
                    <a:pt x="53" y="198"/>
                    <a:pt x="53" y="198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53" y="198"/>
                    <a:pt x="55" y="199"/>
                    <a:pt x="57" y="198"/>
                  </a:cubicBezTo>
                  <a:cubicBezTo>
                    <a:pt x="61" y="206"/>
                    <a:pt x="49" y="212"/>
                    <a:pt x="50" y="219"/>
                  </a:cubicBezTo>
                  <a:cubicBezTo>
                    <a:pt x="48" y="220"/>
                    <a:pt x="50" y="223"/>
                    <a:pt x="51" y="225"/>
                  </a:cubicBezTo>
                  <a:cubicBezTo>
                    <a:pt x="43" y="229"/>
                    <a:pt x="36" y="233"/>
                    <a:pt x="41" y="239"/>
                  </a:cubicBezTo>
                  <a:cubicBezTo>
                    <a:pt x="41" y="239"/>
                    <a:pt x="27" y="237"/>
                    <a:pt x="24" y="2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6115950" y="3802068"/>
              <a:ext cx="11751" cy="1807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cubicBezTo>
                    <a:pt x="5" y="0"/>
                    <a:pt x="4" y="1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6077083" y="3822858"/>
              <a:ext cx="7231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4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2" y="0"/>
                    <a:pt x="0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6074371" y="3825569"/>
              <a:ext cx="5423" cy="3616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2"/>
                  </a:moveTo>
                  <a:cubicBezTo>
                    <a:pt x="2" y="2"/>
                    <a:pt x="0" y="1"/>
                    <a:pt x="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6059005" y="3831896"/>
              <a:ext cx="6327" cy="90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2" y="1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6067140" y="3832800"/>
              <a:ext cx="5423" cy="180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cubicBezTo>
                    <a:pt x="4" y="1"/>
                    <a:pt x="3" y="1"/>
                    <a:pt x="1" y="1"/>
                  </a:cubicBezTo>
                  <a:cubicBezTo>
                    <a:pt x="3" y="1"/>
                    <a:pt x="0" y="0"/>
                    <a:pt x="4" y="1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6056293" y="3845455"/>
              <a:ext cx="7231" cy="90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3" y="1"/>
                  </a:moveTo>
                  <a:cubicBezTo>
                    <a:pt x="3" y="1"/>
                    <a:pt x="5" y="1"/>
                    <a:pt x="3" y="1"/>
                  </a:cubicBezTo>
                  <a:cubicBezTo>
                    <a:pt x="5" y="1"/>
                    <a:pt x="0" y="0"/>
                    <a:pt x="3" y="1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6060813" y="3852686"/>
              <a:ext cx="6327" cy="0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4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6068044" y="3959345"/>
              <a:ext cx="4519" cy="90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6060813" y="4006348"/>
              <a:ext cx="7231" cy="1807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3" y="0"/>
                  </a:moveTo>
                  <a:cubicBezTo>
                    <a:pt x="5" y="1"/>
                    <a:pt x="1" y="0"/>
                    <a:pt x="1" y="0"/>
                  </a:cubicBezTo>
                  <a:cubicBezTo>
                    <a:pt x="0" y="0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6081602" y="4032560"/>
              <a:ext cx="7231" cy="1807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0" y="0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6554338" y="4248591"/>
              <a:ext cx="7231" cy="4519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2" y="1"/>
                  </a:moveTo>
                  <a:cubicBezTo>
                    <a:pt x="2" y="2"/>
                    <a:pt x="5" y="3"/>
                    <a:pt x="2" y="2"/>
                  </a:cubicBezTo>
                  <a:cubicBezTo>
                    <a:pt x="1" y="1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6561569" y="3995500"/>
              <a:ext cx="264841" cy="276591"/>
            </a:xfrm>
            <a:custGeom>
              <a:avLst/>
              <a:gdLst/>
              <a:ahLst/>
              <a:cxnLst/>
              <a:rect l="l" t="t" r="r" b="b"/>
              <a:pathLst>
                <a:path w="179" h="187" extrusionOk="0">
                  <a:moveTo>
                    <a:pt x="172" y="15"/>
                  </a:moveTo>
                  <a:cubicBezTo>
                    <a:pt x="179" y="26"/>
                    <a:pt x="167" y="19"/>
                    <a:pt x="171" y="27"/>
                  </a:cubicBezTo>
                  <a:cubicBezTo>
                    <a:pt x="171" y="28"/>
                    <a:pt x="166" y="22"/>
                    <a:pt x="166" y="24"/>
                  </a:cubicBezTo>
                  <a:cubicBezTo>
                    <a:pt x="171" y="33"/>
                    <a:pt x="163" y="32"/>
                    <a:pt x="156" y="29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3" y="26"/>
                    <a:pt x="157" y="32"/>
                    <a:pt x="156" y="32"/>
                  </a:cubicBezTo>
                  <a:cubicBezTo>
                    <a:pt x="155" y="31"/>
                    <a:pt x="154" y="30"/>
                    <a:pt x="153" y="29"/>
                  </a:cubicBezTo>
                  <a:cubicBezTo>
                    <a:pt x="156" y="32"/>
                    <a:pt x="153" y="31"/>
                    <a:pt x="155" y="33"/>
                  </a:cubicBezTo>
                  <a:cubicBezTo>
                    <a:pt x="154" y="33"/>
                    <a:pt x="152" y="30"/>
                    <a:pt x="150" y="29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9" y="42"/>
                    <a:pt x="150" y="34"/>
                    <a:pt x="153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4" y="44"/>
                    <a:pt x="150" y="45"/>
                    <a:pt x="150" y="49"/>
                  </a:cubicBezTo>
                  <a:cubicBezTo>
                    <a:pt x="149" y="47"/>
                    <a:pt x="147" y="45"/>
                    <a:pt x="146" y="44"/>
                  </a:cubicBezTo>
                  <a:cubicBezTo>
                    <a:pt x="149" y="48"/>
                    <a:pt x="149" y="49"/>
                    <a:pt x="149" y="50"/>
                  </a:cubicBezTo>
                  <a:cubicBezTo>
                    <a:pt x="145" y="47"/>
                    <a:pt x="151" y="55"/>
                    <a:pt x="149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1" y="57"/>
                    <a:pt x="145" y="51"/>
                    <a:pt x="149" y="56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51" y="58"/>
                    <a:pt x="143" y="51"/>
                    <a:pt x="145" y="54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7" y="57"/>
                    <a:pt x="144" y="54"/>
                    <a:pt x="145" y="56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44" y="57"/>
                    <a:pt x="141" y="55"/>
                    <a:pt x="145" y="59"/>
                  </a:cubicBezTo>
                  <a:cubicBezTo>
                    <a:pt x="142" y="56"/>
                    <a:pt x="144" y="56"/>
                    <a:pt x="140" y="52"/>
                  </a:cubicBezTo>
                  <a:cubicBezTo>
                    <a:pt x="141" y="59"/>
                    <a:pt x="137" y="61"/>
                    <a:pt x="134" y="63"/>
                  </a:cubicBezTo>
                  <a:cubicBezTo>
                    <a:pt x="133" y="62"/>
                    <a:pt x="132" y="62"/>
                    <a:pt x="131" y="60"/>
                  </a:cubicBezTo>
                  <a:cubicBezTo>
                    <a:pt x="131" y="61"/>
                    <a:pt x="130" y="62"/>
                    <a:pt x="132" y="64"/>
                  </a:cubicBezTo>
                  <a:cubicBezTo>
                    <a:pt x="132" y="64"/>
                    <a:pt x="130" y="62"/>
                    <a:pt x="129" y="62"/>
                  </a:cubicBezTo>
                  <a:cubicBezTo>
                    <a:pt x="128" y="61"/>
                    <a:pt x="133" y="67"/>
                    <a:pt x="131" y="66"/>
                  </a:cubicBezTo>
                  <a:cubicBezTo>
                    <a:pt x="130" y="64"/>
                    <a:pt x="129" y="63"/>
                    <a:pt x="127" y="62"/>
                  </a:cubicBezTo>
                  <a:cubicBezTo>
                    <a:pt x="130" y="65"/>
                    <a:pt x="129" y="65"/>
                    <a:pt x="129" y="67"/>
                  </a:cubicBezTo>
                  <a:cubicBezTo>
                    <a:pt x="129" y="66"/>
                    <a:pt x="128" y="66"/>
                    <a:pt x="127" y="64"/>
                  </a:cubicBezTo>
                  <a:cubicBezTo>
                    <a:pt x="130" y="68"/>
                    <a:pt x="125" y="65"/>
                    <a:pt x="127" y="67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2" y="63"/>
                    <a:pt x="129" y="70"/>
                    <a:pt x="127" y="69"/>
                  </a:cubicBezTo>
                  <a:cubicBezTo>
                    <a:pt x="126" y="68"/>
                    <a:pt x="125" y="67"/>
                    <a:pt x="125" y="66"/>
                  </a:cubicBezTo>
                  <a:cubicBezTo>
                    <a:pt x="128" y="71"/>
                    <a:pt x="125" y="71"/>
                    <a:pt x="126" y="73"/>
                  </a:cubicBezTo>
                  <a:cubicBezTo>
                    <a:pt x="126" y="72"/>
                    <a:pt x="125" y="72"/>
                    <a:pt x="125" y="72"/>
                  </a:cubicBezTo>
                  <a:cubicBezTo>
                    <a:pt x="125" y="73"/>
                    <a:pt x="123" y="72"/>
                    <a:pt x="124" y="75"/>
                  </a:cubicBezTo>
                  <a:cubicBezTo>
                    <a:pt x="123" y="74"/>
                    <a:pt x="119" y="69"/>
                    <a:pt x="119" y="71"/>
                  </a:cubicBezTo>
                  <a:cubicBezTo>
                    <a:pt x="123" y="75"/>
                    <a:pt x="119" y="74"/>
                    <a:pt x="124" y="79"/>
                  </a:cubicBezTo>
                  <a:cubicBezTo>
                    <a:pt x="123" y="79"/>
                    <a:pt x="120" y="78"/>
                    <a:pt x="121" y="80"/>
                  </a:cubicBezTo>
                  <a:cubicBezTo>
                    <a:pt x="120" y="78"/>
                    <a:pt x="116" y="75"/>
                    <a:pt x="116" y="74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1" y="69"/>
                    <a:pt x="114" y="71"/>
                    <a:pt x="112" y="69"/>
                  </a:cubicBezTo>
                  <a:cubicBezTo>
                    <a:pt x="112" y="70"/>
                    <a:pt x="112" y="72"/>
                    <a:pt x="112" y="72"/>
                  </a:cubicBezTo>
                  <a:cubicBezTo>
                    <a:pt x="114" y="75"/>
                    <a:pt x="118" y="81"/>
                    <a:pt x="118" y="82"/>
                  </a:cubicBezTo>
                  <a:cubicBezTo>
                    <a:pt x="116" y="80"/>
                    <a:pt x="113" y="77"/>
                    <a:pt x="112" y="7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19" y="87"/>
                    <a:pt x="116" y="83"/>
                    <a:pt x="117" y="84"/>
                  </a:cubicBezTo>
                  <a:cubicBezTo>
                    <a:pt x="118" y="85"/>
                    <a:pt x="118" y="86"/>
                    <a:pt x="119" y="87"/>
                  </a:cubicBezTo>
                  <a:cubicBezTo>
                    <a:pt x="118" y="87"/>
                    <a:pt x="119" y="90"/>
                    <a:pt x="115" y="85"/>
                  </a:cubicBezTo>
                  <a:cubicBezTo>
                    <a:pt x="113" y="83"/>
                    <a:pt x="114" y="84"/>
                    <a:pt x="112" y="82"/>
                  </a:cubicBezTo>
                  <a:cubicBezTo>
                    <a:pt x="112" y="83"/>
                    <a:pt x="113" y="85"/>
                    <a:pt x="113" y="85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1" y="84"/>
                    <a:pt x="113" y="87"/>
                    <a:pt x="116" y="89"/>
                  </a:cubicBezTo>
                  <a:cubicBezTo>
                    <a:pt x="116" y="89"/>
                    <a:pt x="113" y="87"/>
                    <a:pt x="115" y="88"/>
                  </a:cubicBezTo>
                  <a:cubicBezTo>
                    <a:pt x="117" y="91"/>
                    <a:pt x="117" y="92"/>
                    <a:pt x="116" y="93"/>
                  </a:cubicBezTo>
                  <a:cubicBezTo>
                    <a:pt x="116" y="92"/>
                    <a:pt x="115" y="90"/>
                    <a:pt x="114" y="89"/>
                  </a:cubicBezTo>
                  <a:cubicBezTo>
                    <a:pt x="116" y="93"/>
                    <a:pt x="117" y="95"/>
                    <a:pt x="117" y="97"/>
                  </a:cubicBezTo>
                  <a:cubicBezTo>
                    <a:pt x="119" y="99"/>
                    <a:pt x="114" y="93"/>
                    <a:pt x="115" y="94"/>
                  </a:cubicBezTo>
                  <a:cubicBezTo>
                    <a:pt x="111" y="92"/>
                    <a:pt x="117" y="100"/>
                    <a:pt x="112" y="97"/>
                  </a:cubicBezTo>
                  <a:cubicBezTo>
                    <a:pt x="112" y="96"/>
                    <a:pt x="115" y="100"/>
                    <a:pt x="114" y="99"/>
                  </a:cubicBezTo>
                  <a:cubicBezTo>
                    <a:pt x="114" y="99"/>
                    <a:pt x="111" y="96"/>
                    <a:pt x="111" y="98"/>
                  </a:cubicBezTo>
                  <a:cubicBezTo>
                    <a:pt x="110" y="96"/>
                    <a:pt x="112" y="99"/>
                    <a:pt x="112" y="99"/>
                  </a:cubicBezTo>
                  <a:cubicBezTo>
                    <a:pt x="113" y="101"/>
                    <a:pt x="111" y="99"/>
                    <a:pt x="111" y="98"/>
                  </a:cubicBezTo>
                  <a:cubicBezTo>
                    <a:pt x="112" y="100"/>
                    <a:pt x="113" y="105"/>
                    <a:pt x="109" y="103"/>
                  </a:cubicBezTo>
                  <a:cubicBezTo>
                    <a:pt x="110" y="104"/>
                    <a:pt x="113" y="108"/>
                    <a:pt x="112" y="108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08" y="104"/>
                    <a:pt x="109" y="106"/>
                    <a:pt x="107" y="104"/>
                  </a:cubicBezTo>
                  <a:cubicBezTo>
                    <a:pt x="110" y="108"/>
                    <a:pt x="106" y="99"/>
                    <a:pt x="108" y="102"/>
                  </a:cubicBezTo>
                  <a:cubicBezTo>
                    <a:pt x="106" y="100"/>
                    <a:pt x="111" y="108"/>
                    <a:pt x="108" y="104"/>
                  </a:cubicBezTo>
                  <a:cubicBezTo>
                    <a:pt x="107" y="104"/>
                    <a:pt x="110" y="108"/>
                    <a:pt x="107" y="105"/>
                  </a:cubicBezTo>
                  <a:cubicBezTo>
                    <a:pt x="107" y="106"/>
                    <a:pt x="104" y="101"/>
                    <a:pt x="103" y="102"/>
                  </a:cubicBezTo>
                  <a:cubicBezTo>
                    <a:pt x="103" y="103"/>
                    <a:pt x="105" y="103"/>
                    <a:pt x="105" y="105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8" y="109"/>
                    <a:pt x="105" y="106"/>
                    <a:pt x="108" y="109"/>
                  </a:cubicBezTo>
                  <a:cubicBezTo>
                    <a:pt x="106" y="107"/>
                    <a:pt x="108" y="112"/>
                    <a:pt x="104" y="107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1" y="104"/>
                    <a:pt x="104" y="107"/>
                    <a:pt x="105" y="109"/>
                  </a:cubicBezTo>
                  <a:cubicBezTo>
                    <a:pt x="105" y="109"/>
                    <a:pt x="104" y="108"/>
                    <a:pt x="103" y="108"/>
                  </a:cubicBezTo>
                  <a:cubicBezTo>
                    <a:pt x="108" y="113"/>
                    <a:pt x="102" y="108"/>
                    <a:pt x="106" y="113"/>
                  </a:cubicBezTo>
                  <a:cubicBezTo>
                    <a:pt x="103" y="111"/>
                    <a:pt x="104" y="114"/>
                    <a:pt x="101" y="111"/>
                  </a:cubicBezTo>
                  <a:cubicBezTo>
                    <a:pt x="102" y="113"/>
                    <a:pt x="103" y="115"/>
                    <a:pt x="101" y="114"/>
                  </a:cubicBezTo>
                  <a:cubicBezTo>
                    <a:pt x="101" y="114"/>
                    <a:pt x="101" y="114"/>
                    <a:pt x="100" y="112"/>
                  </a:cubicBezTo>
                  <a:cubicBezTo>
                    <a:pt x="98" y="111"/>
                    <a:pt x="99" y="113"/>
                    <a:pt x="100" y="114"/>
                  </a:cubicBezTo>
                  <a:cubicBezTo>
                    <a:pt x="99" y="113"/>
                    <a:pt x="96" y="111"/>
                    <a:pt x="94" y="109"/>
                  </a:cubicBezTo>
                  <a:cubicBezTo>
                    <a:pt x="95" y="112"/>
                    <a:pt x="98" y="114"/>
                    <a:pt x="100" y="116"/>
                  </a:cubicBezTo>
                  <a:cubicBezTo>
                    <a:pt x="94" y="111"/>
                    <a:pt x="101" y="121"/>
                    <a:pt x="96" y="117"/>
                  </a:cubicBezTo>
                  <a:cubicBezTo>
                    <a:pt x="96" y="116"/>
                    <a:pt x="95" y="113"/>
                    <a:pt x="93" y="112"/>
                  </a:cubicBezTo>
                  <a:cubicBezTo>
                    <a:pt x="88" y="107"/>
                    <a:pt x="96" y="117"/>
                    <a:pt x="93" y="115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4" y="117"/>
                    <a:pt x="98" y="123"/>
                    <a:pt x="94" y="118"/>
                  </a:cubicBezTo>
                  <a:cubicBezTo>
                    <a:pt x="95" y="120"/>
                    <a:pt x="92" y="118"/>
                    <a:pt x="96" y="122"/>
                  </a:cubicBezTo>
                  <a:cubicBezTo>
                    <a:pt x="92" y="119"/>
                    <a:pt x="95" y="127"/>
                    <a:pt x="87" y="120"/>
                  </a:cubicBezTo>
                  <a:cubicBezTo>
                    <a:pt x="88" y="120"/>
                    <a:pt x="87" y="120"/>
                    <a:pt x="89" y="122"/>
                  </a:cubicBezTo>
                  <a:cubicBezTo>
                    <a:pt x="92" y="124"/>
                    <a:pt x="88" y="120"/>
                    <a:pt x="89" y="122"/>
                  </a:cubicBezTo>
                  <a:cubicBezTo>
                    <a:pt x="89" y="122"/>
                    <a:pt x="90" y="123"/>
                    <a:pt x="91" y="124"/>
                  </a:cubicBezTo>
                  <a:cubicBezTo>
                    <a:pt x="90" y="123"/>
                    <a:pt x="89" y="123"/>
                    <a:pt x="86" y="119"/>
                  </a:cubicBezTo>
                  <a:cubicBezTo>
                    <a:pt x="83" y="117"/>
                    <a:pt x="92" y="127"/>
                    <a:pt x="90" y="127"/>
                  </a:cubicBezTo>
                  <a:cubicBezTo>
                    <a:pt x="88" y="125"/>
                    <a:pt x="87" y="124"/>
                    <a:pt x="87" y="125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8"/>
                    <a:pt x="85" y="124"/>
                    <a:pt x="82" y="121"/>
                  </a:cubicBezTo>
                  <a:cubicBezTo>
                    <a:pt x="83" y="122"/>
                    <a:pt x="82" y="122"/>
                    <a:pt x="84" y="125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83" y="124"/>
                    <a:pt x="81" y="124"/>
                    <a:pt x="82" y="124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80" y="122"/>
                    <a:pt x="81" y="123"/>
                    <a:pt x="81" y="124"/>
                  </a:cubicBezTo>
                  <a:cubicBezTo>
                    <a:pt x="82" y="126"/>
                    <a:pt x="84" y="126"/>
                    <a:pt x="84" y="127"/>
                  </a:cubicBezTo>
                  <a:cubicBezTo>
                    <a:pt x="85" y="128"/>
                    <a:pt x="85" y="128"/>
                    <a:pt x="86" y="130"/>
                  </a:cubicBezTo>
                  <a:cubicBezTo>
                    <a:pt x="83" y="127"/>
                    <a:pt x="84" y="128"/>
                    <a:pt x="83" y="128"/>
                  </a:cubicBezTo>
                  <a:cubicBezTo>
                    <a:pt x="82" y="128"/>
                    <a:pt x="85" y="131"/>
                    <a:pt x="85" y="131"/>
                  </a:cubicBezTo>
                  <a:cubicBezTo>
                    <a:pt x="83" y="130"/>
                    <a:pt x="84" y="132"/>
                    <a:pt x="82" y="129"/>
                  </a:cubicBezTo>
                  <a:cubicBezTo>
                    <a:pt x="82" y="128"/>
                    <a:pt x="84" y="130"/>
                    <a:pt x="83" y="129"/>
                  </a:cubicBezTo>
                  <a:cubicBezTo>
                    <a:pt x="82" y="128"/>
                    <a:pt x="79" y="125"/>
                    <a:pt x="81" y="127"/>
                  </a:cubicBezTo>
                  <a:cubicBezTo>
                    <a:pt x="82" y="129"/>
                    <a:pt x="86" y="133"/>
                    <a:pt x="84" y="132"/>
                  </a:cubicBezTo>
                  <a:cubicBezTo>
                    <a:pt x="83" y="131"/>
                    <a:pt x="82" y="130"/>
                    <a:pt x="81" y="129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1" y="130"/>
                    <a:pt x="81" y="130"/>
                    <a:pt x="80" y="129"/>
                  </a:cubicBezTo>
                  <a:cubicBezTo>
                    <a:pt x="83" y="132"/>
                    <a:pt x="80" y="131"/>
                    <a:pt x="83" y="134"/>
                  </a:cubicBezTo>
                  <a:cubicBezTo>
                    <a:pt x="83" y="135"/>
                    <a:pt x="81" y="133"/>
                    <a:pt x="80" y="133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78" y="131"/>
                    <a:pt x="79" y="133"/>
                    <a:pt x="80" y="135"/>
                  </a:cubicBezTo>
                  <a:cubicBezTo>
                    <a:pt x="80" y="134"/>
                    <a:pt x="80" y="134"/>
                    <a:pt x="80" y="134"/>
                  </a:cubicBezTo>
                  <a:cubicBezTo>
                    <a:pt x="79" y="134"/>
                    <a:pt x="79" y="135"/>
                    <a:pt x="81" y="137"/>
                  </a:cubicBezTo>
                  <a:cubicBezTo>
                    <a:pt x="78" y="135"/>
                    <a:pt x="71" y="127"/>
                    <a:pt x="74" y="131"/>
                  </a:cubicBezTo>
                  <a:cubicBezTo>
                    <a:pt x="73" y="131"/>
                    <a:pt x="77" y="136"/>
                    <a:pt x="79" y="138"/>
                  </a:cubicBezTo>
                  <a:cubicBezTo>
                    <a:pt x="77" y="137"/>
                    <a:pt x="80" y="142"/>
                    <a:pt x="75" y="139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5" y="142"/>
                    <a:pt x="77" y="147"/>
                    <a:pt x="71" y="143"/>
                  </a:cubicBezTo>
                  <a:cubicBezTo>
                    <a:pt x="71" y="141"/>
                    <a:pt x="69" y="140"/>
                    <a:pt x="67" y="138"/>
                  </a:cubicBezTo>
                  <a:cubicBezTo>
                    <a:pt x="69" y="141"/>
                    <a:pt x="65" y="136"/>
                    <a:pt x="68" y="140"/>
                  </a:cubicBezTo>
                  <a:cubicBezTo>
                    <a:pt x="71" y="143"/>
                    <a:pt x="72" y="144"/>
                    <a:pt x="73" y="145"/>
                  </a:cubicBezTo>
                  <a:cubicBezTo>
                    <a:pt x="74" y="147"/>
                    <a:pt x="72" y="148"/>
                    <a:pt x="70" y="146"/>
                  </a:cubicBezTo>
                  <a:cubicBezTo>
                    <a:pt x="71" y="147"/>
                    <a:pt x="72" y="148"/>
                    <a:pt x="72" y="149"/>
                  </a:cubicBezTo>
                  <a:cubicBezTo>
                    <a:pt x="69" y="145"/>
                    <a:pt x="68" y="145"/>
                    <a:pt x="68" y="14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9" y="148"/>
                    <a:pt x="72" y="152"/>
                    <a:pt x="70" y="150"/>
                  </a:cubicBezTo>
                  <a:cubicBezTo>
                    <a:pt x="69" y="149"/>
                    <a:pt x="68" y="148"/>
                    <a:pt x="67" y="147"/>
                  </a:cubicBezTo>
                  <a:cubicBezTo>
                    <a:pt x="69" y="150"/>
                    <a:pt x="71" y="154"/>
                    <a:pt x="69" y="152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50"/>
                    <a:pt x="67" y="152"/>
                    <a:pt x="68" y="153"/>
                  </a:cubicBezTo>
                  <a:cubicBezTo>
                    <a:pt x="66" y="151"/>
                    <a:pt x="65" y="152"/>
                    <a:pt x="62" y="149"/>
                  </a:cubicBezTo>
                  <a:cubicBezTo>
                    <a:pt x="67" y="157"/>
                    <a:pt x="65" y="160"/>
                    <a:pt x="63" y="161"/>
                  </a:cubicBezTo>
                  <a:cubicBezTo>
                    <a:pt x="62" y="159"/>
                    <a:pt x="62" y="159"/>
                    <a:pt x="62" y="159"/>
                  </a:cubicBezTo>
                  <a:cubicBezTo>
                    <a:pt x="60" y="157"/>
                    <a:pt x="64" y="162"/>
                    <a:pt x="63" y="161"/>
                  </a:cubicBezTo>
                  <a:cubicBezTo>
                    <a:pt x="61" y="159"/>
                    <a:pt x="59" y="158"/>
                    <a:pt x="58" y="155"/>
                  </a:cubicBezTo>
                  <a:cubicBezTo>
                    <a:pt x="55" y="154"/>
                    <a:pt x="60" y="159"/>
                    <a:pt x="60" y="160"/>
                  </a:cubicBezTo>
                  <a:cubicBezTo>
                    <a:pt x="62" y="163"/>
                    <a:pt x="59" y="158"/>
                    <a:pt x="62" y="162"/>
                  </a:cubicBezTo>
                  <a:cubicBezTo>
                    <a:pt x="62" y="162"/>
                    <a:pt x="59" y="160"/>
                    <a:pt x="62" y="164"/>
                  </a:cubicBezTo>
                  <a:cubicBezTo>
                    <a:pt x="61" y="163"/>
                    <a:pt x="58" y="160"/>
                    <a:pt x="57" y="159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54" y="157"/>
                    <a:pt x="53" y="152"/>
                    <a:pt x="47" y="147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5"/>
                    <a:pt x="45" y="143"/>
                    <a:pt x="42" y="143"/>
                  </a:cubicBezTo>
                  <a:cubicBezTo>
                    <a:pt x="44" y="145"/>
                    <a:pt x="48" y="150"/>
                    <a:pt x="50" y="152"/>
                  </a:cubicBezTo>
                  <a:cubicBezTo>
                    <a:pt x="50" y="153"/>
                    <a:pt x="58" y="161"/>
                    <a:pt x="56" y="161"/>
                  </a:cubicBezTo>
                  <a:cubicBezTo>
                    <a:pt x="54" y="159"/>
                    <a:pt x="57" y="160"/>
                    <a:pt x="54" y="157"/>
                  </a:cubicBezTo>
                  <a:cubicBezTo>
                    <a:pt x="51" y="155"/>
                    <a:pt x="54" y="159"/>
                    <a:pt x="53" y="159"/>
                  </a:cubicBezTo>
                  <a:cubicBezTo>
                    <a:pt x="55" y="160"/>
                    <a:pt x="58" y="164"/>
                    <a:pt x="58" y="165"/>
                  </a:cubicBezTo>
                  <a:cubicBezTo>
                    <a:pt x="56" y="163"/>
                    <a:pt x="55" y="161"/>
                    <a:pt x="54" y="161"/>
                  </a:cubicBezTo>
                  <a:cubicBezTo>
                    <a:pt x="56" y="163"/>
                    <a:pt x="57" y="165"/>
                    <a:pt x="59" y="166"/>
                  </a:cubicBezTo>
                  <a:cubicBezTo>
                    <a:pt x="63" y="171"/>
                    <a:pt x="57" y="166"/>
                    <a:pt x="60" y="170"/>
                  </a:cubicBezTo>
                  <a:cubicBezTo>
                    <a:pt x="57" y="167"/>
                    <a:pt x="54" y="161"/>
                    <a:pt x="51" y="160"/>
                  </a:cubicBezTo>
                  <a:cubicBezTo>
                    <a:pt x="54" y="163"/>
                    <a:pt x="55" y="165"/>
                    <a:pt x="59" y="170"/>
                  </a:cubicBezTo>
                  <a:cubicBezTo>
                    <a:pt x="58" y="169"/>
                    <a:pt x="56" y="167"/>
                    <a:pt x="54" y="165"/>
                  </a:cubicBezTo>
                  <a:cubicBezTo>
                    <a:pt x="52" y="163"/>
                    <a:pt x="59" y="171"/>
                    <a:pt x="53" y="165"/>
                  </a:cubicBezTo>
                  <a:cubicBezTo>
                    <a:pt x="56" y="168"/>
                    <a:pt x="56" y="168"/>
                    <a:pt x="56" y="168"/>
                  </a:cubicBezTo>
                  <a:cubicBezTo>
                    <a:pt x="54" y="167"/>
                    <a:pt x="54" y="167"/>
                    <a:pt x="52" y="165"/>
                  </a:cubicBezTo>
                  <a:cubicBezTo>
                    <a:pt x="51" y="165"/>
                    <a:pt x="55" y="171"/>
                    <a:pt x="50" y="166"/>
                  </a:cubicBezTo>
                  <a:cubicBezTo>
                    <a:pt x="51" y="166"/>
                    <a:pt x="50" y="167"/>
                    <a:pt x="53" y="170"/>
                  </a:cubicBezTo>
                  <a:cubicBezTo>
                    <a:pt x="55" y="172"/>
                    <a:pt x="51" y="167"/>
                    <a:pt x="56" y="171"/>
                  </a:cubicBezTo>
                  <a:cubicBezTo>
                    <a:pt x="52" y="168"/>
                    <a:pt x="56" y="172"/>
                    <a:pt x="56" y="174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5" y="173"/>
                    <a:pt x="54" y="173"/>
                    <a:pt x="56" y="175"/>
                  </a:cubicBezTo>
                  <a:cubicBezTo>
                    <a:pt x="55" y="174"/>
                    <a:pt x="54" y="173"/>
                    <a:pt x="54" y="172"/>
                  </a:cubicBezTo>
                  <a:cubicBezTo>
                    <a:pt x="56" y="175"/>
                    <a:pt x="56" y="175"/>
                    <a:pt x="56" y="175"/>
                  </a:cubicBezTo>
                  <a:cubicBezTo>
                    <a:pt x="57" y="177"/>
                    <a:pt x="51" y="170"/>
                    <a:pt x="51" y="172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50" y="170"/>
                    <a:pt x="47" y="167"/>
                    <a:pt x="48" y="168"/>
                  </a:cubicBezTo>
                  <a:cubicBezTo>
                    <a:pt x="50" y="171"/>
                    <a:pt x="53" y="175"/>
                    <a:pt x="55" y="177"/>
                  </a:cubicBezTo>
                  <a:cubicBezTo>
                    <a:pt x="55" y="178"/>
                    <a:pt x="52" y="174"/>
                    <a:pt x="54" y="177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1" y="172"/>
                    <a:pt x="47" y="169"/>
                    <a:pt x="47" y="170"/>
                  </a:cubicBezTo>
                  <a:cubicBezTo>
                    <a:pt x="47" y="171"/>
                    <a:pt x="50" y="175"/>
                    <a:pt x="52" y="176"/>
                  </a:cubicBezTo>
                  <a:cubicBezTo>
                    <a:pt x="52" y="176"/>
                    <a:pt x="50" y="175"/>
                    <a:pt x="48" y="173"/>
                  </a:cubicBezTo>
                  <a:cubicBezTo>
                    <a:pt x="49" y="174"/>
                    <a:pt x="51" y="176"/>
                    <a:pt x="52" y="178"/>
                  </a:cubicBezTo>
                  <a:cubicBezTo>
                    <a:pt x="50" y="176"/>
                    <a:pt x="47" y="174"/>
                    <a:pt x="45" y="172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8" y="163"/>
                    <a:pt x="38" y="165"/>
                    <a:pt x="35" y="161"/>
                  </a:cubicBezTo>
                  <a:cubicBezTo>
                    <a:pt x="34" y="161"/>
                    <a:pt x="35" y="162"/>
                    <a:pt x="36" y="163"/>
                  </a:cubicBezTo>
                  <a:cubicBezTo>
                    <a:pt x="42" y="169"/>
                    <a:pt x="42" y="172"/>
                    <a:pt x="48" y="177"/>
                  </a:cubicBezTo>
                  <a:cubicBezTo>
                    <a:pt x="48" y="180"/>
                    <a:pt x="35" y="165"/>
                    <a:pt x="42" y="174"/>
                  </a:cubicBezTo>
                  <a:cubicBezTo>
                    <a:pt x="43" y="175"/>
                    <a:pt x="47" y="180"/>
                    <a:pt x="46" y="178"/>
                  </a:cubicBezTo>
                  <a:cubicBezTo>
                    <a:pt x="45" y="178"/>
                    <a:pt x="50" y="184"/>
                    <a:pt x="48" y="182"/>
                  </a:cubicBezTo>
                  <a:cubicBezTo>
                    <a:pt x="46" y="179"/>
                    <a:pt x="42" y="177"/>
                    <a:pt x="40" y="173"/>
                  </a:cubicBezTo>
                  <a:cubicBezTo>
                    <a:pt x="41" y="175"/>
                    <a:pt x="41" y="174"/>
                    <a:pt x="41" y="173"/>
                  </a:cubicBezTo>
                  <a:cubicBezTo>
                    <a:pt x="39" y="172"/>
                    <a:pt x="36" y="168"/>
                    <a:pt x="35" y="168"/>
                  </a:cubicBezTo>
                  <a:cubicBezTo>
                    <a:pt x="36" y="169"/>
                    <a:pt x="35" y="170"/>
                    <a:pt x="38" y="173"/>
                  </a:cubicBezTo>
                  <a:cubicBezTo>
                    <a:pt x="41" y="176"/>
                    <a:pt x="38" y="172"/>
                    <a:pt x="41" y="175"/>
                  </a:cubicBezTo>
                  <a:cubicBezTo>
                    <a:pt x="41" y="177"/>
                    <a:pt x="37" y="172"/>
                    <a:pt x="41" y="178"/>
                  </a:cubicBezTo>
                  <a:cubicBezTo>
                    <a:pt x="41" y="177"/>
                    <a:pt x="45" y="180"/>
                    <a:pt x="47" y="183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3" y="181"/>
                    <a:pt x="49" y="186"/>
                    <a:pt x="47" y="186"/>
                  </a:cubicBezTo>
                  <a:cubicBezTo>
                    <a:pt x="43" y="183"/>
                    <a:pt x="43" y="183"/>
                    <a:pt x="43" y="183"/>
                  </a:cubicBezTo>
                  <a:cubicBezTo>
                    <a:pt x="40" y="179"/>
                    <a:pt x="46" y="183"/>
                    <a:pt x="40" y="177"/>
                  </a:cubicBezTo>
                  <a:cubicBezTo>
                    <a:pt x="40" y="178"/>
                    <a:pt x="42" y="181"/>
                    <a:pt x="40" y="180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39" y="178"/>
                    <a:pt x="32" y="171"/>
                    <a:pt x="35" y="176"/>
                  </a:cubicBezTo>
                  <a:cubicBezTo>
                    <a:pt x="37" y="178"/>
                    <a:pt x="37" y="178"/>
                    <a:pt x="39" y="180"/>
                  </a:cubicBezTo>
                  <a:cubicBezTo>
                    <a:pt x="39" y="182"/>
                    <a:pt x="41" y="184"/>
                    <a:pt x="40" y="185"/>
                  </a:cubicBezTo>
                  <a:cubicBezTo>
                    <a:pt x="37" y="181"/>
                    <a:pt x="39" y="185"/>
                    <a:pt x="36" y="180"/>
                  </a:cubicBezTo>
                  <a:cubicBezTo>
                    <a:pt x="38" y="183"/>
                    <a:pt x="39" y="181"/>
                    <a:pt x="36" y="177"/>
                  </a:cubicBezTo>
                  <a:cubicBezTo>
                    <a:pt x="31" y="172"/>
                    <a:pt x="37" y="177"/>
                    <a:pt x="33" y="172"/>
                  </a:cubicBezTo>
                  <a:cubicBezTo>
                    <a:pt x="32" y="172"/>
                    <a:pt x="27" y="167"/>
                    <a:pt x="24" y="164"/>
                  </a:cubicBezTo>
                  <a:cubicBezTo>
                    <a:pt x="24" y="164"/>
                    <a:pt x="25" y="166"/>
                    <a:pt x="25" y="166"/>
                  </a:cubicBezTo>
                  <a:cubicBezTo>
                    <a:pt x="28" y="169"/>
                    <a:pt x="28" y="169"/>
                    <a:pt x="31" y="172"/>
                  </a:cubicBezTo>
                  <a:cubicBezTo>
                    <a:pt x="30" y="172"/>
                    <a:pt x="31" y="175"/>
                    <a:pt x="33" y="178"/>
                  </a:cubicBezTo>
                  <a:cubicBezTo>
                    <a:pt x="31" y="177"/>
                    <a:pt x="29" y="173"/>
                    <a:pt x="29" y="173"/>
                  </a:cubicBezTo>
                  <a:cubicBezTo>
                    <a:pt x="28" y="175"/>
                    <a:pt x="27" y="175"/>
                    <a:pt x="25" y="175"/>
                  </a:cubicBezTo>
                  <a:cubicBezTo>
                    <a:pt x="31" y="179"/>
                    <a:pt x="26" y="177"/>
                    <a:pt x="30" y="181"/>
                  </a:cubicBezTo>
                  <a:cubicBezTo>
                    <a:pt x="31" y="181"/>
                    <a:pt x="35" y="185"/>
                    <a:pt x="37" y="187"/>
                  </a:cubicBezTo>
                  <a:cubicBezTo>
                    <a:pt x="36" y="187"/>
                    <a:pt x="35" y="185"/>
                    <a:pt x="34" y="184"/>
                  </a:cubicBezTo>
                  <a:cubicBezTo>
                    <a:pt x="36" y="187"/>
                    <a:pt x="29" y="180"/>
                    <a:pt x="33" y="185"/>
                  </a:cubicBezTo>
                  <a:cubicBezTo>
                    <a:pt x="32" y="182"/>
                    <a:pt x="27" y="179"/>
                    <a:pt x="24" y="175"/>
                  </a:cubicBezTo>
                  <a:cubicBezTo>
                    <a:pt x="25" y="177"/>
                    <a:pt x="21" y="172"/>
                    <a:pt x="21" y="172"/>
                  </a:cubicBezTo>
                  <a:cubicBezTo>
                    <a:pt x="22" y="175"/>
                    <a:pt x="23" y="177"/>
                    <a:pt x="23" y="179"/>
                  </a:cubicBezTo>
                  <a:cubicBezTo>
                    <a:pt x="19" y="176"/>
                    <a:pt x="21" y="181"/>
                    <a:pt x="20" y="181"/>
                  </a:cubicBezTo>
                  <a:cubicBezTo>
                    <a:pt x="18" y="180"/>
                    <a:pt x="14" y="175"/>
                    <a:pt x="13" y="175"/>
                  </a:cubicBezTo>
                  <a:cubicBezTo>
                    <a:pt x="13" y="175"/>
                    <a:pt x="18" y="179"/>
                    <a:pt x="15" y="178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15" y="178"/>
                    <a:pt x="11" y="175"/>
                    <a:pt x="16" y="182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2" y="176"/>
                    <a:pt x="12" y="178"/>
                    <a:pt x="13" y="178"/>
                  </a:cubicBezTo>
                  <a:cubicBezTo>
                    <a:pt x="11" y="177"/>
                    <a:pt x="10" y="175"/>
                    <a:pt x="9" y="174"/>
                  </a:cubicBezTo>
                  <a:cubicBezTo>
                    <a:pt x="6" y="171"/>
                    <a:pt x="9" y="175"/>
                    <a:pt x="8" y="176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2" y="182"/>
                    <a:pt x="9" y="179"/>
                    <a:pt x="9" y="181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6" y="177"/>
                    <a:pt x="4" y="176"/>
                    <a:pt x="5" y="179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2" y="172"/>
                    <a:pt x="3" y="174"/>
                    <a:pt x="6" y="177"/>
                  </a:cubicBezTo>
                  <a:cubicBezTo>
                    <a:pt x="8" y="179"/>
                    <a:pt x="8" y="178"/>
                    <a:pt x="6" y="175"/>
                  </a:cubicBezTo>
                  <a:cubicBezTo>
                    <a:pt x="5" y="175"/>
                    <a:pt x="6" y="176"/>
                    <a:pt x="7" y="177"/>
                  </a:cubicBezTo>
                  <a:cubicBezTo>
                    <a:pt x="3" y="173"/>
                    <a:pt x="4" y="173"/>
                    <a:pt x="1" y="170"/>
                  </a:cubicBezTo>
                  <a:cubicBezTo>
                    <a:pt x="1" y="170"/>
                    <a:pt x="0" y="169"/>
                    <a:pt x="1" y="171"/>
                  </a:cubicBezTo>
                  <a:cubicBezTo>
                    <a:pt x="0" y="168"/>
                    <a:pt x="0" y="168"/>
                    <a:pt x="0" y="167"/>
                  </a:cubicBezTo>
                  <a:cubicBezTo>
                    <a:pt x="1" y="169"/>
                    <a:pt x="3" y="170"/>
                    <a:pt x="4" y="171"/>
                  </a:cubicBezTo>
                  <a:cubicBezTo>
                    <a:pt x="0" y="167"/>
                    <a:pt x="0" y="166"/>
                    <a:pt x="1" y="166"/>
                  </a:cubicBezTo>
                  <a:cubicBezTo>
                    <a:pt x="5" y="170"/>
                    <a:pt x="0" y="163"/>
                    <a:pt x="2" y="163"/>
                  </a:cubicBezTo>
                  <a:cubicBezTo>
                    <a:pt x="5" y="167"/>
                    <a:pt x="7" y="170"/>
                    <a:pt x="8" y="172"/>
                  </a:cubicBezTo>
                  <a:cubicBezTo>
                    <a:pt x="10" y="173"/>
                    <a:pt x="8" y="171"/>
                    <a:pt x="10" y="172"/>
                  </a:cubicBezTo>
                  <a:cubicBezTo>
                    <a:pt x="8" y="170"/>
                    <a:pt x="5" y="166"/>
                    <a:pt x="4" y="164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5" y="164"/>
                    <a:pt x="2" y="161"/>
                    <a:pt x="3" y="161"/>
                  </a:cubicBezTo>
                  <a:cubicBezTo>
                    <a:pt x="6" y="161"/>
                    <a:pt x="7" y="160"/>
                    <a:pt x="8" y="159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6" y="156"/>
                    <a:pt x="10" y="158"/>
                    <a:pt x="8" y="155"/>
                  </a:cubicBezTo>
                  <a:cubicBezTo>
                    <a:pt x="12" y="157"/>
                    <a:pt x="9" y="151"/>
                    <a:pt x="13" y="155"/>
                  </a:cubicBezTo>
                  <a:cubicBezTo>
                    <a:pt x="13" y="151"/>
                    <a:pt x="13" y="148"/>
                    <a:pt x="16" y="147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17" y="148"/>
                    <a:pt x="21" y="153"/>
                    <a:pt x="21" y="152"/>
                  </a:cubicBezTo>
                  <a:cubicBezTo>
                    <a:pt x="18" y="149"/>
                    <a:pt x="18" y="147"/>
                    <a:pt x="16" y="145"/>
                  </a:cubicBezTo>
                  <a:cubicBezTo>
                    <a:pt x="20" y="147"/>
                    <a:pt x="18" y="143"/>
                    <a:pt x="17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5" y="137"/>
                    <a:pt x="20" y="140"/>
                    <a:pt x="22" y="140"/>
                  </a:cubicBezTo>
                  <a:cubicBezTo>
                    <a:pt x="23" y="141"/>
                    <a:pt x="25" y="143"/>
                    <a:pt x="25" y="142"/>
                  </a:cubicBezTo>
                  <a:cubicBezTo>
                    <a:pt x="22" y="138"/>
                    <a:pt x="23" y="138"/>
                    <a:pt x="21" y="135"/>
                  </a:cubicBezTo>
                  <a:cubicBezTo>
                    <a:pt x="22" y="134"/>
                    <a:pt x="24" y="134"/>
                    <a:pt x="26" y="135"/>
                  </a:cubicBezTo>
                  <a:cubicBezTo>
                    <a:pt x="22" y="128"/>
                    <a:pt x="28" y="129"/>
                    <a:pt x="27" y="124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26" y="118"/>
                    <a:pt x="34" y="121"/>
                    <a:pt x="33" y="116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3"/>
                    <a:pt x="38" y="119"/>
                    <a:pt x="34" y="116"/>
                  </a:cubicBezTo>
                  <a:cubicBezTo>
                    <a:pt x="36" y="117"/>
                    <a:pt x="34" y="112"/>
                    <a:pt x="38" y="116"/>
                  </a:cubicBezTo>
                  <a:cubicBezTo>
                    <a:pt x="39" y="116"/>
                    <a:pt x="36" y="113"/>
                    <a:pt x="36" y="112"/>
                  </a:cubicBezTo>
                  <a:cubicBezTo>
                    <a:pt x="39" y="112"/>
                    <a:pt x="39" y="112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11"/>
                    <a:pt x="42" y="113"/>
                    <a:pt x="42" y="113"/>
                  </a:cubicBezTo>
                  <a:cubicBezTo>
                    <a:pt x="41" y="111"/>
                    <a:pt x="45" y="113"/>
                    <a:pt x="39" y="107"/>
                  </a:cubicBezTo>
                  <a:cubicBezTo>
                    <a:pt x="44" y="110"/>
                    <a:pt x="39" y="102"/>
                    <a:pt x="45" y="105"/>
                  </a:cubicBezTo>
                  <a:cubicBezTo>
                    <a:pt x="43" y="104"/>
                    <a:pt x="43" y="103"/>
                    <a:pt x="42" y="102"/>
                  </a:cubicBezTo>
                  <a:cubicBezTo>
                    <a:pt x="43" y="101"/>
                    <a:pt x="48" y="103"/>
                    <a:pt x="46" y="100"/>
                  </a:cubicBezTo>
                  <a:cubicBezTo>
                    <a:pt x="47" y="100"/>
                    <a:pt x="48" y="103"/>
                    <a:pt x="49" y="103"/>
                  </a:cubicBezTo>
                  <a:cubicBezTo>
                    <a:pt x="48" y="102"/>
                    <a:pt x="47" y="100"/>
                    <a:pt x="46" y="99"/>
                  </a:cubicBezTo>
                  <a:cubicBezTo>
                    <a:pt x="45" y="95"/>
                    <a:pt x="53" y="99"/>
                    <a:pt x="53" y="97"/>
                  </a:cubicBezTo>
                  <a:cubicBezTo>
                    <a:pt x="53" y="91"/>
                    <a:pt x="58" y="90"/>
                    <a:pt x="60" y="87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58" y="83"/>
                    <a:pt x="67" y="91"/>
                    <a:pt x="62" y="84"/>
                  </a:cubicBezTo>
                  <a:cubicBezTo>
                    <a:pt x="63" y="85"/>
                    <a:pt x="63" y="84"/>
                    <a:pt x="65" y="86"/>
                  </a:cubicBezTo>
                  <a:cubicBezTo>
                    <a:pt x="63" y="82"/>
                    <a:pt x="70" y="87"/>
                    <a:pt x="67" y="82"/>
                  </a:cubicBezTo>
                  <a:cubicBezTo>
                    <a:pt x="67" y="82"/>
                    <a:pt x="67" y="83"/>
                    <a:pt x="67" y="83"/>
                  </a:cubicBezTo>
                  <a:cubicBezTo>
                    <a:pt x="71" y="85"/>
                    <a:pt x="68" y="80"/>
                    <a:pt x="72" y="82"/>
                  </a:cubicBezTo>
                  <a:cubicBezTo>
                    <a:pt x="72" y="82"/>
                    <a:pt x="72" y="83"/>
                    <a:pt x="73" y="84"/>
                  </a:cubicBezTo>
                  <a:cubicBezTo>
                    <a:pt x="76" y="86"/>
                    <a:pt x="70" y="78"/>
                    <a:pt x="75" y="84"/>
                  </a:cubicBezTo>
                  <a:cubicBezTo>
                    <a:pt x="75" y="84"/>
                    <a:pt x="73" y="81"/>
                    <a:pt x="73" y="81"/>
                  </a:cubicBezTo>
                  <a:cubicBezTo>
                    <a:pt x="77" y="81"/>
                    <a:pt x="76" y="75"/>
                    <a:pt x="78" y="71"/>
                  </a:cubicBezTo>
                  <a:cubicBezTo>
                    <a:pt x="82" y="73"/>
                    <a:pt x="87" y="81"/>
                    <a:pt x="84" y="76"/>
                  </a:cubicBezTo>
                  <a:cubicBezTo>
                    <a:pt x="85" y="77"/>
                    <a:pt x="82" y="73"/>
                    <a:pt x="83" y="74"/>
                  </a:cubicBezTo>
                  <a:cubicBezTo>
                    <a:pt x="82" y="72"/>
                    <a:pt x="90" y="80"/>
                    <a:pt x="88" y="77"/>
                  </a:cubicBezTo>
                  <a:cubicBezTo>
                    <a:pt x="84" y="73"/>
                    <a:pt x="86" y="75"/>
                    <a:pt x="84" y="72"/>
                  </a:cubicBezTo>
                  <a:cubicBezTo>
                    <a:pt x="87" y="74"/>
                    <a:pt x="90" y="77"/>
                    <a:pt x="89" y="73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87" y="69"/>
                    <a:pt x="90" y="71"/>
                    <a:pt x="86" y="64"/>
                  </a:cubicBezTo>
                  <a:cubicBezTo>
                    <a:pt x="90" y="58"/>
                    <a:pt x="92" y="49"/>
                    <a:pt x="97" y="44"/>
                  </a:cubicBezTo>
                  <a:cubicBezTo>
                    <a:pt x="104" y="40"/>
                    <a:pt x="106" y="32"/>
                    <a:pt x="115" y="31"/>
                  </a:cubicBezTo>
                  <a:cubicBezTo>
                    <a:pt x="120" y="34"/>
                    <a:pt x="120" y="34"/>
                    <a:pt x="120" y="31"/>
                  </a:cubicBezTo>
                  <a:cubicBezTo>
                    <a:pt x="121" y="32"/>
                    <a:pt x="121" y="32"/>
                    <a:pt x="122" y="33"/>
                  </a:cubicBezTo>
                  <a:cubicBezTo>
                    <a:pt x="118" y="29"/>
                    <a:pt x="122" y="31"/>
                    <a:pt x="119" y="27"/>
                  </a:cubicBezTo>
                  <a:cubicBezTo>
                    <a:pt x="121" y="26"/>
                    <a:pt x="122" y="23"/>
                    <a:pt x="124" y="22"/>
                  </a:cubicBezTo>
                  <a:cubicBezTo>
                    <a:pt x="124" y="22"/>
                    <a:pt x="127" y="26"/>
                    <a:pt x="127" y="25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6" y="22"/>
                    <a:pt x="125" y="20"/>
                    <a:pt x="123" y="19"/>
                  </a:cubicBezTo>
                  <a:cubicBezTo>
                    <a:pt x="125" y="11"/>
                    <a:pt x="138" y="14"/>
                    <a:pt x="142" y="9"/>
                  </a:cubicBezTo>
                  <a:cubicBezTo>
                    <a:pt x="145" y="9"/>
                    <a:pt x="145" y="6"/>
                    <a:pt x="146" y="4"/>
                  </a:cubicBezTo>
                  <a:cubicBezTo>
                    <a:pt x="154" y="6"/>
                    <a:pt x="162" y="7"/>
                    <a:pt x="162" y="0"/>
                  </a:cubicBezTo>
                  <a:cubicBezTo>
                    <a:pt x="162" y="0"/>
                    <a:pt x="172" y="11"/>
                    <a:pt x="172" y="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6557049" y="4247686"/>
              <a:ext cx="9039" cy="81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0"/>
                  </a:moveTo>
                  <a:cubicBezTo>
                    <a:pt x="2" y="2"/>
                    <a:pt x="3" y="3"/>
                    <a:pt x="6" y="6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6603148" y="4262149"/>
              <a:ext cx="4519" cy="4519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3" y="3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6608572" y="4260340"/>
              <a:ext cx="4519" cy="6327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0"/>
                  </a:moveTo>
                  <a:cubicBezTo>
                    <a:pt x="2" y="2"/>
                    <a:pt x="3" y="4"/>
                    <a:pt x="3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6623938" y="4267572"/>
              <a:ext cx="4519" cy="3616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6619418" y="4260340"/>
              <a:ext cx="2712" cy="4519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1" y="0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6633881" y="4257629"/>
              <a:ext cx="4519" cy="7231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2"/>
                  </a:moveTo>
                  <a:cubicBezTo>
                    <a:pt x="1" y="2"/>
                    <a:pt x="0" y="0"/>
                    <a:pt x="2" y="2"/>
                  </a:cubicBezTo>
                  <a:cubicBezTo>
                    <a:pt x="0" y="0"/>
                    <a:pt x="3" y="5"/>
                    <a:pt x="1" y="2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6635689" y="4251302"/>
              <a:ext cx="2712" cy="4519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6701673" y="4169048"/>
              <a:ext cx="3616" cy="2712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1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6737828" y="4136507"/>
              <a:ext cx="2712" cy="5423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1"/>
                  </a:moveTo>
                  <a:cubicBezTo>
                    <a:pt x="0" y="0"/>
                    <a:pt x="2" y="3"/>
                    <a:pt x="2" y="3"/>
                  </a:cubicBezTo>
                  <a:cubicBezTo>
                    <a:pt x="2" y="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6738732" y="4102160"/>
              <a:ext cx="6327" cy="6327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7"/>
                  </a:moveTo>
                  <a:lnTo>
                    <a:pt x="7" y="7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5418145" y="4018097"/>
              <a:ext cx="6327" cy="7231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3" y="2"/>
                  </a:moveTo>
                  <a:cubicBezTo>
                    <a:pt x="2" y="2"/>
                    <a:pt x="0" y="5"/>
                    <a:pt x="2" y="3"/>
                  </a:cubicBezTo>
                  <a:cubicBezTo>
                    <a:pt x="3" y="1"/>
                    <a:pt x="4" y="0"/>
                    <a:pt x="3" y="2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5399164" y="4025329"/>
              <a:ext cx="268456" cy="266648"/>
            </a:xfrm>
            <a:custGeom>
              <a:avLst/>
              <a:gdLst/>
              <a:ahLst/>
              <a:cxnLst/>
              <a:rect l="l" t="t" r="r" b="b"/>
              <a:pathLst>
                <a:path w="182" h="180" extrusionOk="0">
                  <a:moveTo>
                    <a:pt x="166" y="173"/>
                  </a:moveTo>
                  <a:cubicBezTo>
                    <a:pt x="155" y="180"/>
                    <a:pt x="162" y="168"/>
                    <a:pt x="154" y="172"/>
                  </a:cubicBezTo>
                  <a:cubicBezTo>
                    <a:pt x="153" y="172"/>
                    <a:pt x="159" y="167"/>
                    <a:pt x="158" y="168"/>
                  </a:cubicBezTo>
                  <a:cubicBezTo>
                    <a:pt x="148" y="172"/>
                    <a:pt x="150" y="164"/>
                    <a:pt x="153" y="157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4"/>
                    <a:pt x="150" y="158"/>
                    <a:pt x="150" y="157"/>
                  </a:cubicBezTo>
                  <a:cubicBezTo>
                    <a:pt x="151" y="156"/>
                    <a:pt x="152" y="156"/>
                    <a:pt x="153" y="154"/>
                  </a:cubicBezTo>
                  <a:cubicBezTo>
                    <a:pt x="150" y="157"/>
                    <a:pt x="151" y="154"/>
                    <a:pt x="148" y="156"/>
                  </a:cubicBezTo>
                  <a:cubicBezTo>
                    <a:pt x="149" y="155"/>
                    <a:pt x="152" y="153"/>
                    <a:pt x="153" y="151"/>
                  </a:cubicBezTo>
                  <a:cubicBezTo>
                    <a:pt x="149" y="154"/>
                    <a:pt x="149" y="154"/>
                    <a:pt x="149" y="154"/>
                  </a:cubicBezTo>
                  <a:cubicBezTo>
                    <a:pt x="140" y="160"/>
                    <a:pt x="148" y="152"/>
                    <a:pt x="142" y="154"/>
                  </a:cubicBezTo>
                  <a:cubicBezTo>
                    <a:pt x="145" y="152"/>
                    <a:pt x="145" y="152"/>
                    <a:pt x="145" y="152"/>
                  </a:cubicBezTo>
                  <a:cubicBezTo>
                    <a:pt x="138" y="155"/>
                    <a:pt x="137" y="151"/>
                    <a:pt x="133" y="151"/>
                  </a:cubicBezTo>
                  <a:cubicBezTo>
                    <a:pt x="135" y="150"/>
                    <a:pt x="137" y="148"/>
                    <a:pt x="138" y="147"/>
                  </a:cubicBezTo>
                  <a:cubicBezTo>
                    <a:pt x="134" y="150"/>
                    <a:pt x="133" y="150"/>
                    <a:pt x="132" y="150"/>
                  </a:cubicBezTo>
                  <a:cubicBezTo>
                    <a:pt x="135" y="146"/>
                    <a:pt x="127" y="152"/>
                    <a:pt x="129" y="149"/>
                  </a:cubicBezTo>
                  <a:cubicBezTo>
                    <a:pt x="130" y="149"/>
                    <a:pt x="130" y="149"/>
                    <a:pt x="130" y="149"/>
                  </a:cubicBezTo>
                  <a:cubicBezTo>
                    <a:pt x="125" y="152"/>
                    <a:pt x="131" y="146"/>
                    <a:pt x="126" y="150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4" y="151"/>
                    <a:pt x="131" y="144"/>
                    <a:pt x="128" y="146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25" y="147"/>
                    <a:pt x="128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5" y="145"/>
                    <a:pt x="128" y="142"/>
                    <a:pt x="124" y="146"/>
                  </a:cubicBezTo>
                  <a:cubicBezTo>
                    <a:pt x="127" y="142"/>
                    <a:pt x="126" y="145"/>
                    <a:pt x="130" y="141"/>
                  </a:cubicBezTo>
                  <a:cubicBezTo>
                    <a:pt x="124" y="141"/>
                    <a:pt x="122" y="138"/>
                    <a:pt x="119" y="135"/>
                  </a:cubicBezTo>
                  <a:cubicBezTo>
                    <a:pt x="121" y="133"/>
                    <a:pt x="121" y="133"/>
                    <a:pt x="123" y="131"/>
                  </a:cubicBezTo>
                  <a:cubicBezTo>
                    <a:pt x="121" y="132"/>
                    <a:pt x="121" y="131"/>
                    <a:pt x="119" y="133"/>
                  </a:cubicBezTo>
                  <a:cubicBezTo>
                    <a:pt x="119" y="133"/>
                    <a:pt x="121" y="131"/>
                    <a:pt x="121" y="130"/>
                  </a:cubicBezTo>
                  <a:cubicBezTo>
                    <a:pt x="122" y="128"/>
                    <a:pt x="116" y="134"/>
                    <a:pt x="117" y="131"/>
                  </a:cubicBezTo>
                  <a:cubicBezTo>
                    <a:pt x="118" y="131"/>
                    <a:pt x="120" y="130"/>
                    <a:pt x="121" y="128"/>
                  </a:cubicBezTo>
                  <a:cubicBezTo>
                    <a:pt x="117" y="131"/>
                    <a:pt x="117" y="129"/>
                    <a:pt x="116" y="130"/>
                  </a:cubicBezTo>
                  <a:cubicBezTo>
                    <a:pt x="117" y="129"/>
                    <a:pt x="117" y="129"/>
                    <a:pt x="118" y="128"/>
                  </a:cubicBezTo>
                  <a:cubicBezTo>
                    <a:pt x="114" y="130"/>
                    <a:pt x="118" y="126"/>
                    <a:pt x="116" y="128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20" y="122"/>
                    <a:pt x="113" y="130"/>
                    <a:pt x="114" y="128"/>
                  </a:cubicBezTo>
                  <a:cubicBezTo>
                    <a:pt x="115" y="127"/>
                    <a:pt x="116" y="126"/>
                    <a:pt x="117" y="125"/>
                  </a:cubicBezTo>
                  <a:cubicBezTo>
                    <a:pt x="112" y="128"/>
                    <a:pt x="112" y="126"/>
                    <a:pt x="110" y="127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0" y="126"/>
                    <a:pt x="111" y="124"/>
                    <a:pt x="108" y="124"/>
                  </a:cubicBezTo>
                  <a:cubicBezTo>
                    <a:pt x="109" y="123"/>
                    <a:pt x="114" y="120"/>
                    <a:pt x="112" y="119"/>
                  </a:cubicBezTo>
                  <a:cubicBezTo>
                    <a:pt x="108" y="124"/>
                    <a:pt x="109" y="120"/>
                    <a:pt x="104" y="125"/>
                  </a:cubicBezTo>
                  <a:cubicBezTo>
                    <a:pt x="104" y="124"/>
                    <a:pt x="105" y="121"/>
                    <a:pt x="103" y="122"/>
                  </a:cubicBezTo>
                  <a:cubicBezTo>
                    <a:pt x="105" y="121"/>
                    <a:pt x="109" y="117"/>
                    <a:pt x="110" y="117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112"/>
                    <a:pt x="112" y="115"/>
                    <a:pt x="114" y="113"/>
                  </a:cubicBezTo>
                  <a:cubicBezTo>
                    <a:pt x="114" y="112"/>
                    <a:pt x="111" y="113"/>
                    <a:pt x="112" y="112"/>
                  </a:cubicBezTo>
                  <a:cubicBezTo>
                    <a:pt x="108" y="114"/>
                    <a:pt x="103" y="119"/>
                    <a:pt x="101" y="118"/>
                  </a:cubicBezTo>
                  <a:cubicBezTo>
                    <a:pt x="103" y="117"/>
                    <a:pt x="106" y="113"/>
                    <a:pt x="107" y="113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101" y="116"/>
                    <a:pt x="99" y="117"/>
                  </a:cubicBezTo>
                  <a:cubicBezTo>
                    <a:pt x="98" y="118"/>
                    <a:pt x="97" y="119"/>
                    <a:pt x="96" y="119"/>
                  </a:cubicBezTo>
                  <a:cubicBezTo>
                    <a:pt x="96" y="119"/>
                    <a:pt x="94" y="119"/>
                    <a:pt x="98" y="115"/>
                  </a:cubicBezTo>
                  <a:cubicBezTo>
                    <a:pt x="100" y="113"/>
                    <a:pt x="100" y="115"/>
                    <a:pt x="101" y="113"/>
                  </a:cubicBezTo>
                  <a:cubicBezTo>
                    <a:pt x="101" y="112"/>
                    <a:pt x="99" y="114"/>
                    <a:pt x="98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9" y="112"/>
                    <a:pt x="96" y="114"/>
                    <a:pt x="94" y="116"/>
                  </a:cubicBezTo>
                  <a:cubicBezTo>
                    <a:pt x="94" y="116"/>
                    <a:pt x="97" y="114"/>
                    <a:pt x="96" y="115"/>
                  </a:cubicBezTo>
                  <a:cubicBezTo>
                    <a:pt x="93" y="117"/>
                    <a:pt x="91" y="117"/>
                    <a:pt x="91" y="117"/>
                  </a:cubicBezTo>
                  <a:cubicBezTo>
                    <a:pt x="92" y="116"/>
                    <a:pt x="93" y="115"/>
                    <a:pt x="94" y="114"/>
                  </a:cubicBezTo>
                  <a:cubicBezTo>
                    <a:pt x="90" y="117"/>
                    <a:pt x="88" y="117"/>
                    <a:pt x="86" y="117"/>
                  </a:cubicBezTo>
                  <a:cubicBezTo>
                    <a:pt x="84" y="119"/>
                    <a:pt x="90" y="114"/>
                    <a:pt x="89" y="115"/>
                  </a:cubicBezTo>
                  <a:cubicBezTo>
                    <a:pt x="91" y="112"/>
                    <a:pt x="83" y="117"/>
                    <a:pt x="87" y="112"/>
                  </a:cubicBezTo>
                  <a:cubicBezTo>
                    <a:pt x="87" y="112"/>
                    <a:pt x="84" y="115"/>
                    <a:pt x="84" y="115"/>
                  </a:cubicBezTo>
                  <a:cubicBezTo>
                    <a:pt x="84" y="114"/>
                    <a:pt x="87" y="111"/>
                    <a:pt x="86" y="112"/>
                  </a:cubicBezTo>
                  <a:cubicBezTo>
                    <a:pt x="88" y="110"/>
                    <a:pt x="85" y="112"/>
                    <a:pt x="84" y="112"/>
                  </a:cubicBezTo>
                  <a:cubicBezTo>
                    <a:pt x="83" y="113"/>
                    <a:pt x="85" y="111"/>
                    <a:pt x="86" y="111"/>
                  </a:cubicBezTo>
                  <a:cubicBezTo>
                    <a:pt x="84" y="112"/>
                    <a:pt x="79" y="113"/>
                    <a:pt x="81" y="109"/>
                  </a:cubicBezTo>
                  <a:cubicBezTo>
                    <a:pt x="80" y="111"/>
                    <a:pt x="76" y="113"/>
                    <a:pt x="76" y="112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80" y="108"/>
                    <a:pt x="78" y="109"/>
                    <a:pt x="80" y="107"/>
                  </a:cubicBezTo>
                  <a:cubicBezTo>
                    <a:pt x="76" y="110"/>
                    <a:pt x="85" y="107"/>
                    <a:pt x="82" y="108"/>
                  </a:cubicBezTo>
                  <a:cubicBezTo>
                    <a:pt x="84" y="106"/>
                    <a:pt x="76" y="111"/>
                    <a:pt x="80" y="108"/>
                  </a:cubicBezTo>
                  <a:cubicBezTo>
                    <a:pt x="80" y="108"/>
                    <a:pt x="76" y="110"/>
                    <a:pt x="78" y="107"/>
                  </a:cubicBezTo>
                  <a:cubicBezTo>
                    <a:pt x="78" y="108"/>
                    <a:pt x="83" y="104"/>
                    <a:pt x="82" y="104"/>
                  </a:cubicBezTo>
                  <a:cubicBezTo>
                    <a:pt x="81" y="104"/>
                    <a:pt x="81" y="105"/>
                    <a:pt x="79" y="105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75" y="108"/>
                    <a:pt x="77" y="105"/>
                    <a:pt x="75" y="108"/>
                  </a:cubicBezTo>
                  <a:cubicBezTo>
                    <a:pt x="77" y="106"/>
                    <a:pt x="72" y="108"/>
                    <a:pt x="77" y="104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0" y="101"/>
                    <a:pt x="76" y="104"/>
                    <a:pt x="75" y="105"/>
                  </a:cubicBezTo>
                  <a:cubicBezTo>
                    <a:pt x="75" y="105"/>
                    <a:pt x="76" y="104"/>
                    <a:pt x="76" y="104"/>
                  </a:cubicBezTo>
                  <a:cubicBezTo>
                    <a:pt x="70" y="108"/>
                    <a:pt x="76" y="102"/>
                    <a:pt x="71" y="106"/>
                  </a:cubicBezTo>
                  <a:cubicBezTo>
                    <a:pt x="73" y="104"/>
                    <a:pt x="70" y="104"/>
                    <a:pt x="73" y="101"/>
                  </a:cubicBezTo>
                  <a:cubicBezTo>
                    <a:pt x="71" y="102"/>
                    <a:pt x="69" y="103"/>
                    <a:pt x="70" y="101"/>
                  </a:cubicBezTo>
                  <a:cubicBezTo>
                    <a:pt x="70" y="101"/>
                    <a:pt x="71" y="101"/>
                    <a:pt x="72" y="100"/>
                  </a:cubicBezTo>
                  <a:cubicBezTo>
                    <a:pt x="73" y="98"/>
                    <a:pt x="72" y="100"/>
                    <a:pt x="70" y="100"/>
                  </a:cubicBezTo>
                  <a:cubicBezTo>
                    <a:pt x="71" y="99"/>
                    <a:pt x="73" y="96"/>
                    <a:pt x="75" y="94"/>
                  </a:cubicBezTo>
                  <a:cubicBezTo>
                    <a:pt x="73" y="95"/>
                    <a:pt x="70" y="98"/>
                    <a:pt x="68" y="100"/>
                  </a:cubicBezTo>
                  <a:cubicBezTo>
                    <a:pt x="73" y="94"/>
                    <a:pt x="63" y="101"/>
                    <a:pt x="68" y="97"/>
                  </a:cubicBezTo>
                  <a:cubicBezTo>
                    <a:pt x="69" y="96"/>
                    <a:pt x="71" y="95"/>
                    <a:pt x="72" y="93"/>
                  </a:cubicBezTo>
                  <a:cubicBezTo>
                    <a:pt x="77" y="88"/>
                    <a:pt x="67" y="96"/>
                    <a:pt x="69" y="93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7" y="94"/>
                    <a:pt x="61" y="98"/>
                    <a:pt x="66" y="94"/>
                  </a:cubicBezTo>
                  <a:cubicBezTo>
                    <a:pt x="64" y="96"/>
                    <a:pt x="67" y="92"/>
                    <a:pt x="62" y="96"/>
                  </a:cubicBezTo>
                  <a:cubicBezTo>
                    <a:pt x="65" y="92"/>
                    <a:pt x="58" y="95"/>
                    <a:pt x="65" y="88"/>
                  </a:cubicBezTo>
                  <a:cubicBezTo>
                    <a:pt x="64" y="88"/>
                    <a:pt x="65" y="87"/>
                    <a:pt x="62" y="89"/>
                  </a:cubicBezTo>
                  <a:cubicBezTo>
                    <a:pt x="60" y="92"/>
                    <a:pt x="64" y="88"/>
                    <a:pt x="63" y="90"/>
                  </a:cubicBezTo>
                  <a:cubicBezTo>
                    <a:pt x="63" y="90"/>
                    <a:pt x="61" y="91"/>
                    <a:pt x="61" y="91"/>
                  </a:cubicBezTo>
                  <a:cubicBezTo>
                    <a:pt x="61" y="90"/>
                    <a:pt x="61" y="89"/>
                    <a:pt x="65" y="86"/>
                  </a:cubicBezTo>
                  <a:cubicBezTo>
                    <a:pt x="68" y="83"/>
                    <a:pt x="57" y="92"/>
                    <a:pt x="58" y="90"/>
                  </a:cubicBezTo>
                  <a:cubicBezTo>
                    <a:pt x="60" y="88"/>
                    <a:pt x="61" y="87"/>
                    <a:pt x="60" y="87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88"/>
                    <a:pt x="60" y="85"/>
                    <a:pt x="63" y="83"/>
                  </a:cubicBezTo>
                  <a:cubicBezTo>
                    <a:pt x="62" y="83"/>
                    <a:pt x="62" y="82"/>
                    <a:pt x="60" y="84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1" y="83"/>
                    <a:pt x="61" y="82"/>
                    <a:pt x="60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2" y="80"/>
                    <a:pt x="61" y="81"/>
                    <a:pt x="61" y="81"/>
                  </a:cubicBezTo>
                  <a:cubicBezTo>
                    <a:pt x="59" y="83"/>
                    <a:pt x="58" y="84"/>
                    <a:pt x="58" y="84"/>
                  </a:cubicBezTo>
                  <a:cubicBezTo>
                    <a:pt x="56" y="85"/>
                    <a:pt x="57" y="85"/>
                    <a:pt x="55" y="86"/>
                  </a:cubicBezTo>
                  <a:cubicBezTo>
                    <a:pt x="58" y="83"/>
                    <a:pt x="56" y="84"/>
                    <a:pt x="56" y="83"/>
                  </a:cubicBezTo>
                  <a:cubicBezTo>
                    <a:pt x="57" y="82"/>
                    <a:pt x="53" y="85"/>
                    <a:pt x="53" y="85"/>
                  </a:cubicBezTo>
                  <a:cubicBezTo>
                    <a:pt x="55" y="84"/>
                    <a:pt x="53" y="84"/>
                    <a:pt x="56" y="82"/>
                  </a:cubicBezTo>
                  <a:cubicBezTo>
                    <a:pt x="56" y="82"/>
                    <a:pt x="54" y="84"/>
                    <a:pt x="56" y="83"/>
                  </a:cubicBezTo>
                  <a:cubicBezTo>
                    <a:pt x="57" y="82"/>
                    <a:pt x="60" y="79"/>
                    <a:pt x="57" y="81"/>
                  </a:cubicBezTo>
                  <a:cubicBezTo>
                    <a:pt x="56" y="82"/>
                    <a:pt x="51" y="86"/>
                    <a:pt x="53" y="84"/>
                  </a:cubicBezTo>
                  <a:cubicBezTo>
                    <a:pt x="54" y="83"/>
                    <a:pt x="55" y="82"/>
                    <a:pt x="56" y="81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5" y="81"/>
                    <a:pt x="55" y="81"/>
                    <a:pt x="56" y="81"/>
                  </a:cubicBezTo>
                  <a:cubicBezTo>
                    <a:pt x="53" y="83"/>
                    <a:pt x="54" y="80"/>
                    <a:pt x="50" y="83"/>
                  </a:cubicBezTo>
                  <a:cubicBezTo>
                    <a:pt x="50" y="83"/>
                    <a:pt x="52" y="81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4" y="78"/>
                    <a:pt x="52" y="79"/>
                    <a:pt x="50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9"/>
                    <a:pt x="50" y="79"/>
                    <a:pt x="48" y="81"/>
                  </a:cubicBezTo>
                  <a:cubicBezTo>
                    <a:pt x="50" y="78"/>
                    <a:pt x="59" y="71"/>
                    <a:pt x="54" y="74"/>
                  </a:cubicBezTo>
                  <a:cubicBezTo>
                    <a:pt x="54" y="73"/>
                    <a:pt x="49" y="77"/>
                    <a:pt x="47" y="79"/>
                  </a:cubicBezTo>
                  <a:cubicBezTo>
                    <a:pt x="48" y="77"/>
                    <a:pt x="43" y="80"/>
                    <a:pt x="46" y="75"/>
                  </a:cubicBezTo>
                  <a:cubicBezTo>
                    <a:pt x="45" y="76"/>
                    <a:pt x="44" y="77"/>
                    <a:pt x="44" y="77"/>
                  </a:cubicBezTo>
                  <a:cubicBezTo>
                    <a:pt x="44" y="75"/>
                    <a:pt x="38" y="77"/>
                    <a:pt x="43" y="71"/>
                  </a:cubicBezTo>
                  <a:cubicBezTo>
                    <a:pt x="44" y="71"/>
                    <a:pt x="45" y="69"/>
                    <a:pt x="47" y="67"/>
                  </a:cubicBezTo>
                  <a:cubicBezTo>
                    <a:pt x="44" y="69"/>
                    <a:pt x="49" y="65"/>
                    <a:pt x="45" y="68"/>
                  </a:cubicBezTo>
                  <a:cubicBezTo>
                    <a:pt x="42" y="71"/>
                    <a:pt x="41" y="72"/>
                    <a:pt x="40" y="73"/>
                  </a:cubicBezTo>
                  <a:cubicBezTo>
                    <a:pt x="38" y="73"/>
                    <a:pt x="37" y="72"/>
                    <a:pt x="39" y="70"/>
                  </a:cubicBezTo>
                  <a:cubicBezTo>
                    <a:pt x="38" y="71"/>
                    <a:pt x="37" y="72"/>
                    <a:pt x="36" y="72"/>
                  </a:cubicBezTo>
                  <a:cubicBezTo>
                    <a:pt x="41" y="69"/>
                    <a:pt x="41" y="67"/>
                    <a:pt x="39" y="68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68"/>
                    <a:pt x="33" y="72"/>
                    <a:pt x="35" y="70"/>
                  </a:cubicBezTo>
                  <a:cubicBezTo>
                    <a:pt x="36" y="69"/>
                    <a:pt x="37" y="68"/>
                    <a:pt x="38" y="67"/>
                  </a:cubicBezTo>
                  <a:cubicBezTo>
                    <a:pt x="35" y="69"/>
                    <a:pt x="31" y="71"/>
                    <a:pt x="33" y="69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3" y="67"/>
                    <a:pt x="33" y="68"/>
                  </a:cubicBezTo>
                  <a:cubicBezTo>
                    <a:pt x="34" y="65"/>
                    <a:pt x="34" y="65"/>
                    <a:pt x="37" y="62"/>
                  </a:cubicBezTo>
                  <a:cubicBezTo>
                    <a:pt x="28" y="67"/>
                    <a:pt x="26" y="65"/>
                    <a:pt x="25" y="63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8" y="60"/>
                    <a:pt x="24" y="64"/>
                    <a:pt x="25" y="63"/>
                  </a:cubicBezTo>
                  <a:cubicBezTo>
                    <a:pt x="26" y="61"/>
                    <a:pt x="28" y="59"/>
                    <a:pt x="31" y="57"/>
                  </a:cubicBezTo>
                  <a:cubicBezTo>
                    <a:pt x="32" y="55"/>
                    <a:pt x="27" y="59"/>
                    <a:pt x="25" y="60"/>
                  </a:cubicBezTo>
                  <a:cubicBezTo>
                    <a:pt x="23" y="62"/>
                    <a:pt x="27" y="59"/>
                    <a:pt x="24" y="61"/>
                  </a:cubicBezTo>
                  <a:cubicBezTo>
                    <a:pt x="23" y="62"/>
                    <a:pt x="25" y="59"/>
                    <a:pt x="21" y="62"/>
                  </a:cubicBezTo>
                  <a:cubicBezTo>
                    <a:pt x="23" y="60"/>
                    <a:pt x="26" y="58"/>
                    <a:pt x="27" y="57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9" y="54"/>
                    <a:pt x="34" y="53"/>
                    <a:pt x="39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1" y="44"/>
                    <a:pt x="43" y="45"/>
                    <a:pt x="43" y="43"/>
                  </a:cubicBezTo>
                  <a:cubicBezTo>
                    <a:pt x="41" y="44"/>
                    <a:pt x="36" y="48"/>
                    <a:pt x="34" y="50"/>
                  </a:cubicBezTo>
                  <a:cubicBezTo>
                    <a:pt x="33" y="50"/>
                    <a:pt x="25" y="57"/>
                    <a:pt x="25" y="56"/>
                  </a:cubicBezTo>
                  <a:cubicBezTo>
                    <a:pt x="27" y="54"/>
                    <a:pt x="26" y="56"/>
                    <a:pt x="29" y="54"/>
                  </a:cubicBezTo>
                  <a:cubicBezTo>
                    <a:pt x="31" y="51"/>
                    <a:pt x="26" y="54"/>
                    <a:pt x="27" y="53"/>
                  </a:cubicBezTo>
                  <a:cubicBezTo>
                    <a:pt x="26" y="55"/>
                    <a:pt x="22" y="57"/>
                    <a:pt x="21" y="58"/>
                  </a:cubicBezTo>
                  <a:cubicBezTo>
                    <a:pt x="23" y="56"/>
                    <a:pt x="25" y="55"/>
                    <a:pt x="25" y="54"/>
                  </a:cubicBezTo>
                  <a:cubicBezTo>
                    <a:pt x="23" y="56"/>
                    <a:pt x="20" y="57"/>
                    <a:pt x="19" y="58"/>
                  </a:cubicBezTo>
                  <a:cubicBezTo>
                    <a:pt x="14" y="62"/>
                    <a:pt x="20" y="57"/>
                    <a:pt x="16" y="60"/>
                  </a:cubicBezTo>
                  <a:cubicBezTo>
                    <a:pt x="19" y="56"/>
                    <a:pt x="25" y="53"/>
                    <a:pt x="26" y="51"/>
                  </a:cubicBezTo>
                  <a:cubicBezTo>
                    <a:pt x="22" y="54"/>
                    <a:pt x="20" y="54"/>
                    <a:pt x="16" y="59"/>
                  </a:cubicBezTo>
                  <a:cubicBezTo>
                    <a:pt x="17" y="58"/>
                    <a:pt x="19" y="55"/>
                    <a:pt x="21" y="54"/>
                  </a:cubicBezTo>
                  <a:cubicBezTo>
                    <a:pt x="23" y="52"/>
                    <a:pt x="15" y="58"/>
                    <a:pt x="21" y="52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4"/>
                    <a:pt x="19" y="53"/>
                    <a:pt x="21" y="51"/>
                  </a:cubicBezTo>
                  <a:cubicBezTo>
                    <a:pt x="21" y="51"/>
                    <a:pt x="15" y="54"/>
                    <a:pt x="20" y="50"/>
                  </a:cubicBezTo>
                  <a:cubicBezTo>
                    <a:pt x="20" y="50"/>
                    <a:pt x="19" y="49"/>
                    <a:pt x="16" y="53"/>
                  </a:cubicBezTo>
                  <a:cubicBezTo>
                    <a:pt x="14" y="55"/>
                    <a:pt x="19" y="51"/>
                    <a:pt x="15" y="55"/>
                  </a:cubicBezTo>
                  <a:cubicBezTo>
                    <a:pt x="18" y="52"/>
                    <a:pt x="14" y="55"/>
                    <a:pt x="12" y="56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3" y="55"/>
                    <a:pt x="13" y="54"/>
                    <a:pt x="11" y="56"/>
                  </a:cubicBezTo>
                  <a:cubicBezTo>
                    <a:pt x="12" y="55"/>
                    <a:pt x="13" y="54"/>
                    <a:pt x="14" y="53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6"/>
                    <a:pt x="16" y="51"/>
                    <a:pt x="14" y="51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9" y="47"/>
                    <a:pt x="18" y="48"/>
                  </a:cubicBezTo>
                  <a:cubicBezTo>
                    <a:pt x="15" y="50"/>
                    <a:pt x="12" y="52"/>
                    <a:pt x="9" y="54"/>
                  </a:cubicBezTo>
                  <a:cubicBezTo>
                    <a:pt x="8" y="55"/>
                    <a:pt x="12" y="51"/>
                    <a:pt x="9" y="53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0"/>
                    <a:pt x="17" y="47"/>
                    <a:pt x="17" y="46"/>
                  </a:cubicBezTo>
                  <a:cubicBezTo>
                    <a:pt x="15" y="47"/>
                    <a:pt x="11" y="50"/>
                    <a:pt x="10" y="52"/>
                  </a:cubicBezTo>
                  <a:cubicBezTo>
                    <a:pt x="10" y="51"/>
                    <a:pt x="11" y="50"/>
                    <a:pt x="13" y="48"/>
                  </a:cubicBezTo>
                  <a:cubicBezTo>
                    <a:pt x="12" y="48"/>
                    <a:pt x="10" y="51"/>
                    <a:pt x="8" y="52"/>
                  </a:cubicBezTo>
                  <a:cubicBezTo>
                    <a:pt x="10" y="50"/>
                    <a:pt x="12" y="47"/>
                    <a:pt x="14" y="4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3" y="38"/>
                    <a:pt x="22" y="38"/>
                    <a:pt x="26" y="35"/>
                  </a:cubicBezTo>
                  <a:cubicBezTo>
                    <a:pt x="26" y="34"/>
                    <a:pt x="24" y="35"/>
                    <a:pt x="23" y="36"/>
                  </a:cubicBezTo>
                  <a:cubicBezTo>
                    <a:pt x="18" y="42"/>
                    <a:pt x="14" y="42"/>
                    <a:pt x="9" y="47"/>
                  </a:cubicBezTo>
                  <a:cubicBezTo>
                    <a:pt x="6" y="48"/>
                    <a:pt x="22" y="35"/>
                    <a:pt x="12" y="41"/>
                  </a:cubicBezTo>
                  <a:cubicBezTo>
                    <a:pt x="11" y="43"/>
                    <a:pt x="6" y="46"/>
                    <a:pt x="8" y="45"/>
                  </a:cubicBezTo>
                  <a:cubicBezTo>
                    <a:pt x="9" y="44"/>
                    <a:pt x="2" y="50"/>
                    <a:pt x="4" y="47"/>
                  </a:cubicBezTo>
                  <a:cubicBezTo>
                    <a:pt x="7" y="46"/>
                    <a:pt x="9" y="42"/>
                    <a:pt x="13" y="39"/>
                  </a:cubicBezTo>
                  <a:cubicBezTo>
                    <a:pt x="12" y="41"/>
                    <a:pt x="12" y="41"/>
                    <a:pt x="13" y="41"/>
                  </a:cubicBezTo>
                  <a:cubicBezTo>
                    <a:pt x="15" y="39"/>
                    <a:pt x="19" y="36"/>
                    <a:pt x="18" y="35"/>
                  </a:cubicBezTo>
                  <a:cubicBezTo>
                    <a:pt x="17" y="35"/>
                    <a:pt x="17" y="35"/>
                    <a:pt x="14" y="38"/>
                  </a:cubicBezTo>
                  <a:cubicBezTo>
                    <a:pt x="11" y="40"/>
                    <a:pt x="15" y="38"/>
                    <a:pt x="11" y="40"/>
                  </a:cubicBezTo>
                  <a:cubicBezTo>
                    <a:pt x="10" y="41"/>
                    <a:pt x="14" y="36"/>
                    <a:pt x="8" y="41"/>
                  </a:cubicBezTo>
                  <a:cubicBezTo>
                    <a:pt x="9" y="41"/>
                    <a:pt x="6" y="44"/>
                    <a:pt x="4" y="46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5" y="43"/>
                    <a:pt x="0" y="48"/>
                    <a:pt x="0" y="47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8" y="40"/>
                    <a:pt x="3" y="45"/>
                    <a:pt x="9" y="40"/>
                  </a:cubicBezTo>
                  <a:cubicBezTo>
                    <a:pt x="9" y="39"/>
                    <a:pt x="6" y="42"/>
                    <a:pt x="7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6" y="32"/>
                    <a:pt x="11" y="35"/>
                  </a:cubicBezTo>
                  <a:cubicBezTo>
                    <a:pt x="9" y="36"/>
                    <a:pt x="9" y="37"/>
                    <a:pt x="6" y="39"/>
                  </a:cubicBezTo>
                  <a:cubicBezTo>
                    <a:pt x="5" y="38"/>
                    <a:pt x="3" y="40"/>
                    <a:pt x="2" y="40"/>
                  </a:cubicBezTo>
                  <a:cubicBezTo>
                    <a:pt x="6" y="36"/>
                    <a:pt x="1" y="39"/>
                    <a:pt x="6" y="35"/>
                  </a:cubicBezTo>
                  <a:cubicBezTo>
                    <a:pt x="4" y="38"/>
                    <a:pt x="5" y="39"/>
                    <a:pt x="10" y="36"/>
                  </a:cubicBezTo>
                  <a:cubicBezTo>
                    <a:pt x="14" y="31"/>
                    <a:pt x="9" y="37"/>
                    <a:pt x="15" y="33"/>
                  </a:cubicBezTo>
                  <a:cubicBezTo>
                    <a:pt x="14" y="32"/>
                    <a:pt x="19" y="27"/>
                    <a:pt x="23" y="24"/>
                  </a:cubicBezTo>
                  <a:cubicBezTo>
                    <a:pt x="23" y="24"/>
                    <a:pt x="21" y="25"/>
                    <a:pt x="21" y="25"/>
                  </a:cubicBezTo>
                  <a:cubicBezTo>
                    <a:pt x="17" y="28"/>
                    <a:pt x="18" y="28"/>
                    <a:pt x="14" y="31"/>
                  </a:cubicBezTo>
                  <a:cubicBezTo>
                    <a:pt x="15" y="30"/>
                    <a:pt x="12" y="30"/>
                    <a:pt x="9" y="33"/>
                  </a:cubicBezTo>
                  <a:cubicBezTo>
                    <a:pt x="10" y="31"/>
                    <a:pt x="13" y="28"/>
                    <a:pt x="14" y="28"/>
                  </a:cubicBezTo>
                  <a:cubicBezTo>
                    <a:pt x="12" y="28"/>
                    <a:pt x="12" y="27"/>
                    <a:pt x="12" y="25"/>
                  </a:cubicBezTo>
                  <a:cubicBezTo>
                    <a:pt x="7" y="30"/>
                    <a:pt x="10" y="25"/>
                    <a:pt x="6" y="29"/>
                  </a:cubicBezTo>
                  <a:cubicBezTo>
                    <a:pt x="5" y="31"/>
                    <a:pt x="2" y="34"/>
                    <a:pt x="0" y="36"/>
                  </a:cubicBezTo>
                  <a:cubicBezTo>
                    <a:pt x="0" y="36"/>
                    <a:pt x="2" y="34"/>
                    <a:pt x="3" y="33"/>
                  </a:cubicBezTo>
                  <a:cubicBezTo>
                    <a:pt x="0" y="35"/>
                    <a:pt x="7" y="29"/>
                    <a:pt x="2" y="32"/>
                  </a:cubicBezTo>
                  <a:cubicBezTo>
                    <a:pt x="4" y="32"/>
                    <a:pt x="8" y="27"/>
                    <a:pt x="12" y="24"/>
                  </a:cubicBezTo>
                  <a:cubicBezTo>
                    <a:pt x="10" y="25"/>
                    <a:pt x="15" y="21"/>
                    <a:pt x="15" y="21"/>
                  </a:cubicBezTo>
                  <a:cubicBezTo>
                    <a:pt x="12" y="22"/>
                    <a:pt x="10" y="23"/>
                    <a:pt x="8" y="23"/>
                  </a:cubicBezTo>
                  <a:cubicBezTo>
                    <a:pt x="11" y="19"/>
                    <a:pt x="7" y="21"/>
                    <a:pt x="6" y="20"/>
                  </a:cubicBezTo>
                  <a:cubicBezTo>
                    <a:pt x="7" y="18"/>
                    <a:pt x="12" y="14"/>
                    <a:pt x="13" y="13"/>
                  </a:cubicBezTo>
                  <a:cubicBezTo>
                    <a:pt x="12" y="13"/>
                    <a:pt x="8" y="18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12" y="11"/>
                    <a:pt x="6" y="16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0" y="12"/>
                    <a:pt x="9" y="13"/>
                  </a:cubicBezTo>
                  <a:cubicBezTo>
                    <a:pt x="11" y="11"/>
                    <a:pt x="12" y="10"/>
                    <a:pt x="13" y="9"/>
                  </a:cubicBezTo>
                  <a:cubicBezTo>
                    <a:pt x="16" y="6"/>
                    <a:pt x="12" y="9"/>
                    <a:pt x="11" y="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6" y="12"/>
                    <a:pt x="8" y="9"/>
                    <a:pt x="7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6"/>
                    <a:pt x="12" y="4"/>
                    <a:pt x="9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3" y="3"/>
                    <a:pt x="11" y="6"/>
                  </a:cubicBezTo>
                  <a:cubicBezTo>
                    <a:pt x="8" y="8"/>
                    <a:pt x="10" y="8"/>
                    <a:pt x="13" y="6"/>
                  </a:cubicBezTo>
                  <a:cubicBezTo>
                    <a:pt x="13" y="5"/>
                    <a:pt x="12" y="6"/>
                    <a:pt x="11" y="7"/>
                  </a:cubicBezTo>
                  <a:cubicBezTo>
                    <a:pt x="15" y="3"/>
                    <a:pt x="15" y="4"/>
                    <a:pt x="18" y="2"/>
                  </a:cubicBezTo>
                  <a:cubicBezTo>
                    <a:pt x="17" y="2"/>
                    <a:pt x="18" y="0"/>
                    <a:pt x="17" y="1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19" y="1"/>
                    <a:pt x="18" y="3"/>
                    <a:pt x="17" y="4"/>
                  </a:cubicBezTo>
                  <a:cubicBezTo>
                    <a:pt x="20" y="1"/>
                    <a:pt x="22" y="0"/>
                    <a:pt x="21" y="2"/>
                  </a:cubicBezTo>
                  <a:cubicBezTo>
                    <a:pt x="18" y="6"/>
                    <a:pt x="25" y="1"/>
                    <a:pt x="24" y="2"/>
                  </a:cubicBezTo>
                  <a:cubicBezTo>
                    <a:pt x="21" y="5"/>
                    <a:pt x="18" y="7"/>
                    <a:pt x="16" y="8"/>
                  </a:cubicBezTo>
                  <a:cubicBezTo>
                    <a:pt x="14" y="10"/>
                    <a:pt x="16" y="8"/>
                    <a:pt x="15" y="10"/>
                  </a:cubicBezTo>
                  <a:cubicBezTo>
                    <a:pt x="18" y="8"/>
                    <a:pt x="22" y="5"/>
                    <a:pt x="24" y="4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7" y="2"/>
                    <a:pt x="27" y="4"/>
                  </a:cubicBezTo>
                  <a:cubicBezTo>
                    <a:pt x="27" y="6"/>
                    <a:pt x="28" y="7"/>
                    <a:pt x="28" y="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31" y="6"/>
                    <a:pt x="29" y="10"/>
                    <a:pt x="32" y="9"/>
                  </a:cubicBezTo>
                  <a:cubicBezTo>
                    <a:pt x="30" y="12"/>
                    <a:pt x="36" y="9"/>
                    <a:pt x="32" y="13"/>
                  </a:cubicBezTo>
                  <a:cubicBezTo>
                    <a:pt x="36" y="14"/>
                    <a:pt x="40" y="14"/>
                    <a:pt x="40" y="16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9" y="17"/>
                    <a:pt x="34" y="22"/>
                    <a:pt x="35" y="21"/>
                  </a:cubicBezTo>
                  <a:cubicBezTo>
                    <a:pt x="38" y="18"/>
                    <a:pt x="40" y="18"/>
                    <a:pt x="42" y="17"/>
                  </a:cubicBezTo>
                  <a:cubicBezTo>
                    <a:pt x="40" y="20"/>
                    <a:pt x="44" y="19"/>
                    <a:pt x="47" y="17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50" y="16"/>
                    <a:pt x="47" y="21"/>
                    <a:pt x="47" y="22"/>
                  </a:cubicBezTo>
                  <a:cubicBezTo>
                    <a:pt x="46" y="23"/>
                    <a:pt x="44" y="26"/>
                    <a:pt x="44" y="26"/>
                  </a:cubicBezTo>
                  <a:cubicBezTo>
                    <a:pt x="49" y="23"/>
                    <a:pt x="49" y="23"/>
                    <a:pt x="52" y="22"/>
                  </a:cubicBezTo>
                  <a:cubicBezTo>
                    <a:pt x="53" y="22"/>
                    <a:pt x="53" y="24"/>
                    <a:pt x="51" y="26"/>
                  </a:cubicBezTo>
                  <a:cubicBezTo>
                    <a:pt x="59" y="23"/>
                    <a:pt x="57" y="29"/>
                    <a:pt x="63" y="28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8" y="27"/>
                    <a:pt x="65" y="35"/>
                    <a:pt x="70" y="34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3" y="40"/>
                    <a:pt x="67" y="38"/>
                    <a:pt x="71" y="35"/>
                  </a:cubicBezTo>
                  <a:cubicBezTo>
                    <a:pt x="69" y="37"/>
                    <a:pt x="74" y="34"/>
                    <a:pt x="70" y="38"/>
                  </a:cubicBezTo>
                  <a:cubicBezTo>
                    <a:pt x="70" y="40"/>
                    <a:pt x="73" y="37"/>
                    <a:pt x="75" y="37"/>
                  </a:cubicBezTo>
                  <a:cubicBezTo>
                    <a:pt x="74" y="40"/>
                    <a:pt x="74" y="40"/>
                    <a:pt x="76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41"/>
                    <a:pt x="73" y="42"/>
                    <a:pt x="73" y="43"/>
                  </a:cubicBezTo>
                  <a:cubicBezTo>
                    <a:pt x="75" y="42"/>
                    <a:pt x="73" y="46"/>
                    <a:pt x="79" y="40"/>
                  </a:cubicBezTo>
                  <a:cubicBezTo>
                    <a:pt x="76" y="44"/>
                    <a:pt x="84" y="40"/>
                    <a:pt x="80" y="46"/>
                  </a:cubicBezTo>
                  <a:cubicBezTo>
                    <a:pt x="82" y="44"/>
                    <a:pt x="83" y="44"/>
                    <a:pt x="84" y="43"/>
                  </a:cubicBezTo>
                  <a:cubicBezTo>
                    <a:pt x="85" y="44"/>
                    <a:pt x="82" y="48"/>
                    <a:pt x="86" y="47"/>
                  </a:cubicBezTo>
                  <a:cubicBezTo>
                    <a:pt x="85" y="48"/>
                    <a:pt x="83" y="49"/>
                    <a:pt x="83" y="50"/>
                  </a:cubicBezTo>
                  <a:cubicBezTo>
                    <a:pt x="84" y="49"/>
                    <a:pt x="85" y="48"/>
                    <a:pt x="86" y="47"/>
                  </a:cubicBezTo>
                  <a:cubicBezTo>
                    <a:pt x="91" y="46"/>
                    <a:pt x="86" y="53"/>
                    <a:pt x="88" y="54"/>
                  </a:cubicBezTo>
                  <a:cubicBezTo>
                    <a:pt x="94" y="54"/>
                    <a:pt x="95" y="59"/>
                    <a:pt x="98" y="61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102" y="59"/>
                    <a:pt x="94" y="68"/>
                    <a:pt x="101" y="63"/>
                  </a:cubicBezTo>
                  <a:cubicBezTo>
                    <a:pt x="100" y="64"/>
                    <a:pt x="101" y="64"/>
                    <a:pt x="99" y="66"/>
                  </a:cubicBezTo>
                  <a:cubicBezTo>
                    <a:pt x="103" y="64"/>
                    <a:pt x="98" y="71"/>
                    <a:pt x="103" y="68"/>
                  </a:cubicBezTo>
                  <a:cubicBezTo>
                    <a:pt x="103" y="68"/>
                    <a:pt x="102" y="68"/>
                    <a:pt x="102" y="68"/>
                  </a:cubicBezTo>
                  <a:cubicBezTo>
                    <a:pt x="100" y="72"/>
                    <a:pt x="104" y="69"/>
                    <a:pt x="103" y="73"/>
                  </a:cubicBezTo>
                  <a:cubicBezTo>
                    <a:pt x="102" y="73"/>
                    <a:pt x="102" y="73"/>
                    <a:pt x="101" y="74"/>
                  </a:cubicBezTo>
                  <a:cubicBezTo>
                    <a:pt x="98" y="77"/>
                    <a:pt x="107" y="71"/>
                    <a:pt x="101" y="76"/>
                  </a:cubicBezTo>
                  <a:cubicBezTo>
                    <a:pt x="101" y="76"/>
                    <a:pt x="104" y="74"/>
                    <a:pt x="104" y="74"/>
                  </a:cubicBezTo>
                  <a:cubicBezTo>
                    <a:pt x="103" y="78"/>
                    <a:pt x="110" y="77"/>
                    <a:pt x="113" y="79"/>
                  </a:cubicBezTo>
                  <a:cubicBezTo>
                    <a:pt x="111" y="84"/>
                    <a:pt x="103" y="88"/>
                    <a:pt x="109" y="85"/>
                  </a:cubicBezTo>
                  <a:cubicBezTo>
                    <a:pt x="108" y="86"/>
                    <a:pt x="111" y="83"/>
                    <a:pt x="110" y="84"/>
                  </a:cubicBezTo>
                  <a:cubicBezTo>
                    <a:pt x="112" y="83"/>
                    <a:pt x="104" y="91"/>
                    <a:pt x="107" y="89"/>
                  </a:cubicBezTo>
                  <a:cubicBezTo>
                    <a:pt x="111" y="85"/>
                    <a:pt x="110" y="87"/>
                    <a:pt x="112" y="85"/>
                  </a:cubicBezTo>
                  <a:cubicBezTo>
                    <a:pt x="111" y="88"/>
                    <a:pt x="107" y="91"/>
                    <a:pt x="111" y="90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15" y="88"/>
                    <a:pt x="113" y="91"/>
                    <a:pt x="120" y="87"/>
                  </a:cubicBezTo>
                  <a:cubicBezTo>
                    <a:pt x="126" y="91"/>
                    <a:pt x="135" y="94"/>
                    <a:pt x="140" y="98"/>
                  </a:cubicBezTo>
                  <a:cubicBezTo>
                    <a:pt x="144" y="105"/>
                    <a:pt x="151" y="108"/>
                    <a:pt x="152" y="116"/>
                  </a:cubicBezTo>
                  <a:cubicBezTo>
                    <a:pt x="148" y="122"/>
                    <a:pt x="149" y="122"/>
                    <a:pt x="152" y="121"/>
                  </a:cubicBezTo>
                  <a:cubicBezTo>
                    <a:pt x="151" y="122"/>
                    <a:pt x="151" y="122"/>
                    <a:pt x="150" y="123"/>
                  </a:cubicBezTo>
                  <a:cubicBezTo>
                    <a:pt x="154" y="119"/>
                    <a:pt x="151" y="124"/>
                    <a:pt x="155" y="120"/>
                  </a:cubicBezTo>
                  <a:cubicBezTo>
                    <a:pt x="156" y="123"/>
                    <a:pt x="159" y="124"/>
                    <a:pt x="161" y="126"/>
                  </a:cubicBezTo>
                  <a:cubicBezTo>
                    <a:pt x="160" y="126"/>
                    <a:pt x="157" y="129"/>
                    <a:pt x="157" y="129"/>
                  </a:cubicBezTo>
                  <a:cubicBezTo>
                    <a:pt x="160" y="127"/>
                    <a:pt x="160" y="127"/>
                    <a:pt x="160" y="127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60" y="128"/>
                    <a:pt x="162" y="126"/>
                    <a:pt x="164" y="125"/>
                  </a:cubicBezTo>
                  <a:cubicBezTo>
                    <a:pt x="172" y="127"/>
                    <a:pt x="168" y="139"/>
                    <a:pt x="173" y="144"/>
                  </a:cubicBezTo>
                  <a:cubicBezTo>
                    <a:pt x="173" y="146"/>
                    <a:pt x="176" y="147"/>
                    <a:pt x="178" y="147"/>
                  </a:cubicBezTo>
                  <a:cubicBezTo>
                    <a:pt x="176" y="156"/>
                    <a:pt x="174" y="163"/>
                    <a:pt x="182" y="164"/>
                  </a:cubicBezTo>
                  <a:cubicBezTo>
                    <a:pt x="182" y="164"/>
                    <a:pt x="170" y="173"/>
                    <a:pt x="166" y="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5417241" y="4020809"/>
              <a:ext cx="7231" cy="9039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5" y="0"/>
                  </a:moveTo>
                  <a:cubicBezTo>
                    <a:pt x="3" y="2"/>
                    <a:pt x="3" y="4"/>
                    <a:pt x="0" y="6"/>
                  </a:cubicBezTo>
                  <a:cubicBezTo>
                    <a:pt x="2" y="4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5403683" y="4065100"/>
              <a:ext cx="5423" cy="6327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cubicBezTo>
                    <a:pt x="4" y="0"/>
                    <a:pt x="3" y="2"/>
                    <a:pt x="3" y="2"/>
                  </a:cubicBezTo>
                  <a:cubicBezTo>
                    <a:pt x="2" y="2"/>
                    <a:pt x="0" y="4"/>
                    <a:pt x="1" y="2"/>
                  </a:cubicBezTo>
                  <a:cubicBezTo>
                    <a:pt x="2" y="3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5405491" y="4072331"/>
              <a:ext cx="5423" cy="3616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cubicBezTo>
                    <a:pt x="2" y="2"/>
                    <a:pt x="0" y="2"/>
                    <a:pt x="0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5399164" y="4087698"/>
              <a:ext cx="4519" cy="2712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5405491" y="4081370"/>
              <a:ext cx="5423" cy="4519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3" y="0"/>
                  </a:moveTo>
                  <a:cubicBezTo>
                    <a:pt x="4" y="0"/>
                    <a:pt x="3" y="1"/>
                    <a:pt x="2" y="3"/>
                  </a:cubicBezTo>
                  <a:cubicBezTo>
                    <a:pt x="3" y="1"/>
                    <a:pt x="0" y="3"/>
                    <a:pt x="3" y="0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5406395" y="4096736"/>
              <a:ext cx="6327" cy="4519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1"/>
                  </a:moveTo>
                  <a:cubicBezTo>
                    <a:pt x="3" y="1"/>
                    <a:pt x="4" y="0"/>
                    <a:pt x="3" y="2"/>
                  </a:cubicBezTo>
                  <a:cubicBezTo>
                    <a:pt x="4" y="1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0"/>
            <p:cNvSpPr/>
            <p:nvPr/>
          </p:nvSpPr>
          <p:spPr>
            <a:xfrm>
              <a:off x="5413625" y="4099448"/>
              <a:ext cx="4519" cy="2712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cubicBezTo>
                    <a:pt x="3" y="0"/>
                    <a:pt x="2" y="0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5494977" y="4166336"/>
              <a:ext cx="3616" cy="2712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1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5524805" y="4201588"/>
              <a:ext cx="4519" cy="4519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1"/>
                  </a:moveTo>
                  <a:cubicBezTo>
                    <a:pt x="3" y="0"/>
                    <a:pt x="0" y="2"/>
                    <a:pt x="0" y="3"/>
                  </a:cubicBezTo>
                  <a:cubicBezTo>
                    <a:pt x="0" y="3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5557344" y="4204299"/>
              <a:ext cx="5423" cy="451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2E9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6" name="Google Shape;1036;p10"/>
          <p:cNvSpPr/>
          <p:nvPr/>
        </p:nvSpPr>
        <p:spPr>
          <a:xfrm>
            <a:off x="5877325" y="6087108"/>
            <a:ext cx="458273" cy="121121"/>
          </a:xfrm>
          <a:prstGeom prst="ellipse">
            <a:avLst/>
          </a:prstGeom>
          <a:solidFill>
            <a:schemeClr val="dk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0"/>
          <p:cNvSpPr/>
          <p:nvPr/>
        </p:nvSpPr>
        <p:spPr>
          <a:xfrm>
            <a:off x="7387768" y="6108859"/>
            <a:ext cx="376710" cy="99368"/>
          </a:xfrm>
          <a:prstGeom prst="ellipse">
            <a:avLst/>
          </a:prstGeom>
          <a:solidFill>
            <a:schemeClr val="dk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8" name="Google Shape;1038;p10"/>
          <p:cNvGrpSpPr/>
          <p:nvPr/>
        </p:nvGrpSpPr>
        <p:grpSpPr>
          <a:xfrm>
            <a:off x="7097820" y="4263127"/>
            <a:ext cx="928426" cy="1788632"/>
            <a:chOff x="7097820" y="4263127"/>
            <a:chExt cx="928426" cy="1788632"/>
          </a:xfrm>
        </p:grpSpPr>
        <p:sp>
          <p:nvSpPr>
            <p:cNvPr id="1039" name="Google Shape;1039;p10"/>
            <p:cNvSpPr/>
            <p:nvPr/>
          </p:nvSpPr>
          <p:spPr>
            <a:xfrm>
              <a:off x="7097820" y="4553075"/>
              <a:ext cx="894316" cy="1219118"/>
            </a:xfrm>
            <a:custGeom>
              <a:avLst/>
              <a:gdLst/>
              <a:ahLst/>
              <a:cxnLst/>
              <a:rect l="l" t="t" r="r" b="b"/>
              <a:pathLst>
                <a:path w="738" h="1005" extrusionOk="0">
                  <a:moveTo>
                    <a:pt x="260" y="1005"/>
                  </a:moveTo>
                  <a:cubicBezTo>
                    <a:pt x="266" y="764"/>
                    <a:pt x="0" y="670"/>
                    <a:pt x="68" y="390"/>
                  </a:cubicBezTo>
                  <a:cubicBezTo>
                    <a:pt x="147" y="59"/>
                    <a:pt x="664" y="0"/>
                    <a:pt x="713" y="447"/>
                  </a:cubicBezTo>
                  <a:cubicBezTo>
                    <a:pt x="738" y="673"/>
                    <a:pt x="527" y="774"/>
                    <a:pt x="525" y="1005"/>
                  </a:cubicBezTo>
                  <a:lnTo>
                    <a:pt x="260" y="10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7352174" y="5772193"/>
              <a:ext cx="443450" cy="279566"/>
            </a:xfrm>
            <a:custGeom>
              <a:avLst/>
              <a:gdLst/>
              <a:ahLst/>
              <a:cxnLst/>
              <a:rect l="l" t="t" r="r" b="b"/>
              <a:pathLst>
                <a:path w="366" h="230" extrusionOk="0">
                  <a:moveTo>
                    <a:pt x="315" y="122"/>
                  </a:moveTo>
                  <a:cubicBezTo>
                    <a:pt x="315" y="122"/>
                    <a:pt x="356" y="84"/>
                    <a:pt x="315" y="71"/>
                  </a:cubicBezTo>
                  <a:cubicBezTo>
                    <a:pt x="315" y="71"/>
                    <a:pt x="361" y="26"/>
                    <a:pt x="31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26"/>
                    <a:pt x="47" y="72"/>
                  </a:cubicBezTo>
                  <a:cubicBezTo>
                    <a:pt x="47" y="72"/>
                    <a:pt x="2" y="98"/>
                    <a:pt x="45" y="125"/>
                  </a:cubicBezTo>
                  <a:cubicBezTo>
                    <a:pt x="45" y="125"/>
                    <a:pt x="0" y="153"/>
                    <a:pt x="47" y="178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44" y="227"/>
                    <a:pt x="144" y="227"/>
                    <a:pt x="144" y="227"/>
                  </a:cubicBezTo>
                  <a:cubicBezTo>
                    <a:pt x="213" y="230"/>
                    <a:pt x="213" y="230"/>
                    <a:pt x="213" y="230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302" y="181"/>
                    <a:pt x="302" y="181"/>
                    <a:pt x="302" y="181"/>
                  </a:cubicBezTo>
                  <a:cubicBezTo>
                    <a:pt x="302" y="181"/>
                    <a:pt x="366" y="158"/>
                    <a:pt x="315" y="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7453025" y="5095893"/>
              <a:ext cx="742" cy="444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2"/>
                  </a:moveTo>
                  <a:cubicBezTo>
                    <a:pt x="0" y="0"/>
                    <a:pt x="0" y="4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7433744" y="5099602"/>
              <a:ext cx="152019" cy="151278"/>
            </a:xfrm>
            <a:custGeom>
              <a:avLst/>
              <a:gdLst/>
              <a:ahLst/>
              <a:cxnLst/>
              <a:rect l="l" t="t" r="r" b="b"/>
              <a:pathLst>
                <a:path w="126" h="125" extrusionOk="0">
                  <a:moveTo>
                    <a:pt x="113" y="4"/>
                  </a:moveTo>
                  <a:cubicBezTo>
                    <a:pt x="119" y="6"/>
                    <a:pt x="115" y="12"/>
                    <a:pt x="119" y="15"/>
                  </a:cubicBezTo>
                  <a:cubicBezTo>
                    <a:pt x="119" y="16"/>
                    <a:pt x="116" y="15"/>
                    <a:pt x="117" y="16"/>
                  </a:cubicBezTo>
                  <a:cubicBezTo>
                    <a:pt x="121" y="20"/>
                    <a:pt x="120" y="26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32"/>
                    <a:pt x="119" y="32"/>
                    <a:pt x="119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9" y="33"/>
                    <a:pt x="118" y="35"/>
                    <a:pt x="119" y="35"/>
                  </a:cubicBezTo>
                  <a:cubicBezTo>
                    <a:pt x="119" y="36"/>
                    <a:pt x="118" y="36"/>
                    <a:pt x="117" y="36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23" y="38"/>
                    <a:pt x="119" y="40"/>
                    <a:pt x="121" y="42"/>
                  </a:cubicBezTo>
                  <a:cubicBezTo>
                    <a:pt x="121" y="42"/>
                    <a:pt x="121" y="42"/>
                    <a:pt x="120" y="42"/>
                  </a:cubicBezTo>
                  <a:cubicBezTo>
                    <a:pt x="123" y="45"/>
                    <a:pt x="123" y="49"/>
                    <a:pt x="124" y="53"/>
                  </a:cubicBezTo>
                  <a:cubicBezTo>
                    <a:pt x="123" y="53"/>
                    <a:pt x="122" y="53"/>
                    <a:pt x="121" y="53"/>
                  </a:cubicBezTo>
                  <a:cubicBezTo>
                    <a:pt x="123" y="53"/>
                    <a:pt x="124" y="54"/>
                    <a:pt x="124" y="55"/>
                  </a:cubicBezTo>
                  <a:cubicBezTo>
                    <a:pt x="122" y="55"/>
                    <a:pt x="125" y="57"/>
                    <a:pt x="124" y="58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26" y="59"/>
                    <a:pt x="123" y="59"/>
                    <a:pt x="125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6" y="61"/>
                    <a:pt x="123" y="61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5" y="63"/>
                    <a:pt x="124" y="63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5"/>
                    <a:pt x="123" y="66"/>
                    <a:pt x="125" y="66"/>
                  </a:cubicBezTo>
                  <a:cubicBezTo>
                    <a:pt x="123" y="67"/>
                    <a:pt x="124" y="65"/>
                    <a:pt x="122" y="65"/>
                  </a:cubicBezTo>
                  <a:cubicBezTo>
                    <a:pt x="124" y="70"/>
                    <a:pt x="123" y="75"/>
                    <a:pt x="122" y="80"/>
                  </a:cubicBezTo>
                  <a:cubicBezTo>
                    <a:pt x="121" y="80"/>
                    <a:pt x="121" y="81"/>
                    <a:pt x="120" y="81"/>
                  </a:cubicBezTo>
                  <a:cubicBezTo>
                    <a:pt x="121" y="81"/>
                    <a:pt x="121" y="82"/>
                    <a:pt x="121" y="83"/>
                  </a:cubicBezTo>
                  <a:cubicBezTo>
                    <a:pt x="121" y="83"/>
                    <a:pt x="120" y="83"/>
                    <a:pt x="120" y="83"/>
                  </a:cubicBezTo>
                  <a:cubicBezTo>
                    <a:pt x="120" y="84"/>
                    <a:pt x="122" y="85"/>
                    <a:pt x="121" y="85"/>
                  </a:cubicBezTo>
                  <a:cubicBezTo>
                    <a:pt x="121" y="85"/>
                    <a:pt x="120" y="85"/>
                    <a:pt x="120" y="85"/>
                  </a:cubicBezTo>
                  <a:cubicBezTo>
                    <a:pt x="121" y="86"/>
                    <a:pt x="120" y="87"/>
                    <a:pt x="121" y="88"/>
                  </a:cubicBezTo>
                  <a:cubicBezTo>
                    <a:pt x="120" y="88"/>
                    <a:pt x="120" y="87"/>
                    <a:pt x="120" y="87"/>
                  </a:cubicBezTo>
                  <a:cubicBezTo>
                    <a:pt x="121" y="89"/>
                    <a:pt x="119" y="89"/>
                    <a:pt x="120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7" y="91"/>
                    <a:pt x="121" y="91"/>
                    <a:pt x="120" y="92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20" y="93"/>
                    <a:pt x="119" y="95"/>
                    <a:pt x="119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7"/>
                    <a:pt x="116" y="98"/>
                    <a:pt x="116" y="99"/>
                  </a:cubicBezTo>
                  <a:cubicBezTo>
                    <a:pt x="116" y="100"/>
                    <a:pt x="114" y="98"/>
                    <a:pt x="114" y="99"/>
                  </a:cubicBezTo>
                  <a:cubicBezTo>
                    <a:pt x="115" y="100"/>
                    <a:pt x="113" y="102"/>
                    <a:pt x="115" y="102"/>
                  </a:cubicBezTo>
                  <a:cubicBezTo>
                    <a:pt x="114" y="103"/>
                    <a:pt x="112" y="104"/>
                    <a:pt x="112" y="105"/>
                  </a:cubicBezTo>
                  <a:cubicBezTo>
                    <a:pt x="112" y="104"/>
                    <a:pt x="110" y="103"/>
                    <a:pt x="111" y="103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1"/>
                    <a:pt x="110" y="102"/>
                    <a:pt x="109" y="101"/>
                  </a:cubicBezTo>
                  <a:cubicBezTo>
                    <a:pt x="109" y="102"/>
                    <a:pt x="108" y="103"/>
                    <a:pt x="108" y="103"/>
                  </a:cubicBezTo>
                  <a:cubicBezTo>
                    <a:pt x="108" y="105"/>
                    <a:pt x="109" y="107"/>
                    <a:pt x="108" y="108"/>
                  </a:cubicBezTo>
                  <a:cubicBezTo>
                    <a:pt x="108" y="107"/>
                    <a:pt x="106" y="107"/>
                    <a:pt x="106" y="106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6" y="111"/>
                    <a:pt x="106" y="109"/>
                    <a:pt x="105" y="110"/>
                  </a:cubicBezTo>
                  <a:cubicBezTo>
                    <a:pt x="106" y="110"/>
                    <a:pt x="105" y="111"/>
                    <a:pt x="105" y="111"/>
                  </a:cubicBezTo>
                  <a:cubicBezTo>
                    <a:pt x="105" y="111"/>
                    <a:pt x="104" y="113"/>
                    <a:pt x="103" y="111"/>
                  </a:cubicBezTo>
                  <a:cubicBezTo>
                    <a:pt x="102" y="111"/>
                    <a:pt x="103" y="111"/>
                    <a:pt x="102" y="110"/>
                  </a:cubicBezTo>
                  <a:cubicBezTo>
                    <a:pt x="102" y="111"/>
                    <a:pt x="102" y="111"/>
                    <a:pt x="101" y="112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0" y="111"/>
                    <a:pt x="100" y="113"/>
                    <a:pt x="101" y="114"/>
                  </a:cubicBezTo>
                  <a:cubicBezTo>
                    <a:pt x="101" y="114"/>
                    <a:pt x="100" y="113"/>
                    <a:pt x="101" y="113"/>
                  </a:cubicBezTo>
                  <a:cubicBezTo>
                    <a:pt x="101" y="114"/>
                    <a:pt x="100" y="115"/>
                    <a:pt x="99" y="115"/>
                  </a:cubicBezTo>
                  <a:cubicBezTo>
                    <a:pt x="99" y="115"/>
                    <a:pt x="99" y="114"/>
                    <a:pt x="99" y="114"/>
                  </a:cubicBezTo>
                  <a:cubicBezTo>
                    <a:pt x="99" y="116"/>
                    <a:pt x="97" y="117"/>
                    <a:pt x="96" y="118"/>
                  </a:cubicBezTo>
                  <a:cubicBezTo>
                    <a:pt x="97" y="119"/>
                    <a:pt x="96" y="116"/>
                    <a:pt x="97" y="117"/>
                  </a:cubicBezTo>
                  <a:cubicBezTo>
                    <a:pt x="94" y="116"/>
                    <a:pt x="94" y="120"/>
                    <a:pt x="91" y="118"/>
                  </a:cubicBezTo>
                  <a:cubicBezTo>
                    <a:pt x="92" y="118"/>
                    <a:pt x="92" y="120"/>
                    <a:pt x="92" y="119"/>
                  </a:cubicBezTo>
                  <a:cubicBezTo>
                    <a:pt x="91" y="119"/>
                    <a:pt x="91" y="118"/>
                    <a:pt x="90" y="119"/>
                  </a:cubicBezTo>
                  <a:cubicBezTo>
                    <a:pt x="90" y="118"/>
                    <a:pt x="90" y="119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20"/>
                    <a:pt x="86" y="122"/>
                    <a:pt x="84" y="121"/>
                  </a:cubicBezTo>
                  <a:cubicBezTo>
                    <a:pt x="84" y="122"/>
                    <a:pt x="83" y="123"/>
                    <a:pt x="82" y="123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1"/>
                    <a:pt x="81" y="122"/>
                    <a:pt x="81" y="121"/>
                  </a:cubicBezTo>
                  <a:cubicBezTo>
                    <a:pt x="80" y="123"/>
                    <a:pt x="84" y="119"/>
                    <a:pt x="83" y="121"/>
                  </a:cubicBezTo>
                  <a:cubicBezTo>
                    <a:pt x="82" y="120"/>
                    <a:pt x="81" y="123"/>
                    <a:pt x="81" y="121"/>
                  </a:cubicBezTo>
                  <a:cubicBezTo>
                    <a:pt x="81" y="121"/>
                    <a:pt x="80" y="123"/>
                    <a:pt x="79" y="122"/>
                  </a:cubicBezTo>
                  <a:cubicBezTo>
                    <a:pt x="79" y="122"/>
                    <a:pt x="79" y="120"/>
                    <a:pt x="79" y="120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3"/>
                    <a:pt x="76" y="122"/>
                    <a:pt x="76" y="123"/>
                  </a:cubicBezTo>
                  <a:cubicBezTo>
                    <a:pt x="76" y="122"/>
                    <a:pt x="75" y="124"/>
                    <a:pt x="75" y="122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4" y="121"/>
                    <a:pt x="74" y="122"/>
                    <a:pt x="73" y="123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73" y="125"/>
                    <a:pt x="72" y="122"/>
                    <a:pt x="71" y="124"/>
                  </a:cubicBezTo>
                  <a:cubicBezTo>
                    <a:pt x="70" y="123"/>
                    <a:pt x="68" y="124"/>
                    <a:pt x="68" y="122"/>
                  </a:cubicBezTo>
                  <a:cubicBezTo>
                    <a:pt x="67" y="123"/>
                    <a:pt x="66" y="124"/>
                    <a:pt x="65" y="123"/>
                  </a:cubicBezTo>
                  <a:cubicBezTo>
                    <a:pt x="65" y="123"/>
                    <a:pt x="66" y="123"/>
                    <a:pt x="66" y="123"/>
                  </a:cubicBezTo>
                  <a:cubicBezTo>
                    <a:pt x="65" y="122"/>
                    <a:pt x="65" y="122"/>
                    <a:pt x="64" y="123"/>
                  </a:cubicBezTo>
                  <a:cubicBezTo>
                    <a:pt x="64" y="122"/>
                    <a:pt x="63" y="121"/>
                    <a:pt x="63" y="120"/>
                  </a:cubicBezTo>
                  <a:cubicBezTo>
                    <a:pt x="62" y="121"/>
                    <a:pt x="62" y="122"/>
                    <a:pt x="62" y="123"/>
                  </a:cubicBezTo>
                  <a:cubicBezTo>
                    <a:pt x="61" y="121"/>
                    <a:pt x="59" y="125"/>
                    <a:pt x="58" y="122"/>
                  </a:cubicBezTo>
                  <a:cubicBezTo>
                    <a:pt x="59" y="122"/>
                    <a:pt x="60" y="121"/>
                    <a:pt x="59" y="120"/>
                  </a:cubicBezTo>
                  <a:cubicBezTo>
                    <a:pt x="59" y="118"/>
                    <a:pt x="57" y="122"/>
                    <a:pt x="56" y="121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2"/>
                    <a:pt x="54" y="124"/>
                    <a:pt x="54" y="122"/>
                  </a:cubicBezTo>
                  <a:cubicBezTo>
                    <a:pt x="54" y="122"/>
                    <a:pt x="53" y="121"/>
                    <a:pt x="53" y="123"/>
                  </a:cubicBezTo>
                  <a:cubicBezTo>
                    <a:pt x="51" y="121"/>
                    <a:pt x="47" y="123"/>
                    <a:pt x="47" y="119"/>
                  </a:cubicBezTo>
                  <a:cubicBezTo>
                    <a:pt x="47" y="119"/>
                    <a:pt x="46" y="118"/>
                    <a:pt x="46" y="119"/>
                  </a:cubicBezTo>
                  <a:cubicBezTo>
                    <a:pt x="46" y="121"/>
                    <a:pt x="47" y="119"/>
                    <a:pt x="47" y="120"/>
                  </a:cubicBezTo>
                  <a:cubicBezTo>
                    <a:pt x="47" y="120"/>
                    <a:pt x="46" y="120"/>
                    <a:pt x="46" y="120"/>
                  </a:cubicBezTo>
                  <a:cubicBezTo>
                    <a:pt x="46" y="120"/>
                    <a:pt x="45" y="119"/>
                    <a:pt x="46" y="118"/>
                  </a:cubicBezTo>
                  <a:cubicBezTo>
                    <a:pt x="45" y="116"/>
                    <a:pt x="44" y="121"/>
                    <a:pt x="42" y="120"/>
                  </a:cubicBezTo>
                  <a:cubicBezTo>
                    <a:pt x="43" y="119"/>
                    <a:pt x="43" y="118"/>
                    <a:pt x="42" y="118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39" y="118"/>
                    <a:pt x="41" y="117"/>
                    <a:pt x="41" y="116"/>
                  </a:cubicBezTo>
                  <a:cubicBezTo>
                    <a:pt x="40" y="116"/>
                    <a:pt x="40" y="116"/>
                    <a:pt x="39" y="116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6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4"/>
                    <a:pt x="37" y="114"/>
                    <a:pt x="37" y="114"/>
                  </a:cubicBezTo>
                  <a:cubicBezTo>
                    <a:pt x="37" y="115"/>
                    <a:pt x="37" y="116"/>
                    <a:pt x="38" y="116"/>
                  </a:cubicBezTo>
                  <a:cubicBezTo>
                    <a:pt x="37" y="117"/>
                    <a:pt x="37" y="116"/>
                    <a:pt x="36" y="117"/>
                  </a:cubicBezTo>
                  <a:cubicBezTo>
                    <a:pt x="37" y="116"/>
                    <a:pt x="35" y="116"/>
                    <a:pt x="35" y="115"/>
                  </a:cubicBezTo>
                  <a:cubicBezTo>
                    <a:pt x="34" y="114"/>
                    <a:pt x="34" y="116"/>
                    <a:pt x="33" y="116"/>
                  </a:cubicBezTo>
                  <a:cubicBezTo>
                    <a:pt x="34" y="115"/>
                    <a:pt x="33" y="115"/>
                    <a:pt x="34" y="114"/>
                  </a:cubicBezTo>
                  <a:cubicBezTo>
                    <a:pt x="34" y="114"/>
                    <a:pt x="34" y="115"/>
                    <a:pt x="34" y="115"/>
                  </a:cubicBezTo>
                  <a:cubicBezTo>
                    <a:pt x="34" y="114"/>
                    <a:pt x="35" y="113"/>
                    <a:pt x="34" y="113"/>
                  </a:cubicBezTo>
                  <a:cubicBezTo>
                    <a:pt x="33" y="114"/>
                    <a:pt x="32" y="116"/>
                    <a:pt x="32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1" y="114"/>
                    <a:pt x="30" y="112"/>
                    <a:pt x="29" y="113"/>
                  </a:cubicBezTo>
                  <a:cubicBezTo>
                    <a:pt x="29" y="113"/>
                    <a:pt x="29" y="112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0"/>
                    <a:pt x="27" y="110"/>
                    <a:pt x="26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6" y="110"/>
                    <a:pt x="26" y="109"/>
                    <a:pt x="25" y="110"/>
                  </a:cubicBezTo>
                  <a:cubicBezTo>
                    <a:pt x="25" y="108"/>
                    <a:pt x="28" y="106"/>
                    <a:pt x="26" y="106"/>
                  </a:cubicBezTo>
                  <a:cubicBezTo>
                    <a:pt x="25" y="106"/>
                    <a:pt x="23" y="107"/>
                    <a:pt x="23" y="108"/>
                  </a:cubicBezTo>
                  <a:cubicBezTo>
                    <a:pt x="22" y="106"/>
                    <a:pt x="19" y="105"/>
                    <a:pt x="20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8" y="101"/>
                    <a:pt x="15" y="99"/>
                    <a:pt x="16" y="97"/>
                  </a:cubicBezTo>
                  <a:cubicBezTo>
                    <a:pt x="17" y="97"/>
                    <a:pt x="17" y="96"/>
                    <a:pt x="18" y="96"/>
                  </a:cubicBezTo>
                  <a:cubicBezTo>
                    <a:pt x="17" y="96"/>
                    <a:pt x="19" y="95"/>
                    <a:pt x="17" y="96"/>
                  </a:cubicBezTo>
                  <a:cubicBezTo>
                    <a:pt x="16" y="96"/>
                    <a:pt x="15" y="96"/>
                    <a:pt x="15" y="97"/>
                  </a:cubicBezTo>
                  <a:cubicBezTo>
                    <a:pt x="14" y="96"/>
                    <a:pt x="13" y="94"/>
                    <a:pt x="14" y="93"/>
                  </a:cubicBezTo>
                  <a:cubicBezTo>
                    <a:pt x="13" y="94"/>
                    <a:pt x="13" y="94"/>
                    <a:pt x="12" y="93"/>
                  </a:cubicBezTo>
                  <a:cubicBezTo>
                    <a:pt x="14" y="93"/>
                    <a:pt x="14" y="92"/>
                    <a:pt x="13" y="91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90"/>
                    <a:pt x="10" y="91"/>
                    <a:pt x="11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0" y="88"/>
                    <a:pt x="9" y="91"/>
                    <a:pt x="9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3"/>
                    <a:pt x="9" y="83"/>
                    <a:pt x="9" y="84"/>
                  </a:cubicBezTo>
                  <a:cubicBezTo>
                    <a:pt x="10" y="83"/>
                    <a:pt x="10" y="82"/>
                    <a:pt x="11" y="81"/>
                  </a:cubicBezTo>
                  <a:cubicBezTo>
                    <a:pt x="7" y="79"/>
                    <a:pt x="7" y="76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8" y="72"/>
                    <a:pt x="6" y="73"/>
                    <a:pt x="6" y="73"/>
                  </a:cubicBezTo>
                  <a:cubicBezTo>
                    <a:pt x="7" y="73"/>
                    <a:pt x="8" y="72"/>
                    <a:pt x="9" y="72"/>
                  </a:cubicBezTo>
                  <a:cubicBezTo>
                    <a:pt x="10" y="71"/>
                    <a:pt x="7" y="71"/>
                    <a:pt x="7" y="70"/>
                  </a:cubicBezTo>
                  <a:cubicBezTo>
                    <a:pt x="6" y="71"/>
                    <a:pt x="8" y="71"/>
                    <a:pt x="6" y="71"/>
                  </a:cubicBezTo>
                  <a:cubicBezTo>
                    <a:pt x="6" y="71"/>
                    <a:pt x="7" y="69"/>
                    <a:pt x="5" y="69"/>
                  </a:cubicBezTo>
                  <a:cubicBezTo>
                    <a:pt x="6" y="69"/>
                    <a:pt x="7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68"/>
                    <a:pt x="10" y="70"/>
                    <a:pt x="13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4" y="67"/>
                    <a:pt x="14" y="69"/>
                    <a:pt x="15" y="68"/>
                  </a:cubicBezTo>
                  <a:cubicBezTo>
                    <a:pt x="14" y="67"/>
                    <a:pt x="11" y="67"/>
                    <a:pt x="11" y="68"/>
                  </a:cubicBezTo>
                  <a:cubicBezTo>
                    <a:pt x="10" y="67"/>
                    <a:pt x="7" y="68"/>
                    <a:pt x="7" y="66"/>
                  </a:cubicBezTo>
                  <a:cubicBezTo>
                    <a:pt x="8" y="66"/>
                    <a:pt x="7" y="67"/>
                    <a:pt x="8" y="67"/>
                  </a:cubicBezTo>
                  <a:cubicBezTo>
                    <a:pt x="10" y="66"/>
                    <a:pt x="8" y="66"/>
                    <a:pt x="8" y="65"/>
                  </a:cubicBezTo>
                  <a:cubicBezTo>
                    <a:pt x="7" y="66"/>
                    <a:pt x="6" y="66"/>
                    <a:pt x="5" y="65"/>
                  </a:cubicBezTo>
                  <a:cubicBezTo>
                    <a:pt x="6" y="64"/>
                    <a:pt x="7" y="65"/>
                    <a:pt x="7" y="64"/>
                  </a:cubicBezTo>
                  <a:cubicBezTo>
                    <a:pt x="6" y="64"/>
                    <a:pt x="5" y="64"/>
                    <a:pt x="5" y="64"/>
                  </a:cubicBezTo>
                  <a:cubicBezTo>
                    <a:pt x="2" y="64"/>
                    <a:pt x="5" y="63"/>
                    <a:pt x="3" y="63"/>
                  </a:cubicBezTo>
                  <a:cubicBezTo>
                    <a:pt x="5" y="62"/>
                    <a:pt x="7" y="63"/>
                    <a:pt x="7" y="62"/>
                  </a:cubicBezTo>
                  <a:cubicBezTo>
                    <a:pt x="6" y="63"/>
                    <a:pt x="5" y="61"/>
                    <a:pt x="3" y="62"/>
                  </a:cubicBezTo>
                  <a:cubicBezTo>
                    <a:pt x="3" y="62"/>
                    <a:pt x="5" y="61"/>
                    <a:pt x="6" y="62"/>
                  </a:cubicBezTo>
                  <a:cubicBezTo>
                    <a:pt x="6" y="61"/>
                    <a:pt x="3" y="61"/>
                    <a:pt x="5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5" y="59"/>
                    <a:pt x="5" y="59"/>
                  </a:cubicBezTo>
                  <a:cubicBezTo>
                    <a:pt x="5" y="58"/>
                    <a:pt x="3" y="57"/>
                    <a:pt x="5" y="57"/>
                  </a:cubicBezTo>
                  <a:cubicBezTo>
                    <a:pt x="5" y="57"/>
                    <a:pt x="5" y="56"/>
                    <a:pt x="3" y="56"/>
                  </a:cubicBezTo>
                  <a:cubicBezTo>
                    <a:pt x="3" y="57"/>
                    <a:pt x="5" y="57"/>
                    <a:pt x="3" y="58"/>
                  </a:cubicBezTo>
                  <a:cubicBezTo>
                    <a:pt x="4" y="57"/>
                    <a:pt x="2" y="57"/>
                    <a:pt x="2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5"/>
                    <a:pt x="1" y="56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4"/>
                    <a:pt x="3" y="54"/>
                    <a:pt x="3" y="5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5" y="53"/>
                    <a:pt x="4" y="53"/>
                  </a:cubicBezTo>
                  <a:cubicBezTo>
                    <a:pt x="3" y="53"/>
                    <a:pt x="2" y="53"/>
                    <a:pt x="1" y="53"/>
                  </a:cubicBezTo>
                  <a:cubicBezTo>
                    <a:pt x="0" y="53"/>
                    <a:pt x="2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4" y="52"/>
                    <a:pt x="4" y="51"/>
                  </a:cubicBezTo>
                  <a:cubicBezTo>
                    <a:pt x="4" y="53"/>
                    <a:pt x="0" y="42"/>
                    <a:pt x="1" y="52"/>
                  </a:cubicBezTo>
                  <a:cubicBezTo>
                    <a:pt x="0" y="45"/>
                    <a:pt x="1" y="49"/>
                    <a:pt x="2" y="48"/>
                  </a:cubicBezTo>
                  <a:cubicBezTo>
                    <a:pt x="2" y="46"/>
                    <a:pt x="1" y="48"/>
                    <a:pt x="0" y="47"/>
                  </a:cubicBezTo>
                  <a:cubicBezTo>
                    <a:pt x="1" y="46"/>
                    <a:pt x="2" y="45"/>
                    <a:pt x="3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7" y="46"/>
                    <a:pt x="7" y="45"/>
                    <a:pt x="8" y="45"/>
                  </a:cubicBezTo>
                  <a:cubicBezTo>
                    <a:pt x="9" y="45"/>
                    <a:pt x="8" y="44"/>
                    <a:pt x="8" y="44"/>
                  </a:cubicBezTo>
                  <a:cubicBezTo>
                    <a:pt x="5" y="45"/>
                    <a:pt x="4" y="42"/>
                    <a:pt x="2" y="42"/>
                  </a:cubicBezTo>
                  <a:cubicBezTo>
                    <a:pt x="1" y="41"/>
                    <a:pt x="8" y="42"/>
                    <a:pt x="4" y="40"/>
                  </a:cubicBezTo>
                  <a:cubicBezTo>
                    <a:pt x="3" y="40"/>
                    <a:pt x="1" y="39"/>
                    <a:pt x="2" y="40"/>
                  </a:cubicBezTo>
                  <a:cubicBezTo>
                    <a:pt x="2" y="39"/>
                    <a:pt x="0" y="39"/>
                    <a:pt x="1" y="38"/>
                  </a:cubicBezTo>
                  <a:cubicBezTo>
                    <a:pt x="2" y="39"/>
                    <a:pt x="3" y="38"/>
                    <a:pt x="5" y="39"/>
                  </a:cubicBezTo>
                  <a:cubicBezTo>
                    <a:pt x="4" y="39"/>
                    <a:pt x="4" y="40"/>
                    <a:pt x="4" y="40"/>
                  </a:cubicBezTo>
                  <a:cubicBezTo>
                    <a:pt x="5" y="40"/>
                    <a:pt x="7" y="40"/>
                    <a:pt x="7" y="39"/>
                  </a:cubicBezTo>
                  <a:cubicBezTo>
                    <a:pt x="7" y="39"/>
                    <a:pt x="7" y="38"/>
                    <a:pt x="5" y="38"/>
                  </a:cubicBezTo>
                  <a:cubicBezTo>
                    <a:pt x="4" y="38"/>
                    <a:pt x="5" y="39"/>
                    <a:pt x="4" y="38"/>
                  </a:cubicBezTo>
                  <a:cubicBezTo>
                    <a:pt x="4" y="37"/>
                    <a:pt x="6" y="37"/>
                    <a:pt x="3" y="36"/>
                  </a:cubicBezTo>
                  <a:cubicBezTo>
                    <a:pt x="4" y="37"/>
                    <a:pt x="2" y="37"/>
                    <a:pt x="1" y="37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0" y="36"/>
                    <a:pt x="0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4"/>
                    <a:pt x="1" y="36"/>
                    <a:pt x="4" y="36"/>
                  </a:cubicBezTo>
                  <a:cubicBezTo>
                    <a:pt x="4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8" y="34"/>
                    <a:pt x="6" y="33"/>
                  </a:cubicBezTo>
                  <a:cubicBezTo>
                    <a:pt x="5" y="32"/>
                    <a:pt x="5" y="32"/>
                    <a:pt x="4" y="32"/>
                  </a:cubicBezTo>
                  <a:cubicBezTo>
                    <a:pt x="4" y="31"/>
                    <a:pt x="3" y="30"/>
                    <a:pt x="3" y="29"/>
                  </a:cubicBezTo>
                  <a:cubicBezTo>
                    <a:pt x="4" y="30"/>
                    <a:pt x="3" y="28"/>
                    <a:pt x="5" y="29"/>
                  </a:cubicBezTo>
                  <a:cubicBezTo>
                    <a:pt x="4" y="29"/>
                    <a:pt x="4" y="31"/>
                    <a:pt x="5" y="32"/>
                  </a:cubicBezTo>
                  <a:cubicBezTo>
                    <a:pt x="8" y="32"/>
                    <a:pt x="5" y="33"/>
                    <a:pt x="7" y="34"/>
                  </a:cubicBezTo>
                  <a:cubicBezTo>
                    <a:pt x="7" y="33"/>
                    <a:pt x="10" y="33"/>
                    <a:pt x="11" y="33"/>
                  </a:cubicBezTo>
                  <a:cubicBezTo>
                    <a:pt x="11" y="32"/>
                    <a:pt x="11" y="32"/>
                    <a:pt x="10" y="32"/>
                  </a:cubicBezTo>
                  <a:cubicBezTo>
                    <a:pt x="9" y="32"/>
                    <a:pt x="9" y="32"/>
                    <a:pt x="8" y="32"/>
                  </a:cubicBezTo>
                  <a:cubicBezTo>
                    <a:pt x="8" y="31"/>
                    <a:pt x="7" y="29"/>
                    <a:pt x="6" y="29"/>
                  </a:cubicBezTo>
                  <a:cubicBezTo>
                    <a:pt x="7" y="28"/>
                    <a:pt x="8" y="28"/>
                    <a:pt x="8" y="29"/>
                  </a:cubicBezTo>
                  <a:cubicBezTo>
                    <a:pt x="8" y="27"/>
                    <a:pt x="8" y="26"/>
                    <a:pt x="9" y="24"/>
                  </a:cubicBezTo>
                  <a:cubicBezTo>
                    <a:pt x="7" y="25"/>
                    <a:pt x="8" y="23"/>
                    <a:pt x="7" y="23"/>
                  </a:cubicBezTo>
                  <a:cubicBezTo>
                    <a:pt x="6" y="24"/>
                    <a:pt x="4" y="24"/>
                    <a:pt x="3" y="24"/>
                  </a:cubicBezTo>
                  <a:cubicBezTo>
                    <a:pt x="4" y="24"/>
                    <a:pt x="4" y="24"/>
                    <a:pt x="5" y="24"/>
                  </a:cubicBezTo>
                  <a:cubicBezTo>
                    <a:pt x="4" y="23"/>
                    <a:pt x="7" y="23"/>
                    <a:pt x="5" y="22"/>
                  </a:cubicBezTo>
                  <a:cubicBezTo>
                    <a:pt x="6" y="24"/>
                    <a:pt x="8" y="23"/>
                    <a:pt x="9" y="23"/>
                  </a:cubicBezTo>
                  <a:cubicBezTo>
                    <a:pt x="9" y="22"/>
                    <a:pt x="11" y="23"/>
                    <a:pt x="11" y="22"/>
                  </a:cubicBezTo>
                  <a:cubicBezTo>
                    <a:pt x="10" y="21"/>
                    <a:pt x="9" y="20"/>
                    <a:pt x="9" y="19"/>
                  </a:cubicBezTo>
                  <a:cubicBezTo>
                    <a:pt x="11" y="18"/>
                    <a:pt x="9" y="15"/>
                    <a:pt x="9" y="14"/>
                  </a:cubicBezTo>
                  <a:cubicBezTo>
                    <a:pt x="10" y="14"/>
                    <a:pt x="12" y="14"/>
                    <a:pt x="12" y="14"/>
                  </a:cubicBezTo>
                  <a:cubicBezTo>
                    <a:pt x="12" y="13"/>
                    <a:pt x="10" y="14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3" y="11"/>
                    <a:pt x="10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4" y="9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3" y="6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4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5" y="4"/>
                    <a:pt x="14" y="5"/>
                  </a:cubicBezTo>
                  <a:cubicBezTo>
                    <a:pt x="13" y="5"/>
                    <a:pt x="13" y="6"/>
                    <a:pt x="14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6" y="6"/>
                    <a:pt x="16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8" y="8"/>
                    <a:pt x="18" y="9"/>
                    <a:pt x="17" y="10"/>
                  </a:cubicBezTo>
                  <a:cubicBezTo>
                    <a:pt x="16" y="11"/>
                    <a:pt x="18" y="12"/>
                    <a:pt x="18" y="13"/>
                  </a:cubicBezTo>
                  <a:cubicBezTo>
                    <a:pt x="16" y="13"/>
                    <a:pt x="15" y="12"/>
                    <a:pt x="15" y="11"/>
                  </a:cubicBezTo>
                  <a:cubicBezTo>
                    <a:pt x="14" y="12"/>
                    <a:pt x="15" y="12"/>
                    <a:pt x="14" y="13"/>
                  </a:cubicBezTo>
                  <a:cubicBezTo>
                    <a:pt x="15" y="13"/>
                    <a:pt x="17" y="13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5"/>
                    <a:pt x="18" y="16"/>
                    <a:pt x="18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3"/>
                    <a:pt x="16" y="25"/>
                    <a:pt x="17" y="26"/>
                  </a:cubicBezTo>
                  <a:cubicBezTo>
                    <a:pt x="16" y="28"/>
                    <a:pt x="18" y="30"/>
                    <a:pt x="16" y="31"/>
                  </a:cubicBezTo>
                  <a:cubicBezTo>
                    <a:pt x="17" y="34"/>
                    <a:pt x="17" y="37"/>
                    <a:pt x="16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1"/>
                    <a:pt x="14" y="40"/>
                    <a:pt x="14" y="41"/>
                  </a:cubicBezTo>
                  <a:cubicBezTo>
                    <a:pt x="15" y="40"/>
                    <a:pt x="16" y="42"/>
                    <a:pt x="17" y="42"/>
                  </a:cubicBezTo>
                  <a:cubicBezTo>
                    <a:pt x="15" y="44"/>
                    <a:pt x="16" y="46"/>
                    <a:pt x="18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7" y="47"/>
                    <a:pt x="18" y="50"/>
                    <a:pt x="17" y="4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6" y="50"/>
                    <a:pt x="15" y="51"/>
                    <a:pt x="16" y="51"/>
                  </a:cubicBezTo>
                  <a:cubicBezTo>
                    <a:pt x="18" y="52"/>
                    <a:pt x="18" y="52"/>
                    <a:pt x="19" y="54"/>
                  </a:cubicBezTo>
                  <a:cubicBezTo>
                    <a:pt x="19" y="55"/>
                    <a:pt x="19" y="56"/>
                    <a:pt x="19" y="57"/>
                  </a:cubicBezTo>
                  <a:cubicBezTo>
                    <a:pt x="22" y="61"/>
                    <a:pt x="21" y="65"/>
                    <a:pt x="23" y="68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2"/>
                    <a:pt x="23" y="77"/>
                    <a:pt x="25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1"/>
                    <a:pt x="24" y="83"/>
                    <a:pt x="25" y="83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83"/>
                    <a:pt x="26" y="87"/>
                    <a:pt x="2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6" y="82"/>
                    <a:pt x="26" y="83"/>
                    <a:pt x="25" y="83"/>
                  </a:cubicBezTo>
                  <a:cubicBezTo>
                    <a:pt x="25" y="84"/>
                    <a:pt x="26" y="84"/>
                    <a:pt x="27" y="84"/>
                  </a:cubicBezTo>
                  <a:cubicBezTo>
                    <a:pt x="27" y="86"/>
                    <a:pt x="27" y="86"/>
                    <a:pt x="29" y="8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7" y="88"/>
                    <a:pt x="27" y="88"/>
                  </a:cubicBezTo>
                  <a:cubicBezTo>
                    <a:pt x="28" y="89"/>
                    <a:pt x="28" y="91"/>
                    <a:pt x="30" y="89"/>
                  </a:cubicBezTo>
                  <a:cubicBezTo>
                    <a:pt x="30" y="91"/>
                    <a:pt x="33" y="92"/>
                    <a:pt x="33" y="95"/>
                  </a:cubicBezTo>
                  <a:cubicBezTo>
                    <a:pt x="34" y="94"/>
                    <a:pt x="34" y="95"/>
                    <a:pt x="34" y="94"/>
                  </a:cubicBezTo>
                  <a:cubicBezTo>
                    <a:pt x="35" y="95"/>
                    <a:pt x="34" y="97"/>
                    <a:pt x="36" y="97"/>
                  </a:cubicBezTo>
                  <a:cubicBezTo>
                    <a:pt x="36" y="98"/>
                    <a:pt x="35" y="98"/>
                    <a:pt x="35" y="98"/>
                  </a:cubicBezTo>
                  <a:cubicBezTo>
                    <a:pt x="36" y="98"/>
                    <a:pt x="36" y="98"/>
                    <a:pt x="37" y="98"/>
                  </a:cubicBezTo>
                  <a:cubicBezTo>
                    <a:pt x="39" y="98"/>
                    <a:pt x="39" y="101"/>
                    <a:pt x="41" y="102"/>
                  </a:cubicBezTo>
                  <a:cubicBezTo>
                    <a:pt x="45" y="103"/>
                    <a:pt x="49" y="105"/>
                    <a:pt x="52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4" y="104"/>
                    <a:pt x="55" y="109"/>
                    <a:pt x="56" y="106"/>
                  </a:cubicBezTo>
                  <a:cubicBezTo>
                    <a:pt x="57" y="107"/>
                    <a:pt x="58" y="106"/>
                    <a:pt x="57" y="107"/>
                  </a:cubicBezTo>
                  <a:cubicBezTo>
                    <a:pt x="58" y="106"/>
                    <a:pt x="60" y="109"/>
                    <a:pt x="62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3" y="109"/>
                    <a:pt x="64" y="108"/>
                    <a:pt x="66" y="109"/>
                  </a:cubicBezTo>
                  <a:cubicBezTo>
                    <a:pt x="66" y="109"/>
                    <a:pt x="65" y="109"/>
                    <a:pt x="65" y="110"/>
                  </a:cubicBezTo>
                  <a:cubicBezTo>
                    <a:pt x="66" y="111"/>
                    <a:pt x="67" y="107"/>
                    <a:pt x="67" y="110"/>
                  </a:cubicBezTo>
                  <a:cubicBezTo>
                    <a:pt x="68" y="110"/>
                    <a:pt x="68" y="109"/>
                    <a:pt x="67" y="109"/>
                  </a:cubicBezTo>
                  <a:cubicBezTo>
                    <a:pt x="71" y="110"/>
                    <a:pt x="75" y="108"/>
                    <a:pt x="79" y="107"/>
                  </a:cubicBezTo>
                  <a:cubicBezTo>
                    <a:pt x="81" y="108"/>
                    <a:pt x="79" y="111"/>
                    <a:pt x="81" y="109"/>
                  </a:cubicBezTo>
                  <a:cubicBezTo>
                    <a:pt x="81" y="109"/>
                    <a:pt x="81" y="108"/>
                    <a:pt x="81" y="108"/>
                  </a:cubicBezTo>
                  <a:cubicBezTo>
                    <a:pt x="82" y="108"/>
                    <a:pt x="83" y="111"/>
                    <a:pt x="83" y="110"/>
                  </a:cubicBezTo>
                  <a:cubicBezTo>
                    <a:pt x="83" y="108"/>
                    <a:pt x="84" y="109"/>
                    <a:pt x="83" y="108"/>
                  </a:cubicBezTo>
                  <a:cubicBezTo>
                    <a:pt x="85" y="108"/>
                    <a:pt x="86" y="110"/>
                    <a:pt x="87" y="108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8" y="106"/>
                    <a:pt x="90" y="107"/>
                    <a:pt x="90" y="104"/>
                  </a:cubicBezTo>
                  <a:cubicBezTo>
                    <a:pt x="98" y="101"/>
                    <a:pt x="103" y="95"/>
                    <a:pt x="106" y="90"/>
                  </a:cubicBezTo>
                  <a:cubicBezTo>
                    <a:pt x="109" y="89"/>
                    <a:pt x="109" y="77"/>
                    <a:pt x="111" y="69"/>
                  </a:cubicBezTo>
                  <a:cubicBezTo>
                    <a:pt x="113" y="68"/>
                    <a:pt x="113" y="67"/>
                    <a:pt x="112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1" y="65"/>
                    <a:pt x="113" y="63"/>
                    <a:pt x="111" y="63"/>
                  </a:cubicBezTo>
                  <a:cubicBezTo>
                    <a:pt x="112" y="60"/>
                    <a:pt x="111" y="57"/>
                    <a:pt x="111" y="54"/>
                  </a:cubicBezTo>
                  <a:cubicBezTo>
                    <a:pt x="111" y="54"/>
                    <a:pt x="113" y="54"/>
                    <a:pt x="113" y="54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1" y="52"/>
                    <a:pt x="110" y="53"/>
                  </a:cubicBezTo>
                  <a:cubicBezTo>
                    <a:pt x="109" y="47"/>
                    <a:pt x="111" y="35"/>
                    <a:pt x="109" y="27"/>
                  </a:cubicBezTo>
                  <a:cubicBezTo>
                    <a:pt x="110" y="25"/>
                    <a:pt x="109" y="23"/>
                    <a:pt x="108" y="20"/>
                  </a:cubicBezTo>
                  <a:cubicBezTo>
                    <a:pt x="109" y="17"/>
                    <a:pt x="109" y="14"/>
                    <a:pt x="109" y="11"/>
                  </a:cubicBezTo>
                  <a:cubicBezTo>
                    <a:pt x="109" y="9"/>
                    <a:pt x="109" y="8"/>
                    <a:pt x="109" y="7"/>
                  </a:cubicBezTo>
                  <a:cubicBezTo>
                    <a:pt x="109" y="6"/>
                    <a:pt x="108" y="5"/>
                    <a:pt x="108" y="5"/>
                  </a:cubicBezTo>
                  <a:cubicBezTo>
                    <a:pt x="108" y="5"/>
                    <a:pt x="109" y="9"/>
                    <a:pt x="114" y="0"/>
                  </a:cubicBezTo>
                  <a:cubicBezTo>
                    <a:pt x="114" y="0"/>
                    <a:pt x="113" y="3"/>
                    <a:pt x="111" y="5"/>
                  </a:cubicBezTo>
                  <a:cubicBezTo>
                    <a:pt x="111" y="4"/>
                    <a:pt x="113" y="2"/>
                    <a:pt x="113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7451542" y="5101826"/>
              <a:ext cx="3707" cy="742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7440419" y="5125555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7439677" y="5129264"/>
              <a:ext cx="742" cy="2966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7434486" y="5138162"/>
              <a:ext cx="1483" cy="7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7437452" y="5138162"/>
              <a:ext cx="742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7433744" y="5151510"/>
              <a:ext cx="742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7434486" y="5162633"/>
              <a:ext cx="148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7502709" y="5247171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0"/>
            <p:cNvSpPr/>
            <p:nvPr/>
          </p:nvSpPr>
          <p:spPr>
            <a:xfrm>
              <a:off x="7553135" y="5239755"/>
              <a:ext cx="1483" cy="2966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1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7571674" y="5218992"/>
              <a:ext cx="2225" cy="2966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3" y="2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7722951" y="5096635"/>
              <a:ext cx="2225" cy="2966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0"/>
                    <a:pt x="0" y="2"/>
                    <a:pt x="0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7707378" y="5100343"/>
              <a:ext cx="143120" cy="152019"/>
            </a:xfrm>
            <a:custGeom>
              <a:avLst/>
              <a:gdLst/>
              <a:ahLst/>
              <a:cxnLst/>
              <a:rect l="l" t="t" r="r" b="b"/>
              <a:pathLst>
                <a:path w="118" h="125" extrusionOk="0">
                  <a:moveTo>
                    <a:pt x="107" y="7"/>
                  </a:moveTo>
                  <a:cubicBezTo>
                    <a:pt x="112" y="11"/>
                    <a:pt x="108" y="15"/>
                    <a:pt x="111" y="19"/>
                  </a:cubicBezTo>
                  <a:cubicBezTo>
                    <a:pt x="111" y="19"/>
                    <a:pt x="108" y="19"/>
                    <a:pt x="109" y="20"/>
                  </a:cubicBezTo>
                  <a:cubicBezTo>
                    <a:pt x="113" y="23"/>
                    <a:pt x="111" y="29"/>
                    <a:pt x="110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8" y="35"/>
                    <a:pt x="111" y="35"/>
                    <a:pt x="111" y="36"/>
                  </a:cubicBezTo>
                  <a:cubicBezTo>
                    <a:pt x="110" y="36"/>
                    <a:pt x="110" y="36"/>
                    <a:pt x="109" y="36"/>
                  </a:cubicBezTo>
                  <a:cubicBezTo>
                    <a:pt x="111" y="36"/>
                    <a:pt x="110" y="38"/>
                    <a:pt x="111" y="38"/>
                  </a:cubicBezTo>
                  <a:cubicBezTo>
                    <a:pt x="111" y="39"/>
                    <a:pt x="110" y="39"/>
                    <a:pt x="109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5" y="40"/>
                    <a:pt x="111" y="43"/>
                    <a:pt x="113" y="45"/>
                  </a:cubicBezTo>
                  <a:cubicBezTo>
                    <a:pt x="113" y="45"/>
                    <a:pt x="112" y="44"/>
                    <a:pt x="112" y="45"/>
                  </a:cubicBezTo>
                  <a:cubicBezTo>
                    <a:pt x="114" y="47"/>
                    <a:pt x="114" y="51"/>
                    <a:pt x="116" y="55"/>
                  </a:cubicBezTo>
                  <a:cubicBezTo>
                    <a:pt x="115" y="55"/>
                    <a:pt x="114" y="55"/>
                    <a:pt x="113" y="55"/>
                  </a:cubicBezTo>
                  <a:cubicBezTo>
                    <a:pt x="115" y="55"/>
                    <a:pt x="115" y="56"/>
                    <a:pt x="116" y="57"/>
                  </a:cubicBezTo>
                  <a:cubicBezTo>
                    <a:pt x="114" y="57"/>
                    <a:pt x="117" y="59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8" y="60"/>
                    <a:pt x="115" y="61"/>
                    <a:pt x="117" y="61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8" y="62"/>
                    <a:pt x="115" y="63"/>
                    <a:pt x="116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7" y="64"/>
                    <a:pt x="116" y="65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7" y="67"/>
                    <a:pt x="115" y="68"/>
                    <a:pt x="117" y="68"/>
                  </a:cubicBezTo>
                  <a:cubicBezTo>
                    <a:pt x="116" y="68"/>
                    <a:pt x="116" y="66"/>
                    <a:pt x="114" y="67"/>
                  </a:cubicBezTo>
                  <a:cubicBezTo>
                    <a:pt x="116" y="72"/>
                    <a:pt x="115" y="76"/>
                    <a:pt x="114" y="81"/>
                  </a:cubicBezTo>
                  <a:cubicBezTo>
                    <a:pt x="113" y="81"/>
                    <a:pt x="113" y="81"/>
                    <a:pt x="112" y="81"/>
                  </a:cubicBezTo>
                  <a:cubicBezTo>
                    <a:pt x="112" y="82"/>
                    <a:pt x="112" y="83"/>
                    <a:pt x="113" y="84"/>
                  </a:cubicBezTo>
                  <a:cubicBezTo>
                    <a:pt x="113" y="84"/>
                    <a:pt x="112" y="84"/>
                    <a:pt x="112" y="84"/>
                  </a:cubicBezTo>
                  <a:cubicBezTo>
                    <a:pt x="111" y="85"/>
                    <a:pt x="113" y="85"/>
                    <a:pt x="112" y="86"/>
                  </a:cubicBezTo>
                  <a:cubicBezTo>
                    <a:pt x="112" y="86"/>
                    <a:pt x="111" y="85"/>
                    <a:pt x="111" y="85"/>
                  </a:cubicBezTo>
                  <a:cubicBezTo>
                    <a:pt x="112" y="86"/>
                    <a:pt x="111" y="87"/>
                    <a:pt x="111" y="88"/>
                  </a:cubicBezTo>
                  <a:cubicBezTo>
                    <a:pt x="111" y="88"/>
                    <a:pt x="111" y="88"/>
                    <a:pt x="110" y="88"/>
                  </a:cubicBezTo>
                  <a:cubicBezTo>
                    <a:pt x="112" y="89"/>
                    <a:pt x="110" y="89"/>
                    <a:pt x="110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8" y="91"/>
                    <a:pt x="111" y="91"/>
                    <a:pt x="110" y="92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10" y="93"/>
                    <a:pt x="109" y="94"/>
                    <a:pt x="109" y="96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8" y="97"/>
                    <a:pt x="107" y="97"/>
                    <a:pt x="107" y="99"/>
                  </a:cubicBezTo>
                  <a:cubicBezTo>
                    <a:pt x="106" y="99"/>
                    <a:pt x="105" y="97"/>
                    <a:pt x="104" y="99"/>
                  </a:cubicBezTo>
                  <a:cubicBezTo>
                    <a:pt x="106" y="100"/>
                    <a:pt x="104" y="101"/>
                    <a:pt x="106" y="102"/>
                  </a:cubicBezTo>
                  <a:cubicBezTo>
                    <a:pt x="105" y="103"/>
                    <a:pt x="103" y="104"/>
                    <a:pt x="103" y="105"/>
                  </a:cubicBezTo>
                  <a:cubicBezTo>
                    <a:pt x="103" y="104"/>
                    <a:pt x="101" y="103"/>
                    <a:pt x="102" y="103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0" y="102"/>
                    <a:pt x="101" y="102"/>
                    <a:pt x="100" y="101"/>
                  </a:cubicBezTo>
                  <a:cubicBezTo>
                    <a:pt x="100" y="102"/>
                    <a:pt x="99" y="103"/>
                    <a:pt x="99" y="103"/>
                  </a:cubicBezTo>
                  <a:cubicBezTo>
                    <a:pt x="99" y="105"/>
                    <a:pt x="100" y="107"/>
                    <a:pt x="99" y="108"/>
                  </a:cubicBezTo>
                  <a:cubicBezTo>
                    <a:pt x="99" y="107"/>
                    <a:pt x="98" y="107"/>
                    <a:pt x="98" y="106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8" y="109"/>
                    <a:pt x="98" y="110"/>
                  </a:cubicBezTo>
                  <a:cubicBezTo>
                    <a:pt x="98" y="111"/>
                    <a:pt x="98" y="111"/>
                    <a:pt x="98" y="112"/>
                  </a:cubicBezTo>
                  <a:cubicBezTo>
                    <a:pt x="98" y="112"/>
                    <a:pt x="96" y="113"/>
                    <a:pt x="95" y="112"/>
                  </a:cubicBezTo>
                  <a:cubicBezTo>
                    <a:pt x="95" y="111"/>
                    <a:pt x="96" y="111"/>
                    <a:pt x="95" y="111"/>
                  </a:cubicBezTo>
                  <a:cubicBezTo>
                    <a:pt x="94" y="111"/>
                    <a:pt x="94" y="112"/>
                    <a:pt x="94" y="112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2"/>
                    <a:pt x="92" y="114"/>
                    <a:pt x="93" y="114"/>
                  </a:cubicBezTo>
                  <a:cubicBezTo>
                    <a:pt x="94" y="114"/>
                    <a:pt x="93" y="113"/>
                    <a:pt x="94" y="113"/>
                  </a:cubicBezTo>
                  <a:cubicBezTo>
                    <a:pt x="94" y="115"/>
                    <a:pt x="93" y="116"/>
                    <a:pt x="92" y="116"/>
                  </a:cubicBezTo>
                  <a:cubicBezTo>
                    <a:pt x="92" y="116"/>
                    <a:pt x="92" y="115"/>
                    <a:pt x="92" y="115"/>
                  </a:cubicBezTo>
                  <a:cubicBezTo>
                    <a:pt x="92" y="117"/>
                    <a:pt x="91" y="118"/>
                    <a:pt x="89" y="119"/>
                  </a:cubicBezTo>
                  <a:cubicBezTo>
                    <a:pt x="90" y="120"/>
                    <a:pt x="89" y="117"/>
                    <a:pt x="90" y="118"/>
                  </a:cubicBezTo>
                  <a:cubicBezTo>
                    <a:pt x="88" y="117"/>
                    <a:pt x="87" y="121"/>
                    <a:pt x="85" y="119"/>
                  </a:cubicBezTo>
                  <a:cubicBezTo>
                    <a:pt x="85" y="119"/>
                    <a:pt x="85" y="120"/>
                    <a:pt x="85" y="120"/>
                  </a:cubicBezTo>
                  <a:cubicBezTo>
                    <a:pt x="84" y="120"/>
                    <a:pt x="84" y="119"/>
                    <a:pt x="83" y="120"/>
                  </a:cubicBezTo>
                  <a:cubicBezTo>
                    <a:pt x="83" y="119"/>
                    <a:pt x="83" y="120"/>
                    <a:pt x="82" y="121"/>
                  </a:cubicBezTo>
                  <a:cubicBezTo>
                    <a:pt x="82" y="121"/>
                    <a:pt x="82" y="120"/>
                    <a:pt x="83" y="120"/>
                  </a:cubicBezTo>
                  <a:cubicBezTo>
                    <a:pt x="82" y="121"/>
                    <a:pt x="79" y="123"/>
                    <a:pt x="77" y="122"/>
                  </a:cubicBezTo>
                  <a:cubicBezTo>
                    <a:pt x="77" y="123"/>
                    <a:pt x="76" y="124"/>
                    <a:pt x="76" y="124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2"/>
                    <a:pt x="74" y="123"/>
                    <a:pt x="74" y="122"/>
                  </a:cubicBezTo>
                  <a:cubicBezTo>
                    <a:pt x="73" y="124"/>
                    <a:pt x="77" y="120"/>
                    <a:pt x="76" y="122"/>
                  </a:cubicBezTo>
                  <a:cubicBezTo>
                    <a:pt x="76" y="121"/>
                    <a:pt x="75" y="124"/>
                    <a:pt x="75" y="122"/>
                  </a:cubicBezTo>
                  <a:cubicBezTo>
                    <a:pt x="74" y="122"/>
                    <a:pt x="73" y="124"/>
                    <a:pt x="72" y="123"/>
                  </a:cubicBezTo>
                  <a:cubicBezTo>
                    <a:pt x="73" y="123"/>
                    <a:pt x="73" y="121"/>
                    <a:pt x="72" y="121"/>
                  </a:cubicBezTo>
                  <a:cubicBezTo>
                    <a:pt x="71" y="121"/>
                    <a:pt x="72" y="122"/>
                    <a:pt x="71" y="122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4"/>
                    <a:pt x="69" y="123"/>
                    <a:pt x="70" y="124"/>
                  </a:cubicBezTo>
                  <a:cubicBezTo>
                    <a:pt x="70" y="123"/>
                    <a:pt x="68" y="125"/>
                    <a:pt x="68" y="123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7" y="123"/>
                    <a:pt x="67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5"/>
                    <a:pt x="65" y="122"/>
                    <a:pt x="65" y="124"/>
                  </a:cubicBezTo>
                  <a:cubicBezTo>
                    <a:pt x="64" y="123"/>
                    <a:pt x="62" y="124"/>
                    <a:pt x="61" y="122"/>
                  </a:cubicBezTo>
                  <a:cubicBezTo>
                    <a:pt x="61" y="123"/>
                    <a:pt x="60" y="124"/>
                    <a:pt x="59" y="123"/>
                  </a:cubicBezTo>
                  <a:cubicBezTo>
                    <a:pt x="59" y="123"/>
                    <a:pt x="59" y="123"/>
                    <a:pt x="59" y="122"/>
                  </a:cubicBezTo>
                  <a:cubicBezTo>
                    <a:pt x="59" y="122"/>
                    <a:pt x="59" y="122"/>
                    <a:pt x="58" y="123"/>
                  </a:cubicBezTo>
                  <a:cubicBezTo>
                    <a:pt x="58" y="122"/>
                    <a:pt x="57" y="121"/>
                    <a:pt x="56" y="120"/>
                  </a:cubicBezTo>
                  <a:cubicBezTo>
                    <a:pt x="56" y="120"/>
                    <a:pt x="56" y="122"/>
                    <a:pt x="55" y="123"/>
                  </a:cubicBezTo>
                  <a:cubicBezTo>
                    <a:pt x="55" y="120"/>
                    <a:pt x="53" y="124"/>
                    <a:pt x="52" y="121"/>
                  </a:cubicBezTo>
                  <a:cubicBezTo>
                    <a:pt x="52" y="121"/>
                    <a:pt x="54" y="120"/>
                    <a:pt x="53" y="119"/>
                  </a:cubicBezTo>
                  <a:cubicBezTo>
                    <a:pt x="53" y="117"/>
                    <a:pt x="51" y="121"/>
                    <a:pt x="50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0"/>
                    <a:pt x="48" y="122"/>
                    <a:pt x="48" y="120"/>
                  </a:cubicBezTo>
                  <a:cubicBezTo>
                    <a:pt x="48" y="121"/>
                    <a:pt x="47" y="119"/>
                    <a:pt x="47" y="121"/>
                  </a:cubicBezTo>
                  <a:cubicBezTo>
                    <a:pt x="45" y="119"/>
                    <a:pt x="42" y="120"/>
                    <a:pt x="42" y="116"/>
                  </a:cubicBezTo>
                  <a:cubicBezTo>
                    <a:pt x="41" y="116"/>
                    <a:pt x="41" y="116"/>
                    <a:pt x="41" y="117"/>
                  </a:cubicBezTo>
                  <a:cubicBezTo>
                    <a:pt x="41" y="118"/>
                    <a:pt x="42" y="116"/>
                    <a:pt x="41" y="117"/>
                  </a:cubicBezTo>
                  <a:cubicBezTo>
                    <a:pt x="41" y="117"/>
                    <a:pt x="41" y="117"/>
                    <a:pt x="41" y="118"/>
                  </a:cubicBezTo>
                  <a:cubicBezTo>
                    <a:pt x="40" y="117"/>
                    <a:pt x="40" y="117"/>
                    <a:pt x="41" y="115"/>
                  </a:cubicBezTo>
                  <a:cubicBezTo>
                    <a:pt x="41" y="114"/>
                    <a:pt x="38" y="118"/>
                    <a:pt x="37" y="116"/>
                  </a:cubicBezTo>
                  <a:cubicBezTo>
                    <a:pt x="37" y="116"/>
                    <a:pt x="37" y="115"/>
                    <a:pt x="37" y="115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5" y="115"/>
                    <a:pt x="36" y="114"/>
                    <a:pt x="37" y="112"/>
                  </a:cubicBezTo>
                  <a:cubicBezTo>
                    <a:pt x="36" y="112"/>
                    <a:pt x="35" y="112"/>
                    <a:pt x="34" y="11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1"/>
                    <a:pt x="33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4" y="110"/>
                    <a:pt x="33" y="110"/>
                    <a:pt x="33" y="110"/>
                  </a:cubicBezTo>
                  <a:cubicBezTo>
                    <a:pt x="33" y="111"/>
                    <a:pt x="33" y="112"/>
                    <a:pt x="33" y="112"/>
                  </a:cubicBezTo>
                  <a:cubicBezTo>
                    <a:pt x="32" y="112"/>
                    <a:pt x="32" y="112"/>
                    <a:pt x="31" y="112"/>
                  </a:cubicBezTo>
                  <a:cubicBezTo>
                    <a:pt x="32" y="111"/>
                    <a:pt x="31" y="111"/>
                    <a:pt x="31" y="110"/>
                  </a:cubicBezTo>
                  <a:cubicBezTo>
                    <a:pt x="30" y="110"/>
                    <a:pt x="29" y="111"/>
                    <a:pt x="29" y="111"/>
                  </a:cubicBezTo>
                  <a:cubicBezTo>
                    <a:pt x="30" y="110"/>
                    <a:pt x="29" y="110"/>
                    <a:pt x="30" y="110"/>
                  </a:cubicBezTo>
                  <a:cubicBezTo>
                    <a:pt x="30" y="110"/>
                    <a:pt x="30" y="111"/>
                    <a:pt x="30" y="110"/>
                  </a:cubicBezTo>
                  <a:cubicBezTo>
                    <a:pt x="30" y="110"/>
                    <a:pt x="31" y="109"/>
                    <a:pt x="30" y="109"/>
                  </a:cubicBezTo>
                  <a:cubicBezTo>
                    <a:pt x="29" y="109"/>
                    <a:pt x="28" y="111"/>
                    <a:pt x="28" y="109"/>
                  </a:cubicBezTo>
                  <a:cubicBezTo>
                    <a:pt x="28" y="109"/>
                    <a:pt x="29" y="109"/>
                    <a:pt x="29" y="109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7" y="109"/>
                    <a:pt x="27" y="107"/>
                    <a:pt x="26" y="108"/>
                  </a:cubicBezTo>
                  <a:cubicBezTo>
                    <a:pt x="25" y="107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5"/>
                    <a:pt x="25" y="104"/>
                    <a:pt x="24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104"/>
                    <a:pt x="23" y="103"/>
                    <a:pt x="22" y="103"/>
                  </a:cubicBezTo>
                  <a:cubicBezTo>
                    <a:pt x="23" y="102"/>
                    <a:pt x="26" y="100"/>
                    <a:pt x="24" y="100"/>
                  </a:cubicBezTo>
                  <a:cubicBezTo>
                    <a:pt x="24" y="100"/>
                    <a:pt x="21" y="100"/>
                    <a:pt x="21" y="101"/>
                  </a:cubicBezTo>
                  <a:cubicBezTo>
                    <a:pt x="21" y="99"/>
                    <a:pt x="18" y="99"/>
                    <a:pt x="19" y="96"/>
                  </a:cubicBezTo>
                  <a:cubicBezTo>
                    <a:pt x="19" y="97"/>
                    <a:pt x="19" y="97"/>
                    <a:pt x="18" y="96"/>
                  </a:cubicBezTo>
                  <a:cubicBezTo>
                    <a:pt x="17" y="94"/>
                    <a:pt x="15" y="93"/>
                    <a:pt x="16" y="90"/>
                  </a:cubicBezTo>
                  <a:cubicBezTo>
                    <a:pt x="17" y="90"/>
                    <a:pt x="18" y="90"/>
                    <a:pt x="18" y="89"/>
                  </a:cubicBezTo>
                  <a:cubicBezTo>
                    <a:pt x="17" y="89"/>
                    <a:pt x="19" y="88"/>
                    <a:pt x="17" y="89"/>
                  </a:cubicBezTo>
                  <a:cubicBezTo>
                    <a:pt x="16" y="89"/>
                    <a:pt x="16" y="89"/>
                    <a:pt x="15" y="90"/>
                  </a:cubicBezTo>
                  <a:cubicBezTo>
                    <a:pt x="14" y="89"/>
                    <a:pt x="14" y="87"/>
                    <a:pt x="15" y="86"/>
                  </a:cubicBezTo>
                  <a:cubicBezTo>
                    <a:pt x="14" y="87"/>
                    <a:pt x="14" y="86"/>
                    <a:pt x="13" y="86"/>
                  </a:cubicBezTo>
                  <a:cubicBezTo>
                    <a:pt x="15" y="86"/>
                    <a:pt x="15" y="85"/>
                    <a:pt x="14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4"/>
                    <a:pt x="12" y="84"/>
                    <a:pt x="13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3" y="82"/>
                    <a:pt x="11" y="81"/>
                    <a:pt x="11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1" y="79"/>
                    <a:pt x="11" y="79"/>
                  </a:cubicBezTo>
                  <a:cubicBezTo>
                    <a:pt x="12" y="78"/>
                    <a:pt x="12" y="77"/>
                    <a:pt x="13" y="76"/>
                  </a:cubicBezTo>
                  <a:cubicBezTo>
                    <a:pt x="9" y="75"/>
                    <a:pt x="8" y="71"/>
                    <a:pt x="8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7"/>
                    <a:pt x="7" y="68"/>
                    <a:pt x="8" y="68"/>
                  </a:cubicBezTo>
                  <a:cubicBezTo>
                    <a:pt x="8" y="68"/>
                    <a:pt x="9" y="67"/>
                    <a:pt x="10" y="67"/>
                  </a:cubicBezTo>
                  <a:cubicBezTo>
                    <a:pt x="11" y="66"/>
                    <a:pt x="9" y="66"/>
                    <a:pt x="8" y="65"/>
                  </a:cubicBezTo>
                  <a:cubicBezTo>
                    <a:pt x="7" y="66"/>
                    <a:pt x="9" y="66"/>
                    <a:pt x="8" y="66"/>
                  </a:cubicBezTo>
                  <a:cubicBezTo>
                    <a:pt x="7" y="66"/>
                    <a:pt x="8" y="64"/>
                    <a:pt x="6" y="64"/>
                  </a:cubicBezTo>
                  <a:cubicBezTo>
                    <a:pt x="7" y="64"/>
                    <a:pt x="8" y="64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63"/>
                    <a:pt x="12" y="65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2"/>
                    <a:pt x="16" y="64"/>
                    <a:pt x="16" y="63"/>
                  </a:cubicBezTo>
                  <a:cubicBezTo>
                    <a:pt x="15" y="62"/>
                    <a:pt x="13" y="62"/>
                    <a:pt x="12" y="63"/>
                  </a:cubicBezTo>
                  <a:cubicBezTo>
                    <a:pt x="11" y="62"/>
                    <a:pt x="8" y="63"/>
                    <a:pt x="8" y="61"/>
                  </a:cubicBezTo>
                  <a:cubicBezTo>
                    <a:pt x="9" y="61"/>
                    <a:pt x="8" y="62"/>
                    <a:pt x="10" y="62"/>
                  </a:cubicBezTo>
                  <a:cubicBezTo>
                    <a:pt x="11" y="61"/>
                    <a:pt x="9" y="61"/>
                    <a:pt x="9" y="60"/>
                  </a:cubicBezTo>
                  <a:cubicBezTo>
                    <a:pt x="9" y="61"/>
                    <a:pt x="7" y="61"/>
                    <a:pt x="7" y="60"/>
                  </a:cubicBezTo>
                  <a:cubicBezTo>
                    <a:pt x="7" y="59"/>
                    <a:pt x="8" y="60"/>
                    <a:pt x="8" y="59"/>
                  </a:cubicBezTo>
                  <a:cubicBezTo>
                    <a:pt x="7" y="59"/>
                    <a:pt x="6" y="58"/>
                    <a:pt x="6" y="59"/>
                  </a:cubicBezTo>
                  <a:cubicBezTo>
                    <a:pt x="4" y="59"/>
                    <a:pt x="6" y="58"/>
                    <a:pt x="5" y="58"/>
                  </a:cubicBezTo>
                  <a:cubicBezTo>
                    <a:pt x="6" y="57"/>
                    <a:pt x="8" y="58"/>
                    <a:pt x="9" y="57"/>
                  </a:cubicBezTo>
                  <a:cubicBezTo>
                    <a:pt x="7" y="58"/>
                    <a:pt x="7" y="56"/>
                    <a:pt x="5" y="57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4" y="55"/>
                    <a:pt x="7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4"/>
                    <a:pt x="6" y="54"/>
                    <a:pt x="7" y="54"/>
                  </a:cubicBezTo>
                  <a:cubicBezTo>
                    <a:pt x="7" y="53"/>
                    <a:pt x="5" y="52"/>
                    <a:pt x="7" y="52"/>
                  </a:cubicBezTo>
                  <a:cubicBezTo>
                    <a:pt x="7" y="52"/>
                    <a:pt x="7" y="50"/>
                    <a:pt x="5" y="51"/>
                  </a:cubicBezTo>
                  <a:cubicBezTo>
                    <a:pt x="4" y="52"/>
                    <a:pt x="6" y="52"/>
                    <a:pt x="4" y="53"/>
                  </a:cubicBezTo>
                  <a:cubicBezTo>
                    <a:pt x="6" y="52"/>
                    <a:pt x="4" y="51"/>
                    <a:pt x="3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0"/>
                    <a:pt x="3" y="50"/>
                  </a:cubicBezTo>
                  <a:cubicBezTo>
                    <a:pt x="3" y="50"/>
                    <a:pt x="4" y="50"/>
                    <a:pt x="4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5" y="49"/>
                    <a:pt x="5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7" y="48"/>
                    <a:pt x="6" y="48"/>
                  </a:cubicBezTo>
                  <a:cubicBezTo>
                    <a:pt x="5" y="47"/>
                    <a:pt x="4" y="47"/>
                    <a:pt x="3" y="47"/>
                  </a:cubicBezTo>
                  <a:cubicBezTo>
                    <a:pt x="2" y="47"/>
                    <a:pt x="4" y="47"/>
                    <a:pt x="3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7"/>
                    <a:pt x="6" y="46"/>
                    <a:pt x="6" y="45"/>
                  </a:cubicBezTo>
                  <a:cubicBezTo>
                    <a:pt x="5" y="45"/>
                    <a:pt x="4" y="44"/>
                    <a:pt x="3" y="45"/>
                  </a:cubicBezTo>
                  <a:cubicBezTo>
                    <a:pt x="3" y="45"/>
                    <a:pt x="4" y="44"/>
                    <a:pt x="5" y="44"/>
                  </a:cubicBezTo>
                  <a:cubicBezTo>
                    <a:pt x="4" y="43"/>
                    <a:pt x="3" y="45"/>
                    <a:pt x="2" y="44"/>
                  </a:cubicBezTo>
                  <a:cubicBezTo>
                    <a:pt x="3" y="43"/>
                    <a:pt x="4" y="42"/>
                    <a:pt x="5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9" y="42"/>
                    <a:pt x="9" y="41"/>
                    <a:pt x="10" y="41"/>
                  </a:cubicBezTo>
                  <a:cubicBezTo>
                    <a:pt x="11" y="41"/>
                    <a:pt x="10" y="41"/>
                    <a:pt x="9" y="40"/>
                  </a:cubicBezTo>
                  <a:cubicBezTo>
                    <a:pt x="7" y="42"/>
                    <a:pt x="6" y="39"/>
                    <a:pt x="3" y="40"/>
                  </a:cubicBezTo>
                  <a:cubicBezTo>
                    <a:pt x="2" y="39"/>
                    <a:pt x="9" y="39"/>
                    <a:pt x="5" y="37"/>
                  </a:cubicBezTo>
                  <a:cubicBezTo>
                    <a:pt x="4" y="38"/>
                    <a:pt x="3" y="37"/>
                    <a:pt x="3" y="38"/>
                  </a:cubicBezTo>
                  <a:cubicBezTo>
                    <a:pt x="4" y="37"/>
                    <a:pt x="1" y="38"/>
                    <a:pt x="2" y="36"/>
                  </a:cubicBezTo>
                  <a:cubicBezTo>
                    <a:pt x="3" y="37"/>
                    <a:pt x="4" y="35"/>
                    <a:pt x="6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6" y="37"/>
                    <a:pt x="8" y="37"/>
                    <a:pt x="8" y="36"/>
                  </a:cubicBezTo>
                  <a:cubicBezTo>
                    <a:pt x="8" y="35"/>
                    <a:pt x="7" y="35"/>
                    <a:pt x="6" y="35"/>
                  </a:cubicBezTo>
                  <a:cubicBezTo>
                    <a:pt x="5" y="35"/>
                    <a:pt x="6" y="36"/>
                    <a:pt x="5" y="36"/>
                  </a:cubicBezTo>
                  <a:cubicBezTo>
                    <a:pt x="4" y="34"/>
                    <a:pt x="6" y="34"/>
                    <a:pt x="4" y="34"/>
                  </a:cubicBezTo>
                  <a:cubicBezTo>
                    <a:pt x="4" y="34"/>
                    <a:pt x="3" y="35"/>
                    <a:pt x="2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3"/>
                    <a:pt x="0" y="34"/>
                    <a:pt x="0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2" y="34"/>
                    <a:pt x="4" y="33"/>
                  </a:cubicBezTo>
                  <a:cubicBezTo>
                    <a:pt x="4" y="32"/>
                    <a:pt x="3" y="32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8" y="31"/>
                    <a:pt x="6" y="30"/>
                  </a:cubicBezTo>
                  <a:cubicBezTo>
                    <a:pt x="5" y="29"/>
                    <a:pt x="5" y="30"/>
                    <a:pt x="4" y="30"/>
                  </a:cubicBezTo>
                  <a:cubicBezTo>
                    <a:pt x="3" y="29"/>
                    <a:pt x="2" y="28"/>
                    <a:pt x="2" y="27"/>
                  </a:cubicBezTo>
                  <a:cubicBezTo>
                    <a:pt x="4" y="27"/>
                    <a:pt x="2" y="26"/>
                    <a:pt x="4" y="27"/>
                  </a:cubicBezTo>
                  <a:cubicBezTo>
                    <a:pt x="3" y="27"/>
                    <a:pt x="3" y="29"/>
                    <a:pt x="5" y="29"/>
                  </a:cubicBezTo>
                  <a:cubicBezTo>
                    <a:pt x="7" y="29"/>
                    <a:pt x="5" y="31"/>
                    <a:pt x="7" y="31"/>
                  </a:cubicBezTo>
                  <a:cubicBezTo>
                    <a:pt x="7" y="30"/>
                    <a:pt x="9" y="29"/>
                    <a:pt x="11" y="29"/>
                  </a:cubicBezTo>
                  <a:cubicBezTo>
                    <a:pt x="11" y="29"/>
                    <a:pt x="10" y="29"/>
                    <a:pt x="10" y="28"/>
                  </a:cubicBezTo>
                  <a:cubicBezTo>
                    <a:pt x="9" y="28"/>
                    <a:pt x="9" y="29"/>
                    <a:pt x="7" y="29"/>
                  </a:cubicBezTo>
                  <a:cubicBezTo>
                    <a:pt x="8" y="28"/>
                    <a:pt x="7" y="27"/>
                    <a:pt x="5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7" y="25"/>
                    <a:pt x="7" y="23"/>
                    <a:pt x="7" y="22"/>
                  </a:cubicBezTo>
                  <a:cubicBezTo>
                    <a:pt x="5" y="23"/>
                    <a:pt x="7" y="20"/>
                    <a:pt x="5" y="21"/>
                  </a:cubicBezTo>
                  <a:cubicBezTo>
                    <a:pt x="5" y="22"/>
                    <a:pt x="3" y="22"/>
                    <a:pt x="2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2" y="21"/>
                    <a:pt x="5" y="21"/>
                    <a:pt x="3" y="20"/>
                  </a:cubicBezTo>
                  <a:cubicBezTo>
                    <a:pt x="4" y="21"/>
                    <a:pt x="6" y="20"/>
                    <a:pt x="8" y="20"/>
                  </a:cubicBezTo>
                  <a:cubicBezTo>
                    <a:pt x="7" y="19"/>
                    <a:pt x="9" y="20"/>
                    <a:pt x="9" y="19"/>
                  </a:cubicBezTo>
                  <a:cubicBezTo>
                    <a:pt x="8" y="19"/>
                    <a:pt x="7" y="17"/>
                    <a:pt x="7" y="16"/>
                  </a:cubicBezTo>
                  <a:cubicBezTo>
                    <a:pt x="8" y="15"/>
                    <a:pt x="7" y="13"/>
                    <a:pt x="7" y="12"/>
                  </a:cubicBezTo>
                  <a:cubicBezTo>
                    <a:pt x="7" y="11"/>
                    <a:pt x="9" y="11"/>
                    <a:pt x="10" y="11"/>
                  </a:cubicBezTo>
                  <a:cubicBezTo>
                    <a:pt x="10" y="10"/>
                    <a:pt x="8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10" y="8"/>
                    <a:pt x="7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9" y="8"/>
                    <a:pt x="9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2" y="7"/>
                    <a:pt x="11" y="6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4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2" y="2"/>
                    <a:pt x="11" y="2"/>
                  </a:cubicBezTo>
                  <a:cubicBezTo>
                    <a:pt x="10" y="3"/>
                    <a:pt x="10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3" y="4"/>
                    <a:pt x="14" y="3"/>
                    <a:pt x="13" y="3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4" y="5"/>
                    <a:pt x="15" y="6"/>
                    <a:pt x="14" y="7"/>
                  </a:cubicBezTo>
                  <a:cubicBezTo>
                    <a:pt x="13" y="8"/>
                    <a:pt x="16" y="9"/>
                    <a:pt x="15" y="10"/>
                  </a:cubicBezTo>
                  <a:cubicBezTo>
                    <a:pt x="14" y="9"/>
                    <a:pt x="12" y="9"/>
                    <a:pt x="12" y="8"/>
                  </a:cubicBezTo>
                  <a:cubicBezTo>
                    <a:pt x="11" y="9"/>
                    <a:pt x="12" y="9"/>
                    <a:pt x="11" y="10"/>
                  </a:cubicBezTo>
                  <a:cubicBezTo>
                    <a:pt x="12" y="10"/>
                    <a:pt x="14" y="10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6" y="12"/>
                    <a:pt x="16" y="13"/>
                  </a:cubicBezTo>
                  <a:cubicBezTo>
                    <a:pt x="15" y="15"/>
                    <a:pt x="15" y="17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19"/>
                    <a:pt x="15" y="21"/>
                    <a:pt x="16" y="22"/>
                  </a:cubicBezTo>
                  <a:cubicBezTo>
                    <a:pt x="15" y="24"/>
                    <a:pt x="17" y="26"/>
                    <a:pt x="16" y="27"/>
                  </a:cubicBezTo>
                  <a:cubicBezTo>
                    <a:pt x="17" y="30"/>
                    <a:pt x="18" y="32"/>
                    <a:pt x="18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6"/>
                    <a:pt x="15" y="36"/>
                    <a:pt x="15" y="36"/>
                  </a:cubicBezTo>
                  <a:cubicBezTo>
                    <a:pt x="16" y="35"/>
                    <a:pt x="17" y="37"/>
                    <a:pt x="18" y="37"/>
                  </a:cubicBezTo>
                  <a:cubicBezTo>
                    <a:pt x="17" y="39"/>
                    <a:pt x="19" y="40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1" y="43"/>
                    <a:pt x="19" y="45"/>
                    <a:pt x="19" y="46"/>
                  </a:cubicBezTo>
                  <a:cubicBezTo>
                    <a:pt x="19" y="46"/>
                    <a:pt x="18" y="47"/>
                    <a:pt x="18" y="47"/>
                  </a:cubicBezTo>
                  <a:cubicBezTo>
                    <a:pt x="20" y="48"/>
                    <a:pt x="20" y="48"/>
                    <a:pt x="21" y="49"/>
                  </a:cubicBezTo>
                  <a:cubicBezTo>
                    <a:pt x="21" y="50"/>
                    <a:pt x="21" y="52"/>
                    <a:pt x="20" y="53"/>
                  </a:cubicBezTo>
                  <a:cubicBezTo>
                    <a:pt x="23" y="56"/>
                    <a:pt x="22" y="60"/>
                    <a:pt x="24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7" y="66"/>
                    <a:pt x="25" y="71"/>
                    <a:pt x="27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4" y="75"/>
                    <a:pt x="26" y="76"/>
                    <a:pt x="27" y="75"/>
                  </a:cubicBezTo>
                  <a:cubicBezTo>
                    <a:pt x="27" y="76"/>
                    <a:pt x="29" y="77"/>
                    <a:pt x="27" y="78"/>
                  </a:cubicBezTo>
                  <a:cubicBezTo>
                    <a:pt x="27" y="79"/>
                    <a:pt x="29" y="79"/>
                    <a:pt x="29" y="79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29" y="83"/>
                    <a:pt x="29" y="84"/>
                  </a:cubicBezTo>
                  <a:cubicBezTo>
                    <a:pt x="30" y="84"/>
                    <a:pt x="29" y="86"/>
                    <a:pt x="31" y="85"/>
                  </a:cubicBezTo>
                  <a:cubicBezTo>
                    <a:pt x="31" y="87"/>
                    <a:pt x="34" y="88"/>
                    <a:pt x="33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5" y="91"/>
                    <a:pt x="34" y="93"/>
                    <a:pt x="36" y="93"/>
                  </a:cubicBezTo>
                  <a:cubicBezTo>
                    <a:pt x="36" y="94"/>
                    <a:pt x="35" y="94"/>
                    <a:pt x="35" y="94"/>
                  </a:cubicBezTo>
                  <a:cubicBezTo>
                    <a:pt x="35" y="95"/>
                    <a:pt x="36" y="94"/>
                    <a:pt x="36" y="94"/>
                  </a:cubicBezTo>
                  <a:cubicBezTo>
                    <a:pt x="39" y="95"/>
                    <a:pt x="38" y="98"/>
                    <a:pt x="39" y="99"/>
                  </a:cubicBezTo>
                  <a:cubicBezTo>
                    <a:pt x="43" y="100"/>
                    <a:pt x="46" y="103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1" y="103"/>
                    <a:pt x="51" y="108"/>
                    <a:pt x="53" y="105"/>
                  </a:cubicBezTo>
                  <a:cubicBezTo>
                    <a:pt x="53" y="106"/>
                    <a:pt x="54" y="105"/>
                    <a:pt x="53" y="106"/>
                  </a:cubicBezTo>
                  <a:cubicBezTo>
                    <a:pt x="55" y="105"/>
                    <a:pt x="56" y="108"/>
                    <a:pt x="57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8" y="109"/>
                    <a:pt x="60" y="108"/>
                    <a:pt x="61" y="109"/>
                  </a:cubicBezTo>
                  <a:cubicBezTo>
                    <a:pt x="61" y="109"/>
                    <a:pt x="60" y="109"/>
                    <a:pt x="60" y="110"/>
                  </a:cubicBezTo>
                  <a:cubicBezTo>
                    <a:pt x="61" y="111"/>
                    <a:pt x="62" y="107"/>
                    <a:pt x="62" y="110"/>
                  </a:cubicBezTo>
                  <a:cubicBezTo>
                    <a:pt x="62" y="110"/>
                    <a:pt x="62" y="109"/>
                    <a:pt x="62" y="109"/>
                  </a:cubicBezTo>
                  <a:cubicBezTo>
                    <a:pt x="66" y="110"/>
                    <a:pt x="69" y="109"/>
                    <a:pt x="72" y="108"/>
                  </a:cubicBezTo>
                  <a:cubicBezTo>
                    <a:pt x="75" y="109"/>
                    <a:pt x="73" y="112"/>
                    <a:pt x="75" y="110"/>
                  </a:cubicBezTo>
                  <a:cubicBezTo>
                    <a:pt x="75" y="110"/>
                    <a:pt x="75" y="109"/>
                    <a:pt x="75" y="109"/>
                  </a:cubicBezTo>
                  <a:cubicBezTo>
                    <a:pt x="76" y="109"/>
                    <a:pt x="77" y="112"/>
                    <a:pt x="77" y="111"/>
                  </a:cubicBezTo>
                  <a:cubicBezTo>
                    <a:pt x="76" y="109"/>
                    <a:pt x="77" y="110"/>
                    <a:pt x="77" y="109"/>
                  </a:cubicBezTo>
                  <a:cubicBezTo>
                    <a:pt x="79" y="109"/>
                    <a:pt x="79" y="111"/>
                    <a:pt x="80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1" y="107"/>
                    <a:pt x="83" y="108"/>
                    <a:pt x="83" y="105"/>
                  </a:cubicBezTo>
                  <a:cubicBezTo>
                    <a:pt x="89" y="101"/>
                    <a:pt x="93" y="97"/>
                    <a:pt x="96" y="90"/>
                  </a:cubicBezTo>
                  <a:cubicBezTo>
                    <a:pt x="100" y="85"/>
                    <a:pt x="101" y="78"/>
                    <a:pt x="103" y="70"/>
                  </a:cubicBezTo>
                  <a:cubicBezTo>
                    <a:pt x="105" y="69"/>
                    <a:pt x="105" y="69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4" y="67"/>
                    <a:pt x="105" y="65"/>
                    <a:pt x="103" y="65"/>
                  </a:cubicBezTo>
                  <a:cubicBezTo>
                    <a:pt x="104" y="62"/>
                    <a:pt x="103" y="59"/>
                    <a:pt x="103" y="56"/>
                  </a:cubicBezTo>
                  <a:cubicBezTo>
                    <a:pt x="103" y="57"/>
                    <a:pt x="105" y="57"/>
                    <a:pt x="105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55"/>
                    <a:pt x="103" y="55"/>
                    <a:pt x="102" y="55"/>
                  </a:cubicBezTo>
                  <a:cubicBezTo>
                    <a:pt x="100" y="48"/>
                    <a:pt x="103" y="39"/>
                    <a:pt x="101" y="31"/>
                  </a:cubicBezTo>
                  <a:cubicBezTo>
                    <a:pt x="102" y="29"/>
                    <a:pt x="101" y="26"/>
                    <a:pt x="100" y="24"/>
                  </a:cubicBezTo>
                  <a:cubicBezTo>
                    <a:pt x="102" y="17"/>
                    <a:pt x="103" y="11"/>
                    <a:pt x="101" y="4"/>
                  </a:cubicBezTo>
                  <a:cubicBezTo>
                    <a:pt x="101" y="4"/>
                    <a:pt x="106" y="5"/>
                    <a:pt x="107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7722210" y="5099602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1"/>
                    <a:pt x="1" y="2"/>
                    <a:pt x="0" y="1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7711828" y="5123331"/>
              <a:ext cx="2966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7711086" y="5128522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1" y="2"/>
                    <a:pt x="1" y="1"/>
                    <a:pt x="0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7708861" y="5136679"/>
              <a:ext cx="742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7711086" y="5136679"/>
              <a:ext cx="742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7708861" y="5150027"/>
              <a:ext cx="2225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2" y="1"/>
                    <a:pt x="0" y="0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7711086" y="5155959"/>
              <a:ext cx="742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7768186" y="5247171"/>
              <a:ext cx="742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7818612" y="5242722"/>
              <a:ext cx="1483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7834184" y="5220475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7672525" y="5282765"/>
              <a:ext cx="2966" cy="222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cubicBezTo>
                    <a:pt x="3" y="2"/>
                    <a:pt x="0" y="0"/>
                    <a:pt x="2" y="1"/>
                  </a:cubicBezTo>
                  <a:cubicBezTo>
                    <a:pt x="2" y="2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7629515" y="5277575"/>
              <a:ext cx="66740" cy="121615"/>
            </a:xfrm>
            <a:custGeom>
              <a:avLst/>
              <a:gdLst/>
              <a:ahLst/>
              <a:cxnLst/>
              <a:rect l="l" t="t" r="r" b="b"/>
              <a:pathLst>
                <a:path w="55" h="100" extrusionOk="0">
                  <a:moveTo>
                    <a:pt x="28" y="6"/>
                  </a:moveTo>
                  <a:cubicBezTo>
                    <a:pt x="30" y="1"/>
                    <a:pt x="34" y="4"/>
                    <a:pt x="37" y="3"/>
                  </a:cubicBezTo>
                  <a:cubicBezTo>
                    <a:pt x="37" y="3"/>
                    <a:pt x="36" y="5"/>
                    <a:pt x="37" y="5"/>
                  </a:cubicBezTo>
                  <a:cubicBezTo>
                    <a:pt x="41" y="3"/>
                    <a:pt x="43" y="9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4" y="13"/>
                    <a:pt x="44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4"/>
                    <a:pt x="44" y="15"/>
                    <a:pt x="45" y="15"/>
                  </a:cubicBezTo>
                  <a:cubicBezTo>
                    <a:pt x="44" y="16"/>
                    <a:pt x="43" y="16"/>
                    <a:pt x="43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8" y="16"/>
                    <a:pt x="45" y="19"/>
                    <a:pt x="48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1"/>
                    <a:pt x="50" y="24"/>
                    <a:pt x="51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1" y="27"/>
                    <a:pt x="52" y="28"/>
                    <a:pt x="52" y="28"/>
                  </a:cubicBezTo>
                  <a:cubicBezTo>
                    <a:pt x="51" y="29"/>
                    <a:pt x="54" y="29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5" y="31"/>
                    <a:pt x="52" y="32"/>
                    <a:pt x="54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5" y="32"/>
                    <a:pt x="52" y="33"/>
                    <a:pt x="53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3" y="35"/>
                    <a:pt x="54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4" y="36"/>
                    <a:pt x="53" y="37"/>
                    <a:pt x="55" y="37"/>
                  </a:cubicBezTo>
                  <a:cubicBezTo>
                    <a:pt x="53" y="37"/>
                    <a:pt x="54" y="36"/>
                    <a:pt x="52" y="36"/>
                  </a:cubicBezTo>
                  <a:cubicBezTo>
                    <a:pt x="54" y="40"/>
                    <a:pt x="54" y="44"/>
                    <a:pt x="53" y="47"/>
                  </a:cubicBezTo>
                  <a:cubicBezTo>
                    <a:pt x="53" y="48"/>
                    <a:pt x="52" y="48"/>
                    <a:pt x="52" y="48"/>
                  </a:cubicBezTo>
                  <a:cubicBezTo>
                    <a:pt x="52" y="48"/>
                    <a:pt x="52" y="49"/>
                    <a:pt x="53" y="50"/>
                  </a:cubicBezTo>
                  <a:cubicBezTo>
                    <a:pt x="53" y="50"/>
                    <a:pt x="52" y="50"/>
                    <a:pt x="52" y="50"/>
                  </a:cubicBezTo>
                  <a:cubicBezTo>
                    <a:pt x="51" y="51"/>
                    <a:pt x="54" y="51"/>
                    <a:pt x="53" y="51"/>
                  </a:cubicBezTo>
                  <a:cubicBezTo>
                    <a:pt x="53" y="51"/>
                    <a:pt x="52" y="51"/>
                    <a:pt x="51" y="51"/>
                  </a:cubicBezTo>
                  <a:cubicBezTo>
                    <a:pt x="53" y="52"/>
                    <a:pt x="52" y="53"/>
                    <a:pt x="53" y="53"/>
                  </a:cubicBezTo>
                  <a:cubicBezTo>
                    <a:pt x="53" y="53"/>
                    <a:pt x="52" y="53"/>
                    <a:pt x="52" y="53"/>
                  </a:cubicBezTo>
                  <a:cubicBezTo>
                    <a:pt x="53" y="54"/>
                    <a:pt x="51" y="54"/>
                    <a:pt x="52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6"/>
                    <a:pt x="53" y="55"/>
                    <a:pt x="53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3" y="57"/>
                    <a:pt x="52" y="58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60"/>
                    <a:pt x="52" y="61"/>
                    <a:pt x="53" y="62"/>
                  </a:cubicBezTo>
                  <a:cubicBezTo>
                    <a:pt x="52" y="63"/>
                    <a:pt x="50" y="62"/>
                    <a:pt x="50" y="63"/>
                  </a:cubicBezTo>
                  <a:cubicBezTo>
                    <a:pt x="52" y="63"/>
                    <a:pt x="51" y="65"/>
                    <a:pt x="53" y="65"/>
                  </a:cubicBezTo>
                  <a:cubicBezTo>
                    <a:pt x="53" y="65"/>
                    <a:pt x="52" y="67"/>
                    <a:pt x="52" y="67"/>
                  </a:cubicBezTo>
                  <a:cubicBezTo>
                    <a:pt x="52" y="67"/>
                    <a:pt x="50" y="67"/>
                    <a:pt x="50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67"/>
                    <a:pt x="49" y="66"/>
                    <a:pt x="48" y="66"/>
                  </a:cubicBezTo>
                  <a:cubicBezTo>
                    <a:pt x="48" y="67"/>
                    <a:pt x="48" y="68"/>
                    <a:pt x="48" y="68"/>
                  </a:cubicBezTo>
                  <a:cubicBezTo>
                    <a:pt x="49" y="69"/>
                    <a:pt x="51" y="70"/>
                    <a:pt x="51" y="71"/>
                  </a:cubicBezTo>
                  <a:cubicBezTo>
                    <a:pt x="51" y="71"/>
                    <a:pt x="49" y="71"/>
                    <a:pt x="49" y="71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4"/>
                    <a:pt x="51" y="73"/>
                    <a:pt x="51" y="7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74"/>
                    <a:pt x="52" y="76"/>
                    <a:pt x="50" y="75"/>
                  </a:cubicBezTo>
                  <a:cubicBezTo>
                    <a:pt x="49" y="75"/>
                    <a:pt x="50" y="75"/>
                    <a:pt x="49" y="75"/>
                  </a:cubicBezTo>
                  <a:cubicBezTo>
                    <a:pt x="49" y="76"/>
                    <a:pt x="50" y="76"/>
                    <a:pt x="5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7"/>
                    <a:pt x="50" y="78"/>
                    <a:pt x="51" y="78"/>
                  </a:cubicBezTo>
                  <a:cubicBezTo>
                    <a:pt x="51" y="78"/>
                    <a:pt x="50" y="78"/>
                    <a:pt x="50" y="77"/>
                  </a:cubicBezTo>
                  <a:cubicBezTo>
                    <a:pt x="52" y="78"/>
                    <a:pt x="52" y="79"/>
                    <a:pt x="51" y="80"/>
                  </a:cubicBezTo>
                  <a:cubicBezTo>
                    <a:pt x="51" y="79"/>
                    <a:pt x="51" y="79"/>
                    <a:pt x="50" y="79"/>
                  </a:cubicBezTo>
                  <a:cubicBezTo>
                    <a:pt x="51" y="80"/>
                    <a:pt x="51" y="81"/>
                    <a:pt x="52" y="83"/>
                  </a:cubicBezTo>
                  <a:cubicBezTo>
                    <a:pt x="52" y="83"/>
                    <a:pt x="50" y="82"/>
                    <a:pt x="51" y="82"/>
                  </a:cubicBezTo>
                  <a:cubicBezTo>
                    <a:pt x="49" y="82"/>
                    <a:pt x="51" y="85"/>
                    <a:pt x="49" y="85"/>
                  </a:cubicBezTo>
                  <a:cubicBezTo>
                    <a:pt x="49" y="85"/>
                    <a:pt x="50" y="86"/>
                    <a:pt x="50" y="86"/>
                  </a:cubicBezTo>
                  <a:cubicBezTo>
                    <a:pt x="49" y="87"/>
                    <a:pt x="48" y="86"/>
                    <a:pt x="48" y="86"/>
                  </a:cubicBezTo>
                  <a:cubicBezTo>
                    <a:pt x="48" y="86"/>
                    <a:pt x="48" y="87"/>
                    <a:pt x="48" y="88"/>
                  </a:cubicBezTo>
                  <a:cubicBezTo>
                    <a:pt x="49" y="88"/>
                    <a:pt x="48" y="88"/>
                    <a:pt x="48" y="87"/>
                  </a:cubicBezTo>
                  <a:cubicBezTo>
                    <a:pt x="48" y="88"/>
                    <a:pt x="48" y="91"/>
                    <a:pt x="46" y="92"/>
                  </a:cubicBezTo>
                  <a:cubicBezTo>
                    <a:pt x="46" y="92"/>
                    <a:pt x="46" y="94"/>
                    <a:pt x="46" y="94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4" y="93"/>
                    <a:pt x="44" y="94"/>
                    <a:pt x="43" y="94"/>
                  </a:cubicBezTo>
                  <a:cubicBezTo>
                    <a:pt x="44" y="95"/>
                    <a:pt x="45" y="90"/>
                    <a:pt x="45" y="92"/>
                  </a:cubicBezTo>
                  <a:cubicBezTo>
                    <a:pt x="44" y="91"/>
                    <a:pt x="45" y="95"/>
                    <a:pt x="44" y="93"/>
                  </a:cubicBezTo>
                  <a:cubicBezTo>
                    <a:pt x="44" y="94"/>
                    <a:pt x="44" y="95"/>
                    <a:pt x="43" y="95"/>
                  </a:cubicBezTo>
                  <a:cubicBezTo>
                    <a:pt x="43" y="95"/>
                    <a:pt x="42" y="93"/>
                    <a:pt x="42" y="94"/>
                  </a:cubicBezTo>
                  <a:cubicBezTo>
                    <a:pt x="41" y="94"/>
                    <a:pt x="42" y="94"/>
                    <a:pt x="41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0" y="96"/>
                    <a:pt x="41" y="97"/>
                  </a:cubicBezTo>
                  <a:cubicBezTo>
                    <a:pt x="40" y="97"/>
                    <a:pt x="39" y="99"/>
                    <a:pt x="38" y="97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6"/>
                    <a:pt x="38" y="97"/>
                    <a:pt x="38" y="98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100"/>
                    <a:pt x="36" y="97"/>
                    <a:pt x="35" y="100"/>
                  </a:cubicBezTo>
                  <a:cubicBezTo>
                    <a:pt x="34" y="99"/>
                    <a:pt x="32" y="100"/>
                    <a:pt x="32" y="98"/>
                  </a:cubicBezTo>
                  <a:cubicBezTo>
                    <a:pt x="31" y="99"/>
                    <a:pt x="30" y="99"/>
                    <a:pt x="29" y="99"/>
                  </a:cubicBezTo>
                  <a:cubicBezTo>
                    <a:pt x="29" y="99"/>
                    <a:pt x="30" y="99"/>
                    <a:pt x="30" y="98"/>
                  </a:cubicBezTo>
                  <a:cubicBezTo>
                    <a:pt x="29" y="97"/>
                    <a:pt x="29" y="98"/>
                    <a:pt x="28" y="98"/>
                  </a:cubicBezTo>
                  <a:cubicBezTo>
                    <a:pt x="29" y="98"/>
                    <a:pt x="28" y="96"/>
                    <a:pt x="27" y="96"/>
                  </a:cubicBezTo>
                  <a:cubicBezTo>
                    <a:pt x="26" y="96"/>
                    <a:pt x="26" y="97"/>
                    <a:pt x="26" y="98"/>
                  </a:cubicBezTo>
                  <a:cubicBezTo>
                    <a:pt x="26" y="96"/>
                    <a:pt x="23" y="99"/>
                    <a:pt x="23" y="97"/>
                  </a:cubicBezTo>
                  <a:cubicBezTo>
                    <a:pt x="23" y="97"/>
                    <a:pt x="25" y="96"/>
                    <a:pt x="24" y="95"/>
                  </a:cubicBezTo>
                  <a:cubicBezTo>
                    <a:pt x="25" y="93"/>
                    <a:pt x="22" y="96"/>
                    <a:pt x="22" y="95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5"/>
                    <a:pt x="19" y="96"/>
                    <a:pt x="20" y="95"/>
                  </a:cubicBezTo>
                  <a:cubicBezTo>
                    <a:pt x="19" y="95"/>
                    <a:pt x="19" y="93"/>
                    <a:pt x="18" y="95"/>
                  </a:cubicBezTo>
                  <a:cubicBezTo>
                    <a:pt x="17" y="93"/>
                    <a:pt x="13" y="92"/>
                    <a:pt x="16" y="89"/>
                  </a:cubicBezTo>
                  <a:cubicBezTo>
                    <a:pt x="15" y="89"/>
                    <a:pt x="15" y="88"/>
                    <a:pt x="14" y="89"/>
                  </a:cubicBezTo>
                  <a:cubicBezTo>
                    <a:pt x="14" y="90"/>
                    <a:pt x="15" y="89"/>
                    <a:pt x="15" y="90"/>
                  </a:cubicBezTo>
                  <a:cubicBezTo>
                    <a:pt x="15" y="89"/>
                    <a:pt x="14" y="90"/>
                    <a:pt x="14" y="90"/>
                  </a:cubicBezTo>
                  <a:cubicBezTo>
                    <a:pt x="14" y="89"/>
                    <a:pt x="14" y="89"/>
                    <a:pt x="15" y="88"/>
                  </a:cubicBezTo>
                  <a:cubicBezTo>
                    <a:pt x="16" y="86"/>
                    <a:pt x="12" y="89"/>
                    <a:pt x="12" y="87"/>
                  </a:cubicBezTo>
                  <a:cubicBezTo>
                    <a:pt x="12" y="87"/>
                    <a:pt x="13" y="86"/>
                    <a:pt x="12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5"/>
                    <a:pt x="12" y="85"/>
                    <a:pt x="13" y="84"/>
                  </a:cubicBezTo>
                  <a:cubicBezTo>
                    <a:pt x="13" y="84"/>
                    <a:pt x="13" y="83"/>
                    <a:pt x="12" y="83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2" y="83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3" y="82"/>
                    <a:pt x="12" y="81"/>
                    <a:pt x="12" y="81"/>
                  </a:cubicBezTo>
                  <a:cubicBezTo>
                    <a:pt x="11" y="81"/>
                    <a:pt x="11" y="82"/>
                    <a:pt x="11" y="82"/>
                  </a:cubicBezTo>
                  <a:cubicBezTo>
                    <a:pt x="10" y="82"/>
                    <a:pt x="10" y="82"/>
                    <a:pt x="9" y="82"/>
                  </a:cubicBezTo>
                  <a:cubicBezTo>
                    <a:pt x="11" y="82"/>
                    <a:pt x="10" y="81"/>
                    <a:pt x="10" y="80"/>
                  </a:cubicBezTo>
                  <a:cubicBezTo>
                    <a:pt x="10" y="80"/>
                    <a:pt x="9" y="80"/>
                    <a:pt x="9" y="80"/>
                  </a:cubicBezTo>
                  <a:cubicBezTo>
                    <a:pt x="9" y="80"/>
                    <a:pt x="8" y="79"/>
                    <a:pt x="9" y="79"/>
                  </a:cubicBezTo>
                  <a:cubicBezTo>
                    <a:pt x="10" y="79"/>
                    <a:pt x="9" y="80"/>
                    <a:pt x="10" y="80"/>
                  </a:cubicBezTo>
                  <a:cubicBezTo>
                    <a:pt x="10" y="80"/>
                    <a:pt x="11" y="79"/>
                    <a:pt x="10" y="79"/>
                  </a:cubicBezTo>
                  <a:cubicBezTo>
                    <a:pt x="9" y="79"/>
                    <a:pt x="8" y="80"/>
                    <a:pt x="8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8" y="78"/>
                    <a:pt x="9" y="77"/>
                    <a:pt x="7" y="77"/>
                  </a:cubicBezTo>
                  <a:cubicBezTo>
                    <a:pt x="7" y="76"/>
                    <a:pt x="8" y="76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5"/>
                    <a:pt x="8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7" y="73"/>
                    <a:pt x="6" y="73"/>
                  </a:cubicBezTo>
                  <a:cubicBezTo>
                    <a:pt x="7" y="72"/>
                    <a:pt x="11" y="72"/>
                    <a:pt x="9" y="71"/>
                  </a:cubicBezTo>
                  <a:cubicBezTo>
                    <a:pt x="9" y="71"/>
                    <a:pt x="7" y="71"/>
                    <a:pt x="6" y="71"/>
                  </a:cubicBezTo>
                  <a:cubicBezTo>
                    <a:pt x="7" y="70"/>
                    <a:pt x="4" y="69"/>
                    <a:pt x="6" y="67"/>
                  </a:cubicBezTo>
                  <a:cubicBezTo>
                    <a:pt x="6" y="67"/>
                    <a:pt x="5" y="67"/>
                    <a:pt x="5" y="67"/>
                  </a:cubicBezTo>
                  <a:cubicBezTo>
                    <a:pt x="5" y="65"/>
                    <a:pt x="3" y="63"/>
                    <a:pt x="6" y="62"/>
                  </a:cubicBezTo>
                  <a:cubicBezTo>
                    <a:pt x="6" y="62"/>
                    <a:pt x="7" y="62"/>
                    <a:pt x="8" y="62"/>
                  </a:cubicBezTo>
                  <a:cubicBezTo>
                    <a:pt x="6" y="62"/>
                    <a:pt x="9" y="61"/>
                    <a:pt x="7" y="61"/>
                  </a:cubicBezTo>
                  <a:cubicBezTo>
                    <a:pt x="6" y="61"/>
                    <a:pt x="5" y="61"/>
                    <a:pt x="5" y="62"/>
                  </a:cubicBezTo>
                  <a:cubicBezTo>
                    <a:pt x="4" y="61"/>
                    <a:pt x="4" y="59"/>
                    <a:pt x="5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5" y="59"/>
                    <a:pt x="6" y="58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3" y="57"/>
                    <a:pt x="4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4" y="56"/>
                    <a:pt x="2" y="55"/>
                    <a:pt x="3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4"/>
                    <a:pt x="4" y="54"/>
                    <a:pt x="3" y="54"/>
                  </a:cubicBezTo>
                  <a:cubicBezTo>
                    <a:pt x="4" y="53"/>
                    <a:pt x="4" y="52"/>
                    <a:pt x="5" y="52"/>
                  </a:cubicBezTo>
                  <a:cubicBezTo>
                    <a:pt x="2" y="50"/>
                    <a:pt x="1" y="47"/>
                    <a:pt x="2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1" y="44"/>
                    <a:pt x="2" y="44"/>
                  </a:cubicBezTo>
                  <a:cubicBezTo>
                    <a:pt x="2" y="44"/>
                    <a:pt x="3" y="43"/>
                    <a:pt x="4" y="44"/>
                  </a:cubicBezTo>
                  <a:cubicBezTo>
                    <a:pt x="5" y="43"/>
                    <a:pt x="3" y="43"/>
                    <a:pt x="3" y="42"/>
                  </a:cubicBezTo>
                  <a:cubicBezTo>
                    <a:pt x="2" y="42"/>
                    <a:pt x="3" y="42"/>
                    <a:pt x="2" y="42"/>
                  </a:cubicBezTo>
                  <a:cubicBezTo>
                    <a:pt x="2" y="42"/>
                    <a:pt x="3" y="41"/>
                    <a:pt x="1" y="41"/>
                  </a:cubicBezTo>
                  <a:cubicBezTo>
                    <a:pt x="2" y="41"/>
                    <a:pt x="3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5" y="40"/>
                    <a:pt x="6" y="42"/>
                    <a:pt x="9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1"/>
                    <a:pt x="10" y="42"/>
                    <a:pt x="11" y="41"/>
                  </a:cubicBezTo>
                  <a:cubicBezTo>
                    <a:pt x="10" y="41"/>
                    <a:pt x="8" y="40"/>
                    <a:pt x="7" y="41"/>
                  </a:cubicBezTo>
                  <a:cubicBezTo>
                    <a:pt x="7" y="39"/>
                    <a:pt x="3" y="40"/>
                    <a:pt x="3" y="39"/>
                  </a:cubicBezTo>
                  <a:cubicBezTo>
                    <a:pt x="4" y="38"/>
                    <a:pt x="4" y="40"/>
                    <a:pt x="5" y="39"/>
                  </a:cubicBezTo>
                  <a:cubicBezTo>
                    <a:pt x="6" y="39"/>
                    <a:pt x="4" y="38"/>
                    <a:pt x="5" y="38"/>
                  </a:cubicBezTo>
                  <a:cubicBezTo>
                    <a:pt x="4" y="38"/>
                    <a:pt x="2" y="38"/>
                    <a:pt x="2" y="37"/>
                  </a:cubicBezTo>
                  <a:cubicBezTo>
                    <a:pt x="3" y="37"/>
                    <a:pt x="4" y="38"/>
                    <a:pt x="4" y="37"/>
                  </a:cubicBezTo>
                  <a:cubicBezTo>
                    <a:pt x="3" y="37"/>
                    <a:pt x="3" y="36"/>
                    <a:pt x="2" y="36"/>
                  </a:cubicBezTo>
                  <a:cubicBezTo>
                    <a:pt x="0" y="36"/>
                    <a:pt x="3" y="35"/>
                    <a:pt x="1" y="35"/>
                  </a:cubicBezTo>
                  <a:cubicBezTo>
                    <a:pt x="2" y="35"/>
                    <a:pt x="4" y="36"/>
                    <a:pt x="5" y="35"/>
                  </a:cubicBezTo>
                  <a:cubicBezTo>
                    <a:pt x="4" y="35"/>
                    <a:pt x="3" y="34"/>
                    <a:pt x="1" y="34"/>
                  </a:cubicBezTo>
                  <a:cubicBezTo>
                    <a:pt x="2" y="34"/>
                    <a:pt x="3" y="34"/>
                    <a:pt x="4" y="34"/>
                  </a:cubicBezTo>
                  <a:cubicBezTo>
                    <a:pt x="5" y="34"/>
                    <a:pt x="1" y="32"/>
                    <a:pt x="4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1"/>
                    <a:pt x="3" y="30"/>
                    <a:pt x="5" y="30"/>
                  </a:cubicBezTo>
                  <a:cubicBezTo>
                    <a:pt x="5" y="30"/>
                    <a:pt x="5" y="29"/>
                    <a:pt x="3" y="29"/>
                  </a:cubicBezTo>
                  <a:cubicBezTo>
                    <a:pt x="2" y="30"/>
                    <a:pt x="4" y="30"/>
                    <a:pt x="2" y="30"/>
                  </a:cubicBezTo>
                  <a:cubicBezTo>
                    <a:pt x="4" y="30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3" y="28"/>
                    <a:pt x="2" y="28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6"/>
                    <a:pt x="4" y="28"/>
                    <a:pt x="4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5" y="26"/>
                    <a:pt x="3" y="26"/>
                    <a:pt x="2" y="25"/>
                  </a:cubicBezTo>
                  <a:cubicBezTo>
                    <a:pt x="2" y="25"/>
                    <a:pt x="4" y="25"/>
                    <a:pt x="3" y="24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6" y="26"/>
                    <a:pt x="6" y="25"/>
                  </a:cubicBezTo>
                  <a:cubicBezTo>
                    <a:pt x="6" y="24"/>
                    <a:pt x="4" y="23"/>
                    <a:pt x="4" y="24"/>
                  </a:cubicBezTo>
                  <a:cubicBezTo>
                    <a:pt x="4" y="23"/>
                    <a:pt x="4" y="23"/>
                    <a:pt x="5" y="24"/>
                  </a:cubicBezTo>
                  <a:cubicBezTo>
                    <a:pt x="5" y="23"/>
                    <a:pt x="4" y="23"/>
                    <a:pt x="3" y="22"/>
                  </a:cubicBezTo>
                  <a:cubicBezTo>
                    <a:pt x="4" y="22"/>
                    <a:pt x="6" y="22"/>
                    <a:pt x="7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4"/>
                    <a:pt x="10" y="23"/>
                    <a:pt x="12" y="24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8" y="22"/>
                    <a:pt x="8" y="20"/>
                    <a:pt x="6" y="20"/>
                  </a:cubicBezTo>
                  <a:cubicBezTo>
                    <a:pt x="6" y="18"/>
                    <a:pt x="12" y="21"/>
                    <a:pt x="9" y="18"/>
                  </a:cubicBezTo>
                  <a:cubicBezTo>
                    <a:pt x="8" y="18"/>
                    <a:pt x="6" y="17"/>
                    <a:pt x="7" y="18"/>
                  </a:cubicBezTo>
                  <a:cubicBezTo>
                    <a:pt x="7" y="17"/>
                    <a:pt x="5" y="16"/>
                    <a:pt x="6" y="16"/>
                  </a:cubicBezTo>
                  <a:cubicBezTo>
                    <a:pt x="7" y="17"/>
                    <a:pt x="9" y="16"/>
                    <a:pt x="10" y="18"/>
                  </a:cubicBezTo>
                  <a:cubicBezTo>
                    <a:pt x="9" y="17"/>
                    <a:pt x="9" y="18"/>
                    <a:pt x="9" y="18"/>
                  </a:cubicBezTo>
                  <a:cubicBezTo>
                    <a:pt x="10" y="18"/>
                    <a:pt x="11" y="19"/>
                    <a:pt x="11" y="19"/>
                  </a:cubicBezTo>
                  <a:cubicBezTo>
                    <a:pt x="11" y="18"/>
                    <a:pt x="12" y="17"/>
                    <a:pt x="10" y="17"/>
                  </a:cubicBezTo>
                  <a:cubicBezTo>
                    <a:pt x="9" y="16"/>
                    <a:pt x="10" y="18"/>
                    <a:pt x="9" y="17"/>
                  </a:cubicBezTo>
                  <a:cubicBezTo>
                    <a:pt x="9" y="16"/>
                    <a:pt x="11" y="16"/>
                    <a:pt x="9" y="15"/>
                  </a:cubicBezTo>
                  <a:cubicBezTo>
                    <a:pt x="9" y="16"/>
                    <a:pt x="8" y="15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3"/>
                    <a:pt x="6" y="13"/>
                    <a:pt x="7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7" y="14"/>
                    <a:pt x="10" y="15"/>
                  </a:cubicBezTo>
                  <a:cubicBezTo>
                    <a:pt x="10" y="14"/>
                    <a:pt x="9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3" y="15"/>
                    <a:pt x="12" y="13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1"/>
                    <a:pt x="10" y="10"/>
                    <a:pt x="11" y="9"/>
                  </a:cubicBezTo>
                  <a:cubicBezTo>
                    <a:pt x="12" y="10"/>
                    <a:pt x="12" y="8"/>
                    <a:pt x="13" y="10"/>
                  </a:cubicBezTo>
                  <a:cubicBezTo>
                    <a:pt x="12" y="9"/>
                    <a:pt x="11" y="11"/>
                    <a:pt x="12" y="12"/>
                  </a:cubicBezTo>
                  <a:cubicBezTo>
                    <a:pt x="14" y="13"/>
                    <a:pt x="11" y="13"/>
                    <a:pt x="13" y="14"/>
                  </a:cubicBezTo>
                  <a:cubicBezTo>
                    <a:pt x="14" y="14"/>
                    <a:pt x="16" y="15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4"/>
                    <a:pt x="15" y="14"/>
                    <a:pt x="14" y="13"/>
                  </a:cubicBezTo>
                  <a:cubicBezTo>
                    <a:pt x="15" y="12"/>
                    <a:pt x="15" y="11"/>
                    <a:pt x="14" y="10"/>
                  </a:cubicBezTo>
                  <a:cubicBezTo>
                    <a:pt x="15" y="10"/>
                    <a:pt x="16" y="11"/>
                    <a:pt x="16" y="11"/>
                  </a:cubicBezTo>
                  <a:cubicBezTo>
                    <a:pt x="16" y="10"/>
                    <a:pt x="17" y="9"/>
                    <a:pt x="18" y="8"/>
                  </a:cubicBezTo>
                  <a:cubicBezTo>
                    <a:pt x="16" y="7"/>
                    <a:pt x="19" y="7"/>
                    <a:pt x="17" y="6"/>
                  </a:cubicBezTo>
                  <a:cubicBezTo>
                    <a:pt x="16" y="6"/>
                    <a:pt x="14" y="6"/>
                    <a:pt x="14" y="5"/>
                  </a:cubicBezTo>
                  <a:cubicBezTo>
                    <a:pt x="14" y="5"/>
                    <a:pt x="15" y="6"/>
                    <a:pt x="15" y="6"/>
                  </a:cubicBezTo>
                  <a:cubicBezTo>
                    <a:pt x="15" y="4"/>
                    <a:pt x="17" y="6"/>
                    <a:pt x="16" y="5"/>
                  </a:cubicBezTo>
                  <a:cubicBezTo>
                    <a:pt x="16" y="6"/>
                    <a:pt x="18" y="7"/>
                    <a:pt x="19" y="8"/>
                  </a:cubicBezTo>
                  <a:cubicBezTo>
                    <a:pt x="19" y="7"/>
                    <a:pt x="20" y="9"/>
                    <a:pt x="21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3" y="5"/>
                    <a:pt x="23" y="3"/>
                    <a:pt x="24" y="2"/>
                  </a:cubicBezTo>
                  <a:cubicBezTo>
                    <a:pt x="25" y="2"/>
                    <a:pt x="26" y="4"/>
                    <a:pt x="27" y="4"/>
                  </a:cubicBezTo>
                  <a:cubicBezTo>
                    <a:pt x="27" y="4"/>
                    <a:pt x="25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9" y="3"/>
                    <a:pt x="28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3"/>
                    <a:pt x="30" y="3"/>
                    <a:pt x="30" y="4"/>
                  </a:cubicBezTo>
                  <a:cubicBezTo>
                    <a:pt x="31" y="4"/>
                    <a:pt x="30" y="3"/>
                    <a:pt x="31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2" y="1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2"/>
                    <a:pt x="35" y="2"/>
                    <a:pt x="35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4" y="3"/>
                    <a:pt x="33" y="2"/>
                  </a:cubicBezTo>
                  <a:cubicBezTo>
                    <a:pt x="33" y="1"/>
                    <a:pt x="32" y="1"/>
                    <a:pt x="32" y="3"/>
                  </a:cubicBezTo>
                  <a:cubicBezTo>
                    <a:pt x="33" y="3"/>
                    <a:pt x="32" y="2"/>
                    <a:pt x="33" y="2"/>
                  </a:cubicBezTo>
                  <a:cubicBezTo>
                    <a:pt x="33" y="3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6"/>
                    <a:pt x="33" y="6"/>
                  </a:cubicBezTo>
                  <a:cubicBezTo>
                    <a:pt x="33" y="5"/>
                    <a:pt x="32" y="5"/>
                    <a:pt x="32" y="4"/>
                  </a:cubicBezTo>
                  <a:cubicBezTo>
                    <a:pt x="33" y="6"/>
                    <a:pt x="32" y="6"/>
                    <a:pt x="32" y="6"/>
                  </a:cubicBezTo>
                  <a:cubicBezTo>
                    <a:pt x="30" y="5"/>
                    <a:pt x="31" y="8"/>
                    <a:pt x="30" y="8"/>
                  </a:cubicBezTo>
                  <a:cubicBezTo>
                    <a:pt x="30" y="7"/>
                    <a:pt x="29" y="5"/>
                    <a:pt x="30" y="5"/>
                  </a:cubicBezTo>
                  <a:cubicBezTo>
                    <a:pt x="29" y="4"/>
                    <a:pt x="29" y="5"/>
                    <a:pt x="28" y="5"/>
                  </a:cubicBezTo>
                  <a:cubicBezTo>
                    <a:pt x="29" y="6"/>
                    <a:pt x="29" y="7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8"/>
                    <a:pt x="30" y="9"/>
                    <a:pt x="29" y="10"/>
                  </a:cubicBezTo>
                  <a:cubicBezTo>
                    <a:pt x="27" y="10"/>
                    <a:pt x="27" y="11"/>
                    <a:pt x="26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3"/>
                    <a:pt x="24" y="13"/>
                    <a:pt x="25" y="14"/>
                  </a:cubicBezTo>
                  <a:cubicBezTo>
                    <a:pt x="23" y="14"/>
                    <a:pt x="24" y="17"/>
                    <a:pt x="22" y="16"/>
                  </a:cubicBezTo>
                  <a:cubicBezTo>
                    <a:pt x="22" y="19"/>
                    <a:pt x="21" y="21"/>
                    <a:pt x="20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18" y="22"/>
                    <a:pt x="18" y="22"/>
                  </a:cubicBezTo>
                  <a:cubicBezTo>
                    <a:pt x="19" y="22"/>
                    <a:pt x="19" y="23"/>
                    <a:pt x="20" y="24"/>
                  </a:cubicBezTo>
                  <a:cubicBezTo>
                    <a:pt x="19" y="24"/>
                    <a:pt x="19" y="26"/>
                    <a:pt x="20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9"/>
                    <a:pt x="19" y="29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8" y="32"/>
                    <a:pt x="18" y="32"/>
                    <a:pt x="19" y="33"/>
                  </a:cubicBezTo>
                  <a:cubicBezTo>
                    <a:pt x="19" y="34"/>
                    <a:pt x="18" y="35"/>
                    <a:pt x="17" y="35"/>
                  </a:cubicBezTo>
                  <a:cubicBezTo>
                    <a:pt x="19" y="38"/>
                    <a:pt x="17" y="40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0" y="46"/>
                    <a:pt x="18" y="48"/>
                    <a:pt x="20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20" y="52"/>
                  </a:cubicBezTo>
                  <a:cubicBezTo>
                    <a:pt x="19" y="53"/>
                    <a:pt x="21" y="54"/>
                    <a:pt x="19" y="55"/>
                  </a:cubicBezTo>
                  <a:cubicBezTo>
                    <a:pt x="19" y="55"/>
                    <a:pt x="20" y="56"/>
                    <a:pt x="21" y="56"/>
                  </a:cubicBezTo>
                  <a:cubicBezTo>
                    <a:pt x="20" y="58"/>
                    <a:pt x="20" y="58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59"/>
                    <a:pt x="19" y="59"/>
                    <a:pt x="19" y="60"/>
                  </a:cubicBezTo>
                  <a:cubicBezTo>
                    <a:pt x="20" y="60"/>
                    <a:pt x="19" y="62"/>
                    <a:pt x="21" y="61"/>
                  </a:cubicBezTo>
                  <a:cubicBezTo>
                    <a:pt x="20" y="63"/>
                    <a:pt x="23" y="64"/>
                    <a:pt x="21" y="66"/>
                  </a:cubicBezTo>
                  <a:cubicBezTo>
                    <a:pt x="22" y="65"/>
                    <a:pt x="22" y="66"/>
                    <a:pt x="23" y="66"/>
                  </a:cubicBezTo>
                  <a:cubicBezTo>
                    <a:pt x="23" y="67"/>
                    <a:pt x="21" y="69"/>
                    <a:pt x="23" y="69"/>
                  </a:cubicBezTo>
                  <a:cubicBezTo>
                    <a:pt x="23" y="70"/>
                    <a:pt x="22" y="69"/>
                    <a:pt x="22" y="70"/>
                  </a:cubicBezTo>
                  <a:cubicBezTo>
                    <a:pt x="22" y="70"/>
                    <a:pt x="23" y="70"/>
                    <a:pt x="23" y="70"/>
                  </a:cubicBezTo>
                  <a:cubicBezTo>
                    <a:pt x="25" y="71"/>
                    <a:pt x="22" y="74"/>
                    <a:pt x="23" y="75"/>
                  </a:cubicBezTo>
                  <a:cubicBezTo>
                    <a:pt x="25" y="78"/>
                    <a:pt x="26" y="80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8" y="81"/>
                    <a:pt x="26" y="84"/>
                    <a:pt x="29" y="81"/>
                  </a:cubicBezTo>
                  <a:cubicBezTo>
                    <a:pt x="28" y="82"/>
                    <a:pt x="29" y="82"/>
                    <a:pt x="28" y="83"/>
                  </a:cubicBezTo>
                  <a:cubicBezTo>
                    <a:pt x="29" y="81"/>
                    <a:pt x="28" y="85"/>
                    <a:pt x="30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5"/>
                    <a:pt x="31" y="83"/>
                    <a:pt x="31" y="84"/>
                  </a:cubicBezTo>
                  <a:cubicBezTo>
                    <a:pt x="31" y="84"/>
                    <a:pt x="31" y="85"/>
                    <a:pt x="31" y="85"/>
                  </a:cubicBezTo>
                  <a:cubicBezTo>
                    <a:pt x="31" y="86"/>
                    <a:pt x="32" y="83"/>
                    <a:pt x="32" y="86"/>
                  </a:cubicBezTo>
                  <a:cubicBezTo>
                    <a:pt x="32" y="86"/>
                    <a:pt x="32" y="84"/>
                    <a:pt x="32" y="84"/>
                  </a:cubicBezTo>
                  <a:cubicBezTo>
                    <a:pt x="34" y="86"/>
                    <a:pt x="33" y="84"/>
                    <a:pt x="34" y="83"/>
                  </a:cubicBezTo>
                  <a:cubicBezTo>
                    <a:pt x="36" y="83"/>
                    <a:pt x="37" y="86"/>
                    <a:pt x="36" y="84"/>
                  </a:cubicBezTo>
                  <a:cubicBezTo>
                    <a:pt x="37" y="84"/>
                    <a:pt x="36" y="83"/>
                    <a:pt x="36" y="83"/>
                  </a:cubicBezTo>
                  <a:cubicBezTo>
                    <a:pt x="36" y="83"/>
                    <a:pt x="39" y="85"/>
                    <a:pt x="38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8" y="82"/>
                    <a:pt x="39" y="83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8" y="80"/>
                    <a:pt x="39" y="79"/>
                    <a:pt x="37" y="77"/>
                  </a:cubicBezTo>
                  <a:cubicBezTo>
                    <a:pt x="39" y="72"/>
                    <a:pt x="39" y="65"/>
                    <a:pt x="39" y="59"/>
                  </a:cubicBezTo>
                  <a:cubicBezTo>
                    <a:pt x="41" y="53"/>
                    <a:pt x="40" y="47"/>
                    <a:pt x="41" y="40"/>
                  </a:cubicBezTo>
                  <a:cubicBezTo>
                    <a:pt x="43" y="39"/>
                    <a:pt x="43" y="39"/>
                    <a:pt x="42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7"/>
                    <a:pt x="43" y="36"/>
                    <a:pt x="41" y="36"/>
                  </a:cubicBezTo>
                  <a:cubicBezTo>
                    <a:pt x="41" y="34"/>
                    <a:pt x="40" y="34"/>
                    <a:pt x="40" y="31"/>
                  </a:cubicBezTo>
                  <a:cubicBezTo>
                    <a:pt x="40" y="31"/>
                    <a:pt x="41" y="31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39" y="30"/>
                    <a:pt x="39" y="30"/>
                  </a:cubicBezTo>
                  <a:cubicBezTo>
                    <a:pt x="36" y="25"/>
                    <a:pt x="37" y="18"/>
                    <a:pt x="34" y="15"/>
                  </a:cubicBezTo>
                  <a:cubicBezTo>
                    <a:pt x="34" y="14"/>
                    <a:pt x="34" y="14"/>
                    <a:pt x="33" y="13"/>
                  </a:cubicBezTo>
                  <a:cubicBezTo>
                    <a:pt x="34" y="11"/>
                    <a:pt x="33" y="12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8" y="9"/>
                    <a:pt x="33" y="12"/>
                    <a:pt x="31" y="10"/>
                  </a:cubicBezTo>
                  <a:cubicBezTo>
                    <a:pt x="34" y="9"/>
                    <a:pt x="22" y="13"/>
                    <a:pt x="33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0" y="6"/>
                    <a:pt x="28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7669559" y="5281282"/>
              <a:ext cx="3707" cy="222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cubicBezTo>
                    <a:pt x="0" y="0"/>
                    <a:pt x="3" y="1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7650279" y="5283507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7646570" y="5285732"/>
              <a:ext cx="1483" cy="2966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2"/>
                    <a:pt x="0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7639156" y="5289440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7642121" y="5290923"/>
              <a:ext cx="742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2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7634705" y="5300563"/>
              <a:ext cx="742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7633223" y="5306495"/>
              <a:ext cx="2225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0"/>
            <p:cNvSpPr/>
            <p:nvPr/>
          </p:nvSpPr>
          <p:spPr>
            <a:xfrm>
              <a:off x="7655469" y="5393999"/>
              <a:ext cx="742" cy="1483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0"/>
            <p:cNvSpPr/>
            <p:nvPr/>
          </p:nvSpPr>
          <p:spPr>
            <a:xfrm>
              <a:off x="7692547" y="5374719"/>
              <a:ext cx="2966" cy="74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0" y="0"/>
                    <a:pt x="2" y="1"/>
                    <a:pt x="2" y="0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7691806" y="5353955"/>
              <a:ext cx="2225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7771893" y="4553075"/>
              <a:ext cx="742" cy="2966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7883127" y="4566423"/>
              <a:ext cx="2225" cy="6674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2" y="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7800815" y="461388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7766702" y="4549367"/>
              <a:ext cx="117165" cy="111975"/>
            </a:xfrm>
            <a:custGeom>
              <a:avLst/>
              <a:gdLst/>
              <a:ahLst/>
              <a:cxnLst/>
              <a:rect l="l" t="t" r="r" b="b"/>
              <a:pathLst>
                <a:path w="97" h="92" extrusionOk="0">
                  <a:moveTo>
                    <a:pt x="96" y="14"/>
                  </a:moveTo>
                  <a:cubicBezTo>
                    <a:pt x="96" y="14"/>
                    <a:pt x="96" y="14"/>
                    <a:pt x="96" y="14"/>
                  </a:cubicBezTo>
                  <a:cubicBezTo>
                    <a:pt x="94" y="11"/>
                    <a:pt x="90" y="4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90" y="2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8" y="2"/>
                    <a:pt x="87" y="3"/>
                    <a:pt x="87" y="2"/>
                  </a:cubicBezTo>
                  <a:cubicBezTo>
                    <a:pt x="87" y="4"/>
                    <a:pt x="86" y="5"/>
                    <a:pt x="85" y="4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3"/>
                    <a:pt x="77" y="0"/>
                    <a:pt x="73" y="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69" y="3"/>
                    <a:pt x="65" y="1"/>
                    <a:pt x="62" y="4"/>
                  </a:cubicBezTo>
                  <a:cubicBezTo>
                    <a:pt x="61" y="3"/>
                    <a:pt x="59" y="3"/>
                    <a:pt x="58" y="3"/>
                  </a:cubicBezTo>
                  <a:cubicBezTo>
                    <a:pt x="57" y="4"/>
                    <a:pt x="56" y="4"/>
                    <a:pt x="55" y="5"/>
                  </a:cubicBezTo>
                  <a:cubicBezTo>
                    <a:pt x="55" y="5"/>
                    <a:pt x="54" y="4"/>
                    <a:pt x="54" y="4"/>
                  </a:cubicBezTo>
                  <a:cubicBezTo>
                    <a:pt x="52" y="4"/>
                    <a:pt x="51" y="2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6" y="5"/>
                    <a:pt x="45" y="4"/>
                  </a:cubicBezTo>
                  <a:cubicBezTo>
                    <a:pt x="44" y="5"/>
                    <a:pt x="43" y="5"/>
                    <a:pt x="43" y="7"/>
                  </a:cubicBezTo>
                  <a:cubicBezTo>
                    <a:pt x="43" y="7"/>
                    <a:pt x="43" y="5"/>
                    <a:pt x="42" y="6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0" y="4"/>
                    <a:pt x="37" y="4"/>
                    <a:pt x="34" y="5"/>
                  </a:cubicBezTo>
                  <a:cubicBezTo>
                    <a:pt x="33" y="3"/>
                    <a:pt x="31" y="5"/>
                    <a:pt x="29" y="4"/>
                  </a:cubicBezTo>
                  <a:cubicBezTo>
                    <a:pt x="27" y="5"/>
                    <a:pt x="26" y="3"/>
                    <a:pt x="25" y="6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3" y="4"/>
                    <a:pt x="21" y="4"/>
                    <a:pt x="19" y="3"/>
                  </a:cubicBezTo>
                  <a:cubicBezTo>
                    <a:pt x="18" y="3"/>
                    <a:pt x="18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6" y="7"/>
                    <a:pt x="16" y="8"/>
                  </a:cubicBezTo>
                  <a:cubicBezTo>
                    <a:pt x="15" y="7"/>
                    <a:pt x="15" y="8"/>
                    <a:pt x="14" y="7"/>
                  </a:cubicBezTo>
                  <a:cubicBezTo>
                    <a:pt x="15" y="7"/>
                    <a:pt x="15" y="5"/>
                    <a:pt x="16" y="4"/>
                  </a:cubicBezTo>
                  <a:cubicBezTo>
                    <a:pt x="14" y="3"/>
                    <a:pt x="13" y="6"/>
                    <a:pt x="13" y="5"/>
                  </a:cubicBezTo>
                  <a:cubicBezTo>
                    <a:pt x="12" y="4"/>
                    <a:pt x="11" y="5"/>
                    <a:pt x="11" y="6"/>
                  </a:cubicBezTo>
                  <a:cubicBezTo>
                    <a:pt x="11" y="6"/>
                    <a:pt x="10" y="5"/>
                    <a:pt x="11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9" y="7"/>
                    <a:pt x="9" y="6"/>
                    <a:pt x="9" y="8"/>
                  </a:cubicBezTo>
                  <a:cubicBezTo>
                    <a:pt x="9" y="8"/>
                    <a:pt x="9" y="7"/>
                    <a:pt x="9" y="8"/>
                  </a:cubicBezTo>
                  <a:cubicBezTo>
                    <a:pt x="9" y="9"/>
                    <a:pt x="8" y="9"/>
                    <a:pt x="8" y="8"/>
                  </a:cubicBezTo>
                  <a:cubicBezTo>
                    <a:pt x="8" y="7"/>
                    <a:pt x="9" y="6"/>
                    <a:pt x="8" y="5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6" y="7"/>
                    <a:pt x="7" y="8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9"/>
                    <a:pt x="10" y="11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7"/>
                    <a:pt x="13" y="8"/>
                  </a:cubicBezTo>
                  <a:cubicBezTo>
                    <a:pt x="13" y="9"/>
                    <a:pt x="13" y="9"/>
                    <a:pt x="13" y="10"/>
                  </a:cubicBezTo>
                  <a:cubicBezTo>
                    <a:pt x="13" y="10"/>
                    <a:pt x="14" y="9"/>
                    <a:pt x="14" y="9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6" y="9"/>
                    <a:pt x="17" y="9"/>
                  </a:cubicBezTo>
                  <a:cubicBezTo>
                    <a:pt x="17" y="9"/>
                    <a:pt x="17" y="11"/>
                    <a:pt x="17" y="12"/>
                  </a:cubicBezTo>
                  <a:cubicBezTo>
                    <a:pt x="19" y="12"/>
                    <a:pt x="21" y="11"/>
                    <a:pt x="22" y="12"/>
                  </a:cubicBezTo>
                  <a:cubicBezTo>
                    <a:pt x="23" y="12"/>
                    <a:pt x="24" y="11"/>
                    <a:pt x="25" y="11"/>
                  </a:cubicBezTo>
                  <a:cubicBezTo>
                    <a:pt x="26" y="11"/>
                    <a:pt x="25" y="13"/>
                    <a:pt x="26" y="12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26" y="13"/>
                    <a:pt x="28" y="14"/>
                    <a:pt x="27" y="12"/>
                  </a:cubicBezTo>
                  <a:cubicBezTo>
                    <a:pt x="29" y="13"/>
                    <a:pt x="30" y="13"/>
                    <a:pt x="32" y="13"/>
                  </a:cubicBezTo>
                  <a:cubicBezTo>
                    <a:pt x="31" y="13"/>
                    <a:pt x="31" y="14"/>
                    <a:pt x="31" y="15"/>
                  </a:cubicBezTo>
                  <a:cubicBezTo>
                    <a:pt x="32" y="14"/>
                    <a:pt x="34" y="13"/>
                    <a:pt x="35" y="14"/>
                  </a:cubicBezTo>
                  <a:cubicBezTo>
                    <a:pt x="35" y="12"/>
                    <a:pt x="34" y="12"/>
                    <a:pt x="35" y="11"/>
                  </a:cubicBezTo>
                  <a:cubicBezTo>
                    <a:pt x="35" y="11"/>
                    <a:pt x="35" y="10"/>
                    <a:pt x="36" y="10"/>
                  </a:cubicBezTo>
                  <a:cubicBezTo>
                    <a:pt x="36" y="12"/>
                    <a:pt x="35" y="14"/>
                    <a:pt x="37" y="14"/>
                  </a:cubicBezTo>
                  <a:cubicBezTo>
                    <a:pt x="36" y="16"/>
                    <a:pt x="35" y="13"/>
                    <a:pt x="35" y="16"/>
                  </a:cubicBezTo>
                  <a:cubicBezTo>
                    <a:pt x="34" y="18"/>
                    <a:pt x="32" y="18"/>
                    <a:pt x="32" y="16"/>
                  </a:cubicBezTo>
                  <a:cubicBezTo>
                    <a:pt x="31" y="18"/>
                    <a:pt x="33" y="17"/>
                    <a:pt x="32" y="19"/>
                  </a:cubicBezTo>
                  <a:cubicBezTo>
                    <a:pt x="33" y="18"/>
                    <a:pt x="34" y="17"/>
                    <a:pt x="35" y="17"/>
                  </a:cubicBezTo>
                  <a:cubicBezTo>
                    <a:pt x="35" y="16"/>
                    <a:pt x="35" y="16"/>
                    <a:pt x="36" y="15"/>
                  </a:cubicBezTo>
                  <a:cubicBezTo>
                    <a:pt x="37" y="13"/>
                    <a:pt x="37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7"/>
                    <a:pt x="39" y="17"/>
                  </a:cubicBezTo>
                  <a:cubicBezTo>
                    <a:pt x="39" y="20"/>
                    <a:pt x="38" y="17"/>
                    <a:pt x="37" y="19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8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7"/>
                    <a:pt x="40" y="18"/>
                  </a:cubicBezTo>
                  <a:cubicBezTo>
                    <a:pt x="40" y="15"/>
                    <a:pt x="40" y="17"/>
                    <a:pt x="42" y="17"/>
                  </a:cubicBezTo>
                  <a:cubicBezTo>
                    <a:pt x="42" y="15"/>
                    <a:pt x="41" y="17"/>
                    <a:pt x="41" y="16"/>
                  </a:cubicBezTo>
                  <a:cubicBezTo>
                    <a:pt x="41" y="14"/>
                    <a:pt x="42" y="14"/>
                    <a:pt x="42" y="14"/>
                  </a:cubicBezTo>
                  <a:cubicBezTo>
                    <a:pt x="43" y="14"/>
                    <a:pt x="43" y="16"/>
                    <a:pt x="43" y="17"/>
                  </a:cubicBezTo>
                  <a:cubicBezTo>
                    <a:pt x="43" y="17"/>
                    <a:pt x="42" y="17"/>
                    <a:pt x="42" y="16"/>
                  </a:cubicBezTo>
                  <a:cubicBezTo>
                    <a:pt x="41" y="18"/>
                    <a:pt x="43" y="19"/>
                    <a:pt x="42" y="20"/>
                  </a:cubicBezTo>
                  <a:cubicBezTo>
                    <a:pt x="43" y="21"/>
                    <a:pt x="43" y="19"/>
                    <a:pt x="44" y="19"/>
                  </a:cubicBezTo>
                  <a:cubicBezTo>
                    <a:pt x="43" y="19"/>
                    <a:pt x="44" y="17"/>
                    <a:pt x="43" y="17"/>
                  </a:cubicBezTo>
                  <a:cubicBezTo>
                    <a:pt x="45" y="13"/>
                    <a:pt x="44" y="20"/>
                    <a:pt x="46" y="19"/>
                  </a:cubicBezTo>
                  <a:cubicBezTo>
                    <a:pt x="46" y="17"/>
                    <a:pt x="48" y="16"/>
                    <a:pt x="47" y="13"/>
                  </a:cubicBezTo>
                  <a:cubicBezTo>
                    <a:pt x="47" y="12"/>
                    <a:pt x="48" y="12"/>
                    <a:pt x="48" y="12"/>
                  </a:cubicBezTo>
                  <a:cubicBezTo>
                    <a:pt x="48" y="14"/>
                    <a:pt x="49" y="13"/>
                    <a:pt x="48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8"/>
                    <a:pt x="49" y="19"/>
                    <a:pt x="50" y="20"/>
                  </a:cubicBezTo>
                  <a:cubicBezTo>
                    <a:pt x="51" y="19"/>
                    <a:pt x="50" y="18"/>
                    <a:pt x="51" y="18"/>
                  </a:cubicBezTo>
                  <a:cubicBezTo>
                    <a:pt x="50" y="19"/>
                    <a:pt x="51" y="20"/>
                    <a:pt x="51" y="20"/>
                  </a:cubicBezTo>
                  <a:cubicBezTo>
                    <a:pt x="50" y="19"/>
                    <a:pt x="51" y="17"/>
                    <a:pt x="52" y="17"/>
                  </a:cubicBezTo>
                  <a:cubicBezTo>
                    <a:pt x="53" y="17"/>
                    <a:pt x="53" y="18"/>
                    <a:pt x="53" y="1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3" y="19"/>
                    <a:pt x="53" y="21"/>
                    <a:pt x="53" y="20"/>
                  </a:cubicBezTo>
                  <a:cubicBezTo>
                    <a:pt x="53" y="19"/>
                    <a:pt x="54" y="18"/>
                    <a:pt x="54" y="17"/>
                  </a:cubicBezTo>
                  <a:cubicBezTo>
                    <a:pt x="54" y="16"/>
                    <a:pt x="55" y="18"/>
                    <a:pt x="55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4" y="21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20"/>
                    <a:pt x="56" y="20"/>
                  </a:cubicBezTo>
                  <a:cubicBezTo>
                    <a:pt x="56" y="19"/>
                    <a:pt x="57" y="20"/>
                    <a:pt x="57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20"/>
                    <a:pt x="58" y="18"/>
                    <a:pt x="59" y="19"/>
                  </a:cubicBezTo>
                  <a:cubicBezTo>
                    <a:pt x="58" y="17"/>
                    <a:pt x="58" y="19"/>
                    <a:pt x="57" y="18"/>
                  </a:cubicBezTo>
                  <a:cubicBezTo>
                    <a:pt x="57" y="17"/>
                    <a:pt x="58" y="17"/>
                    <a:pt x="58" y="17"/>
                  </a:cubicBezTo>
                  <a:cubicBezTo>
                    <a:pt x="58" y="19"/>
                    <a:pt x="59" y="17"/>
                    <a:pt x="60" y="17"/>
                  </a:cubicBezTo>
                  <a:cubicBezTo>
                    <a:pt x="60" y="18"/>
                    <a:pt x="61" y="18"/>
                    <a:pt x="61" y="19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20"/>
                    <a:pt x="62" y="17"/>
                    <a:pt x="63" y="17"/>
                  </a:cubicBezTo>
                  <a:cubicBezTo>
                    <a:pt x="63" y="18"/>
                    <a:pt x="63" y="19"/>
                    <a:pt x="63" y="20"/>
                  </a:cubicBezTo>
                  <a:cubicBezTo>
                    <a:pt x="62" y="18"/>
                    <a:pt x="64" y="17"/>
                    <a:pt x="64" y="16"/>
                  </a:cubicBezTo>
                  <a:cubicBezTo>
                    <a:pt x="65" y="17"/>
                    <a:pt x="64" y="18"/>
                    <a:pt x="64" y="20"/>
                  </a:cubicBezTo>
                  <a:cubicBezTo>
                    <a:pt x="64" y="18"/>
                    <a:pt x="65" y="21"/>
                    <a:pt x="66" y="19"/>
                  </a:cubicBezTo>
                  <a:cubicBezTo>
                    <a:pt x="65" y="18"/>
                    <a:pt x="66" y="18"/>
                    <a:pt x="66" y="17"/>
                  </a:cubicBezTo>
                  <a:cubicBezTo>
                    <a:pt x="67" y="17"/>
                    <a:pt x="66" y="18"/>
                    <a:pt x="66" y="18"/>
                  </a:cubicBezTo>
                  <a:cubicBezTo>
                    <a:pt x="67" y="18"/>
                    <a:pt x="67" y="16"/>
                    <a:pt x="67" y="16"/>
                  </a:cubicBezTo>
                  <a:cubicBezTo>
                    <a:pt x="67" y="16"/>
                    <a:pt x="68" y="14"/>
                    <a:pt x="69" y="16"/>
                  </a:cubicBezTo>
                  <a:cubicBezTo>
                    <a:pt x="69" y="17"/>
                    <a:pt x="67" y="16"/>
                    <a:pt x="68" y="17"/>
                  </a:cubicBezTo>
                  <a:cubicBezTo>
                    <a:pt x="69" y="17"/>
                    <a:pt x="69" y="14"/>
                    <a:pt x="70" y="14"/>
                  </a:cubicBezTo>
                  <a:cubicBezTo>
                    <a:pt x="69" y="13"/>
                    <a:pt x="70" y="10"/>
                    <a:pt x="71" y="10"/>
                  </a:cubicBezTo>
                  <a:cubicBezTo>
                    <a:pt x="72" y="10"/>
                    <a:pt x="70" y="10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4"/>
                    <a:pt x="69" y="16"/>
                    <a:pt x="70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8"/>
                    <a:pt x="70" y="19"/>
                    <a:pt x="71" y="19"/>
                  </a:cubicBezTo>
                  <a:cubicBezTo>
                    <a:pt x="71" y="18"/>
                    <a:pt x="72" y="19"/>
                    <a:pt x="72" y="19"/>
                  </a:cubicBezTo>
                  <a:cubicBezTo>
                    <a:pt x="72" y="17"/>
                    <a:pt x="72" y="19"/>
                    <a:pt x="72" y="18"/>
                  </a:cubicBezTo>
                  <a:cubicBezTo>
                    <a:pt x="72" y="18"/>
                    <a:pt x="73" y="15"/>
                    <a:pt x="74" y="16"/>
                  </a:cubicBezTo>
                  <a:cubicBezTo>
                    <a:pt x="73" y="17"/>
                    <a:pt x="74" y="18"/>
                    <a:pt x="74" y="18"/>
                  </a:cubicBezTo>
                  <a:cubicBezTo>
                    <a:pt x="73" y="19"/>
                    <a:pt x="73" y="20"/>
                    <a:pt x="71" y="21"/>
                  </a:cubicBezTo>
                  <a:cubicBezTo>
                    <a:pt x="72" y="21"/>
                    <a:pt x="73" y="23"/>
                    <a:pt x="73" y="23"/>
                  </a:cubicBezTo>
                  <a:cubicBezTo>
                    <a:pt x="73" y="25"/>
                    <a:pt x="71" y="22"/>
                    <a:pt x="70" y="22"/>
                  </a:cubicBezTo>
                  <a:cubicBezTo>
                    <a:pt x="70" y="23"/>
                    <a:pt x="70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4"/>
                    <a:pt x="69" y="25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5"/>
                    <a:pt x="67" y="24"/>
                    <a:pt x="67" y="25"/>
                  </a:cubicBezTo>
                  <a:cubicBezTo>
                    <a:pt x="67" y="26"/>
                    <a:pt x="66" y="26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4" y="26"/>
                    <a:pt x="66" y="28"/>
                    <a:pt x="66" y="29"/>
                  </a:cubicBezTo>
                  <a:cubicBezTo>
                    <a:pt x="66" y="30"/>
                    <a:pt x="65" y="29"/>
                    <a:pt x="64" y="28"/>
                  </a:cubicBezTo>
                  <a:cubicBezTo>
                    <a:pt x="64" y="28"/>
                    <a:pt x="65" y="28"/>
                    <a:pt x="65" y="28"/>
                  </a:cubicBezTo>
                  <a:cubicBezTo>
                    <a:pt x="65" y="27"/>
                    <a:pt x="64" y="28"/>
                    <a:pt x="64" y="27"/>
                  </a:cubicBezTo>
                  <a:cubicBezTo>
                    <a:pt x="64" y="27"/>
                    <a:pt x="65" y="29"/>
                    <a:pt x="64" y="29"/>
                  </a:cubicBezTo>
                  <a:cubicBezTo>
                    <a:pt x="63" y="29"/>
                    <a:pt x="63" y="30"/>
                    <a:pt x="62" y="29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3" y="30"/>
                    <a:pt x="64" y="31"/>
                  </a:cubicBezTo>
                  <a:cubicBezTo>
                    <a:pt x="63" y="31"/>
                    <a:pt x="63" y="32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2" y="32"/>
                    <a:pt x="63" y="3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2" y="32"/>
                    <a:pt x="61" y="33"/>
                    <a:pt x="61" y="33"/>
                  </a:cubicBezTo>
                  <a:cubicBezTo>
                    <a:pt x="60" y="32"/>
                    <a:pt x="59" y="31"/>
                    <a:pt x="58" y="31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7" y="32"/>
                  </a:cubicBezTo>
                  <a:cubicBezTo>
                    <a:pt x="55" y="33"/>
                    <a:pt x="58" y="36"/>
                    <a:pt x="56" y="36"/>
                  </a:cubicBezTo>
                  <a:cubicBezTo>
                    <a:pt x="56" y="34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4" y="34"/>
                    <a:pt x="55" y="35"/>
                  </a:cubicBezTo>
                  <a:cubicBezTo>
                    <a:pt x="56" y="36"/>
                    <a:pt x="55" y="36"/>
                    <a:pt x="55" y="36"/>
                  </a:cubicBezTo>
                  <a:cubicBezTo>
                    <a:pt x="52" y="34"/>
                    <a:pt x="52" y="38"/>
                    <a:pt x="49" y="38"/>
                  </a:cubicBezTo>
                  <a:cubicBezTo>
                    <a:pt x="50" y="39"/>
                    <a:pt x="49" y="38"/>
                    <a:pt x="49" y="39"/>
                  </a:cubicBezTo>
                  <a:cubicBezTo>
                    <a:pt x="48" y="38"/>
                    <a:pt x="48" y="40"/>
                    <a:pt x="47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6" y="41"/>
                    <a:pt x="48" y="45"/>
                    <a:pt x="46" y="43"/>
                  </a:cubicBezTo>
                  <a:cubicBezTo>
                    <a:pt x="45" y="43"/>
                    <a:pt x="46" y="42"/>
                    <a:pt x="46" y="41"/>
                  </a:cubicBezTo>
                  <a:cubicBezTo>
                    <a:pt x="44" y="40"/>
                    <a:pt x="45" y="44"/>
                    <a:pt x="43" y="43"/>
                  </a:cubicBezTo>
                  <a:cubicBezTo>
                    <a:pt x="43" y="43"/>
                    <a:pt x="44" y="44"/>
                    <a:pt x="44" y="45"/>
                  </a:cubicBezTo>
                  <a:cubicBezTo>
                    <a:pt x="43" y="45"/>
                    <a:pt x="41" y="45"/>
                    <a:pt x="41" y="44"/>
                  </a:cubicBezTo>
                  <a:cubicBezTo>
                    <a:pt x="41" y="45"/>
                    <a:pt x="41" y="46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9" y="45"/>
                    <a:pt x="39" y="46"/>
                    <a:pt x="39" y="47"/>
                  </a:cubicBezTo>
                  <a:cubicBezTo>
                    <a:pt x="37" y="46"/>
                    <a:pt x="36" y="47"/>
                    <a:pt x="35" y="47"/>
                  </a:cubicBezTo>
                  <a:cubicBezTo>
                    <a:pt x="36" y="49"/>
                    <a:pt x="33" y="47"/>
                    <a:pt x="35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50"/>
                    <a:pt x="35" y="51"/>
                    <a:pt x="34" y="52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48"/>
                    <a:pt x="32" y="51"/>
                    <a:pt x="31" y="50"/>
                  </a:cubicBezTo>
                  <a:cubicBezTo>
                    <a:pt x="33" y="51"/>
                    <a:pt x="31" y="50"/>
                    <a:pt x="32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3"/>
                    <a:pt x="32" y="53"/>
                    <a:pt x="31" y="54"/>
                  </a:cubicBezTo>
                  <a:cubicBezTo>
                    <a:pt x="30" y="54"/>
                    <a:pt x="30" y="52"/>
                    <a:pt x="30" y="52"/>
                  </a:cubicBezTo>
                  <a:cubicBezTo>
                    <a:pt x="29" y="52"/>
                    <a:pt x="29" y="52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8" y="53"/>
                  </a:cubicBezTo>
                  <a:cubicBezTo>
                    <a:pt x="28" y="53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7" y="54"/>
                    <a:pt x="27" y="53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4"/>
                    <a:pt x="26" y="55"/>
                  </a:cubicBezTo>
                  <a:cubicBezTo>
                    <a:pt x="24" y="55"/>
                    <a:pt x="23" y="57"/>
                    <a:pt x="22" y="58"/>
                  </a:cubicBezTo>
                  <a:cubicBezTo>
                    <a:pt x="22" y="58"/>
                    <a:pt x="22" y="57"/>
                    <a:pt x="22" y="58"/>
                  </a:cubicBezTo>
                  <a:cubicBezTo>
                    <a:pt x="22" y="58"/>
                    <a:pt x="22" y="60"/>
                    <a:pt x="21" y="59"/>
                  </a:cubicBezTo>
                  <a:cubicBezTo>
                    <a:pt x="21" y="60"/>
                    <a:pt x="20" y="59"/>
                    <a:pt x="20" y="59"/>
                  </a:cubicBezTo>
                  <a:cubicBezTo>
                    <a:pt x="19" y="59"/>
                    <a:pt x="20" y="60"/>
                    <a:pt x="20" y="60"/>
                  </a:cubicBezTo>
                  <a:cubicBezTo>
                    <a:pt x="18" y="59"/>
                    <a:pt x="18" y="63"/>
                    <a:pt x="16" y="63"/>
                  </a:cubicBezTo>
                  <a:cubicBezTo>
                    <a:pt x="16" y="63"/>
                    <a:pt x="16" y="62"/>
                    <a:pt x="16" y="61"/>
                  </a:cubicBezTo>
                  <a:cubicBezTo>
                    <a:pt x="15" y="63"/>
                    <a:pt x="14" y="64"/>
                    <a:pt x="14" y="66"/>
                  </a:cubicBezTo>
                  <a:cubicBezTo>
                    <a:pt x="14" y="65"/>
                    <a:pt x="14" y="65"/>
                    <a:pt x="14" y="64"/>
                  </a:cubicBezTo>
                  <a:cubicBezTo>
                    <a:pt x="13" y="65"/>
                    <a:pt x="13" y="66"/>
                    <a:pt x="13" y="67"/>
                  </a:cubicBezTo>
                  <a:cubicBezTo>
                    <a:pt x="14" y="67"/>
                    <a:pt x="13" y="67"/>
                    <a:pt x="13" y="66"/>
                  </a:cubicBezTo>
                  <a:cubicBezTo>
                    <a:pt x="14" y="67"/>
                    <a:pt x="14" y="69"/>
                    <a:pt x="13" y="69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9"/>
                    <a:pt x="13" y="70"/>
                    <a:pt x="12" y="70"/>
                  </a:cubicBezTo>
                  <a:cubicBezTo>
                    <a:pt x="11" y="70"/>
                    <a:pt x="12" y="70"/>
                    <a:pt x="12" y="69"/>
                  </a:cubicBezTo>
                  <a:cubicBezTo>
                    <a:pt x="10" y="68"/>
                    <a:pt x="9" y="69"/>
                    <a:pt x="9" y="69"/>
                  </a:cubicBezTo>
                  <a:cubicBezTo>
                    <a:pt x="9" y="70"/>
                    <a:pt x="9" y="70"/>
                    <a:pt x="9" y="71"/>
                  </a:cubicBezTo>
                  <a:cubicBezTo>
                    <a:pt x="9" y="72"/>
                    <a:pt x="8" y="70"/>
                    <a:pt x="8" y="70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4"/>
                    <a:pt x="7" y="74"/>
                    <a:pt x="7" y="73"/>
                  </a:cubicBezTo>
                  <a:cubicBezTo>
                    <a:pt x="6" y="74"/>
                    <a:pt x="8" y="76"/>
                    <a:pt x="8" y="78"/>
                  </a:cubicBezTo>
                  <a:cubicBezTo>
                    <a:pt x="7" y="78"/>
                    <a:pt x="7" y="79"/>
                    <a:pt x="7" y="80"/>
                  </a:cubicBezTo>
                  <a:cubicBezTo>
                    <a:pt x="6" y="79"/>
                    <a:pt x="7" y="80"/>
                    <a:pt x="7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6" y="78"/>
                    <a:pt x="4" y="78"/>
                    <a:pt x="3" y="77"/>
                  </a:cubicBezTo>
                  <a:cubicBezTo>
                    <a:pt x="3" y="78"/>
                    <a:pt x="1" y="79"/>
                    <a:pt x="0" y="80"/>
                  </a:cubicBezTo>
                  <a:cubicBezTo>
                    <a:pt x="3" y="80"/>
                    <a:pt x="1" y="83"/>
                    <a:pt x="3" y="83"/>
                  </a:cubicBezTo>
                  <a:cubicBezTo>
                    <a:pt x="3" y="84"/>
                    <a:pt x="1" y="84"/>
                    <a:pt x="1" y="84"/>
                  </a:cubicBezTo>
                  <a:cubicBezTo>
                    <a:pt x="2" y="86"/>
                    <a:pt x="3" y="87"/>
                    <a:pt x="4" y="88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5" y="89"/>
                    <a:pt x="7" y="90"/>
                    <a:pt x="9" y="89"/>
                  </a:cubicBezTo>
                  <a:cubicBezTo>
                    <a:pt x="9" y="89"/>
                    <a:pt x="9" y="89"/>
                    <a:pt x="8" y="90"/>
                  </a:cubicBezTo>
                  <a:cubicBezTo>
                    <a:pt x="10" y="91"/>
                    <a:pt x="9" y="87"/>
                    <a:pt x="10" y="8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1" y="89"/>
                    <a:pt x="12" y="91"/>
                    <a:pt x="13" y="89"/>
                  </a:cubicBezTo>
                  <a:cubicBezTo>
                    <a:pt x="13" y="90"/>
                    <a:pt x="12" y="90"/>
                    <a:pt x="12" y="90"/>
                  </a:cubicBezTo>
                  <a:cubicBezTo>
                    <a:pt x="13" y="90"/>
                    <a:pt x="14" y="90"/>
                    <a:pt x="15" y="89"/>
                  </a:cubicBezTo>
                  <a:cubicBezTo>
                    <a:pt x="15" y="89"/>
                    <a:pt x="15" y="90"/>
                    <a:pt x="15" y="91"/>
                  </a:cubicBezTo>
                  <a:cubicBezTo>
                    <a:pt x="16" y="91"/>
                    <a:pt x="16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18" y="89"/>
                    <a:pt x="19" y="89"/>
                    <a:pt x="19" y="89"/>
                  </a:cubicBezTo>
                  <a:cubicBezTo>
                    <a:pt x="20" y="90"/>
                    <a:pt x="20" y="90"/>
                    <a:pt x="21" y="91"/>
                  </a:cubicBezTo>
                  <a:cubicBezTo>
                    <a:pt x="25" y="90"/>
                    <a:pt x="30" y="90"/>
                    <a:pt x="35" y="88"/>
                  </a:cubicBezTo>
                  <a:cubicBezTo>
                    <a:pt x="35" y="90"/>
                    <a:pt x="34" y="90"/>
                    <a:pt x="34" y="91"/>
                  </a:cubicBezTo>
                  <a:cubicBezTo>
                    <a:pt x="34" y="89"/>
                    <a:pt x="35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90"/>
                    <a:pt x="37" y="91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88"/>
                    <a:pt x="40" y="92"/>
                    <a:pt x="40" y="9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1" y="89"/>
                    <a:pt x="42" y="91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4" y="91"/>
                    <a:pt x="45" y="88"/>
                    <a:pt x="45" y="89"/>
                  </a:cubicBezTo>
                  <a:cubicBezTo>
                    <a:pt x="46" y="89"/>
                    <a:pt x="47" y="88"/>
                    <a:pt x="47" y="87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51" y="88"/>
                    <a:pt x="55" y="88"/>
                    <a:pt x="58" y="85"/>
                  </a:cubicBezTo>
                  <a:cubicBezTo>
                    <a:pt x="58" y="85"/>
                    <a:pt x="58" y="86"/>
                    <a:pt x="58" y="86"/>
                  </a:cubicBezTo>
                  <a:cubicBezTo>
                    <a:pt x="60" y="84"/>
                    <a:pt x="62" y="87"/>
                    <a:pt x="63" y="84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5" y="83"/>
                    <a:pt x="64" y="84"/>
                    <a:pt x="65" y="84"/>
                  </a:cubicBezTo>
                  <a:cubicBezTo>
                    <a:pt x="65" y="83"/>
                    <a:pt x="67" y="84"/>
                    <a:pt x="67" y="83"/>
                  </a:cubicBezTo>
                  <a:cubicBezTo>
                    <a:pt x="67" y="83"/>
                    <a:pt x="67" y="83"/>
                    <a:pt x="67" y="84"/>
                  </a:cubicBezTo>
                  <a:cubicBezTo>
                    <a:pt x="68" y="84"/>
                    <a:pt x="69" y="82"/>
                    <a:pt x="70" y="82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4" y="86"/>
                    <a:pt x="80" y="88"/>
                    <a:pt x="84" y="84"/>
                  </a:cubicBezTo>
                  <a:cubicBezTo>
                    <a:pt x="85" y="84"/>
                    <a:pt x="84" y="86"/>
                    <a:pt x="85" y="86"/>
                  </a:cubicBezTo>
                  <a:cubicBezTo>
                    <a:pt x="88" y="83"/>
                    <a:pt x="94" y="88"/>
                    <a:pt x="96" y="84"/>
                  </a:cubicBezTo>
                  <a:cubicBezTo>
                    <a:pt x="97" y="82"/>
                    <a:pt x="96" y="80"/>
                    <a:pt x="95" y="79"/>
                  </a:cubicBezTo>
                  <a:cubicBezTo>
                    <a:pt x="97" y="78"/>
                    <a:pt x="87" y="78"/>
                    <a:pt x="81" y="75"/>
                  </a:cubicBezTo>
                  <a:cubicBezTo>
                    <a:pt x="79" y="75"/>
                    <a:pt x="76" y="76"/>
                    <a:pt x="74" y="75"/>
                  </a:cubicBezTo>
                  <a:cubicBezTo>
                    <a:pt x="65" y="75"/>
                    <a:pt x="53" y="73"/>
                    <a:pt x="46" y="76"/>
                  </a:cubicBezTo>
                  <a:cubicBezTo>
                    <a:pt x="47" y="76"/>
                    <a:pt x="46" y="77"/>
                    <a:pt x="46" y="78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45" y="77"/>
                    <a:pt x="45" y="77"/>
                  </a:cubicBezTo>
                  <a:cubicBezTo>
                    <a:pt x="42" y="77"/>
                    <a:pt x="39" y="77"/>
                    <a:pt x="36" y="77"/>
                  </a:cubicBezTo>
                  <a:cubicBezTo>
                    <a:pt x="36" y="79"/>
                    <a:pt x="34" y="78"/>
                    <a:pt x="34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80"/>
                    <a:pt x="32" y="80"/>
                    <a:pt x="29" y="78"/>
                  </a:cubicBezTo>
                  <a:cubicBezTo>
                    <a:pt x="26" y="77"/>
                    <a:pt x="23" y="77"/>
                    <a:pt x="21" y="77"/>
                  </a:cubicBezTo>
                  <a:cubicBezTo>
                    <a:pt x="22" y="76"/>
                    <a:pt x="24" y="75"/>
                    <a:pt x="25" y="73"/>
                  </a:cubicBezTo>
                  <a:cubicBezTo>
                    <a:pt x="25" y="70"/>
                    <a:pt x="27" y="70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9" y="67"/>
                    <a:pt x="31" y="67"/>
                  </a:cubicBezTo>
                  <a:cubicBezTo>
                    <a:pt x="31" y="66"/>
                    <a:pt x="32" y="66"/>
                    <a:pt x="31" y="65"/>
                  </a:cubicBezTo>
                  <a:cubicBezTo>
                    <a:pt x="31" y="64"/>
                    <a:pt x="33" y="66"/>
                    <a:pt x="33" y="65"/>
                  </a:cubicBezTo>
                  <a:cubicBezTo>
                    <a:pt x="34" y="66"/>
                    <a:pt x="33" y="65"/>
                    <a:pt x="33" y="65"/>
                  </a:cubicBezTo>
                  <a:cubicBezTo>
                    <a:pt x="34" y="62"/>
                    <a:pt x="33" y="66"/>
                    <a:pt x="37" y="66"/>
                  </a:cubicBezTo>
                  <a:cubicBezTo>
                    <a:pt x="40" y="63"/>
                    <a:pt x="43" y="59"/>
                    <a:pt x="47" y="58"/>
                  </a:cubicBezTo>
                  <a:cubicBezTo>
                    <a:pt x="47" y="58"/>
                    <a:pt x="46" y="57"/>
                    <a:pt x="46" y="56"/>
                  </a:cubicBezTo>
                  <a:cubicBezTo>
                    <a:pt x="48" y="58"/>
                    <a:pt x="47" y="55"/>
                    <a:pt x="48" y="55"/>
                  </a:cubicBezTo>
                  <a:cubicBezTo>
                    <a:pt x="48" y="56"/>
                    <a:pt x="49" y="56"/>
                    <a:pt x="48" y="56"/>
                  </a:cubicBezTo>
                  <a:cubicBezTo>
                    <a:pt x="50" y="57"/>
                    <a:pt x="51" y="54"/>
                    <a:pt x="53" y="54"/>
                  </a:cubicBezTo>
                  <a:cubicBezTo>
                    <a:pt x="53" y="52"/>
                    <a:pt x="56" y="53"/>
                    <a:pt x="57" y="52"/>
                  </a:cubicBezTo>
                  <a:cubicBezTo>
                    <a:pt x="57" y="53"/>
                    <a:pt x="58" y="52"/>
                    <a:pt x="58" y="52"/>
                  </a:cubicBezTo>
                  <a:cubicBezTo>
                    <a:pt x="57" y="49"/>
                    <a:pt x="61" y="51"/>
                    <a:pt x="62" y="48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5" y="46"/>
                    <a:pt x="70" y="44"/>
                    <a:pt x="73" y="40"/>
                  </a:cubicBezTo>
                  <a:cubicBezTo>
                    <a:pt x="75" y="38"/>
                    <a:pt x="80" y="38"/>
                    <a:pt x="81" y="34"/>
                  </a:cubicBezTo>
                  <a:cubicBezTo>
                    <a:pt x="81" y="34"/>
                    <a:pt x="80" y="34"/>
                    <a:pt x="81" y="33"/>
                  </a:cubicBezTo>
                  <a:cubicBezTo>
                    <a:pt x="81" y="33"/>
                    <a:pt x="81" y="34"/>
                    <a:pt x="82" y="34"/>
                  </a:cubicBezTo>
                  <a:cubicBezTo>
                    <a:pt x="82" y="32"/>
                    <a:pt x="85" y="32"/>
                    <a:pt x="86" y="30"/>
                  </a:cubicBezTo>
                  <a:cubicBezTo>
                    <a:pt x="86" y="30"/>
                    <a:pt x="86" y="29"/>
                    <a:pt x="86" y="29"/>
                  </a:cubicBezTo>
                  <a:cubicBezTo>
                    <a:pt x="89" y="29"/>
                    <a:pt x="88" y="24"/>
                    <a:pt x="91" y="23"/>
                  </a:cubicBezTo>
                  <a:cubicBezTo>
                    <a:pt x="88" y="22"/>
                    <a:pt x="91" y="21"/>
                    <a:pt x="91" y="20"/>
                  </a:cubicBezTo>
                  <a:cubicBezTo>
                    <a:pt x="91" y="20"/>
                    <a:pt x="92" y="20"/>
                    <a:pt x="92" y="21"/>
                  </a:cubicBezTo>
                  <a:cubicBezTo>
                    <a:pt x="93" y="19"/>
                    <a:pt x="93" y="18"/>
                    <a:pt x="95" y="17"/>
                  </a:cubicBezTo>
                  <a:cubicBezTo>
                    <a:pt x="96" y="16"/>
                    <a:pt x="94" y="15"/>
                    <a:pt x="95" y="14"/>
                  </a:cubicBezTo>
                  <a:lnTo>
                    <a:pt x="96" y="14"/>
                  </a:lnTo>
                  <a:close/>
                  <a:moveTo>
                    <a:pt x="6" y="84"/>
                  </a:moveTo>
                  <a:cubicBezTo>
                    <a:pt x="5" y="84"/>
                    <a:pt x="6" y="83"/>
                    <a:pt x="6" y="84"/>
                  </a:cubicBezTo>
                  <a:close/>
                  <a:moveTo>
                    <a:pt x="27" y="55"/>
                  </a:moveTo>
                  <a:cubicBezTo>
                    <a:pt x="27" y="55"/>
                    <a:pt x="27" y="55"/>
                    <a:pt x="27" y="54"/>
                  </a:cubicBezTo>
                  <a:cubicBezTo>
                    <a:pt x="27" y="55"/>
                    <a:pt x="27" y="55"/>
                    <a:pt x="27" y="55"/>
                  </a:cubicBezTo>
                  <a:close/>
                  <a:moveTo>
                    <a:pt x="74" y="18"/>
                  </a:moveTo>
                  <a:cubicBezTo>
                    <a:pt x="74" y="18"/>
                    <a:pt x="74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4" y="18"/>
                    <a:pt x="74" y="18"/>
                    <a:pt x="74" y="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7877936" y="45753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7785983" y="462352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7820094" y="4573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7831218" y="4615365"/>
              <a:ext cx="0" cy="742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7777826" y="45560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7797848" y="456642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7797106" y="4569389"/>
              <a:ext cx="742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7797848" y="4566423"/>
              <a:ext cx="1483" cy="5191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2"/>
                  </a:moveTo>
                  <a:cubicBezTo>
                    <a:pt x="0" y="2"/>
                    <a:pt x="0" y="3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3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7774118" y="4554558"/>
              <a:ext cx="742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1" y="1"/>
                    <a:pt x="0" y="1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7797106" y="4566423"/>
              <a:ext cx="742" cy="2966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7800815" y="4567906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7808971" y="4573097"/>
              <a:ext cx="1483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7808971" y="4570131"/>
              <a:ext cx="2225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7823803" y="4573097"/>
              <a:ext cx="742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7829735" y="4573097"/>
              <a:ext cx="0" cy="742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7822319" y="4598310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7781534" y="4625006"/>
              <a:ext cx="742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7768186" y="4650219"/>
              <a:ext cx="742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7851240" y="4279440"/>
              <a:ext cx="2966" cy="444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2" y="4"/>
                    <a:pt x="0" y="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7894250" y="430465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8016607" y="4309844"/>
              <a:ext cx="742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7862363" y="4283149"/>
              <a:ext cx="0" cy="742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8009933" y="4429976"/>
              <a:ext cx="13348" cy="11865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5" y="7"/>
                  </a:moveTo>
                  <a:cubicBezTo>
                    <a:pt x="6" y="6"/>
                    <a:pt x="7" y="5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0"/>
                    <a:pt x="5" y="6"/>
                    <a:pt x="0" y="10"/>
                  </a:cubicBezTo>
                  <a:cubicBezTo>
                    <a:pt x="2" y="10"/>
                    <a:pt x="4" y="9"/>
                    <a:pt x="5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7900924" y="43676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7850498" y="4263127"/>
              <a:ext cx="175749" cy="186130"/>
            </a:xfrm>
            <a:custGeom>
              <a:avLst/>
              <a:gdLst/>
              <a:ahLst/>
              <a:cxnLst/>
              <a:rect l="l" t="t" r="r" b="b"/>
              <a:pathLst>
                <a:path w="145" h="153" extrusionOk="0">
                  <a:moveTo>
                    <a:pt x="142" y="133"/>
                  </a:move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0" y="133"/>
                    <a:pt x="140" y="133"/>
                    <a:pt x="140" y="133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4" y="133"/>
                    <a:pt x="132" y="133"/>
                    <a:pt x="129" y="132"/>
                  </a:cubicBezTo>
                  <a:cubicBezTo>
                    <a:pt x="125" y="130"/>
                    <a:pt x="120" y="128"/>
                    <a:pt x="115" y="125"/>
                  </a:cubicBezTo>
                  <a:cubicBezTo>
                    <a:pt x="112" y="125"/>
                    <a:pt x="107" y="127"/>
                    <a:pt x="104" y="125"/>
                  </a:cubicBezTo>
                  <a:cubicBezTo>
                    <a:pt x="91" y="125"/>
                    <a:pt x="78" y="117"/>
                    <a:pt x="64" y="121"/>
                  </a:cubicBezTo>
                  <a:cubicBezTo>
                    <a:pt x="65" y="122"/>
                    <a:pt x="64" y="124"/>
                    <a:pt x="64" y="124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1" y="126"/>
                    <a:pt x="62" y="123"/>
                    <a:pt x="63" y="122"/>
                  </a:cubicBezTo>
                  <a:cubicBezTo>
                    <a:pt x="57" y="123"/>
                    <a:pt x="52" y="124"/>
                    <a:pt x="47" y="123"/>
                  </a:cubicBezTo>
                  <a:cubicBezTo>
                    <a:pt x="47" y="127"/>
                    <a:pt x="44" y="123"/>
                    <a:pt x="44" y="127"/>
                  </a:cubicBezTo>
                  <a:cubicBezTo>
                    <a:pt x="44" y="126"/>
                    <a:pt x="44" y="126"/>
                    <a:pt x="44" y="125"/>
                  </a:cubicBezTo>
                  <a:cubicBezTo>
                    <a:pt x="44" y="126"/>
                    <a:pt x="43" y="126"/>
                    <a:pt x="42" y="127"/>
                  </a:cubicBezTo>
                  <a:cubicBezTo>
                    <a:pt x="44" y="125"/>
                    <a:pt x="46" y="124"/>
                    <a:pt x="48" y="122"/>
                  </a:cubicBezTo>
                  <a:cubicBezTo>
                    <a:pt x="45" y="116"/>
                    <a:pt x="49" y="116"/>
                    <a:pt x="48" y="111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09"/>
                    <a:pt x="51" y="111"/>
                    <a:pt x="54" y="111"/>
                  </a:cubicBezTo>
                  <a:cubicBezTo>
                    <a:pt x="53" y="109"/>
                    <a:pt x="55" y="110"/>
                    <a:pt x="52" y="108"/>
                  </a:cubicBezTo>
                  <a:cubicBezTo>
                    <a:pt x="51" y="105"/>
                    <a:pt x="57" y="110"/>
                    <a:pt x="56" y="108"/>
                  </a:cubicBezTo>
                  <a:cubicBezTo>
                    <a:pt x="57" y="109"/>
                    <a:pt x="55" y="107"/>
                    <a:pt x="56" y="107"/>
                  </a:cubicBezTo>
                  <a:cubicBezTo>
                    <a:pt x="56" y="102"/>
                    <a:pt x="57" y="109"/>
                    <a:pt x="62" y="108"/>
                  </a:cubicBezTo>
                  <a:cubicBezTo>
                    <a:pt x="65" y="104"/>
                    <a:pt x="69" y="97"/>
                    <a:pt x="74" y="95"/>
                  </a:cubicBezTo>
                  <a:cubicBezTo>
                    <a:pt x="74" y="95"/>
                    <a:pt x="72" y="93"/>
                    <a:pt x="73" y="93"/>
                  </a:cubicBezTo>
                  <a:cubicBezTo>
                    <a:pt x="77" y="96"/>
                    <a:pt x="73" y="90"/>
                    <a:pt x="76" y="91"/>
                  </a:cubicBezTo>
                  <a:cubicBezTo>
                    <a:pt x="76" y="92"/>
                    <a:pt x="76" y="93"/>
                    <a:pt x="76" y="93"/>
                  </a:cubicBezTo>
                  <a:cubicBezTo>
                    <a:pt x="80" y="93"/>
                    <a:pt x="79" y="89"/>
                    <a:pt x="83" y="90"/>
                  </a:cubicBezTo>
                  <a:cubicBezTo>
                    <a:pt x="83" y="86"/>
                    <a:pt x="88" y="88"/>
                    <a:pt x="88" y="85"/>
                  </a:cubicBezTo>
                  <a:cubicBezTo>
                    <a:pt x="89" y="87"/>
                    <a:pt x="90" y="85"/>
                    <a:pt x="91" y="86"/>
                  </a:cubicBezTo>
                  <a:cubicBezTo>
                    <a:pt x="88" y="80"/>
                    <a:pt x="96" y="84"/>
                    <a:pt x="95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01" y="76"/>
                    <a:pt x="107" y="72"/>
                    <a:pt x="111" y="65"/>
                  </a:cubicBezTo>
                  <a:cubicBezTo>
                    <a:pt x="113" y="61"/>
                    <a:pt x="121" y="62"/>
                    <a:pt x="122" y="57"/>
                  </a:cubicBezTo>
                  <a:cubicBezTo>
                    <a:pt x="122" y="56"/>
                    <a:pt x="120" y="55"/>
                    <a:pt x="121" y="54"/>
                  </a:cubicBezTo>
                  <a:cubicBezTo>
                    <a:pt x="121" y="54"/>
                    <a:pt x="122" y="56"/>
                    <a:pt x="123" y="56"/>
                  </a:cubicBezTo>
                  <a:cubicBezTo>
                    <a:pt x="122" y="53"/>
                    <a:pt x="127" y="52"/>
                    <a:pt x="128" y="51"/>
                  </a:cubicBezTo>
                  <a:cubicBezTo>
                    <a:pt x="128" y="50"/>
                    <a:pt x="128" y="50"/>
                    <a:pt x="127" y="49"/>
                  </a:cubicBezTo>
                  <a:cubicBezTo>
                    <a:pt x="131" y="51"/>
                    <a:pt x="131" y="43"/>
                    <a:pt x="136" y="42"/>
                  </a:cubicBezTo>
                  <a:cubicBezTo>
                    <a:pt x="131" y="40"/>
                    <a:pt x="135" y="39"/>
                    <a:pt x="135" y="37"/>
                  </a:cubicBezTo>
                  <a:cubicBezTo>
                    <a:pt x="136" y="36"/>
                    <a:pt x="137" y="37"/>
                    <a:pt x="138" y="38"/>
                  </a:cubicBezTo>
                  <a:cubicBezTo>
                    <a:pt x="140" y="34"/>
                    <a:pt x="141" y="34"/>
                    <a:pt x="145" y="24"/>
                  </a:cubicBezTo>
                  <a:cubicBezTo>
                    <a:pt x="145" y="19"/>
                    <a:pt x="143" y="17"/>
                    <a:pt x="138" y="9"/>
                  </a:cubicBezTo>
                  <a:cubicBezTo>
                    <a:pt x="144" y="15"/>
                    <a:pt x="138" y="4"/>
                    <a:pt x="133" y="3"/>
                  </a:cubicBezTo>
                  <a:cubicBezTo>
                    <a:pt x="126" y="0"/>
                    <a:pt x="124" y="2"/>
                    <a:pt x="123" y="1"/>
                  </a:cubicBezTo>
                  <a:cubicBezTo>
                    <a:pt x="124" y="4"/>
                    <a:pt x="120" y="7"/>
                    <a:pt x="118" y="6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5" y="3"/>
                    <a:pt x="112" y="3"/>
                    <a:pt x="108" y="5"/>
                  </a:cubicBezTo>
                  <a:cubicBezTo>
                    <a:pt x="109" y="4"/>
                    <a:pt x="103" y="6"/>
                    <a:pt x="103" y="8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98" y="8"/>
                    <a:pt x="93" y="5"/>
                    <a:pt x="87" y="10"/>
                  </a:cubicBezTo>
                  <a:cubicBezTo>
                    <a:pt x="86" y="8"/>
                    <a:pt x="83" y="7"/>
                    <a:pt x="82" y="7"/>
                  </a:cubicBezTo>
                  <a:cubicBezTo>
                    <a:pt x="80" y="10"/>
                    <a:pt x="79" y="9"/>
                    <a:pt x="78" y="13"/>
                  </a:cubicBezTo>
                  <a:cubicBezTo>
                    <a:pt x="77" y="13"/>
                    <a:pt x="76" y="11"/>
                    <a:pt x="76" y="10"/>
                  </a:cubicBezTo>
                  <a:cubicBezTo>
                    <a:pt x="74" y="9"/>
                    <a:pt x="71" y="5"/>
                    <a:pt x="69" y="10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7" y="10"/>
                    <a:pt x="64" y="13"/>
                    <a:pt x="62" y="10"/>
                  </a:cubicBezTo>
                  <a:cubicBezTo>
                    <a:pt x="61" y="12"/>
                    <a:pt x="59" y="13"/>
                    <a:pt x="60" y="16"/>
                  </a:cubicBezTo>
                  <a:cubicBezTo>
                    <a:pt x="59" y="16"/>
                    <a:pt x="59" y="12"/>
                    <a:pt x="58" y="14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10"/>
                    <a:pt x="50" y="12"/>
                    <a:pt x="45" y="14"/>
                  </a:cubicBezTo>
                  <a:cubicBezTo>
                    <a:pt x="43" y="10"/>
                    <a:pt x="40" y="15"/>
                    <a:pt x="38" y="13"/>
                  </a:cubicBezTo>
                  <a:cubicBezTo>
                    <a:pt x="36" y="15"/>
                    <a:pt x="33" y="12"/>
                    <a:pt x="32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4"/>
                    <a:pt x="27" y="14"/>
                    <a:pt x="24" y="13"/>
                  </a:cubicBezTo>
                  <a:cubicBezTo>
                    <a:pt x="23" y="13"/>
                    <a:pt x="23" y="16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20"/>
                    <a:pt x="19" y="22"/>
                  </a:cubicBezTo>
                  <a:cubicBezTo>
                    <a:pt x="18" y="21"/>
                    <a:pt x="18" y="22"/>
                    <a:pt x="17" y="21"/>
                  </a:cubicBezTo>
                  <a:cubicBezTo>
                    <a:pt x="18" y="19"/>
                    <a:pt x="19" y="17"/>
                    <a:pt x="20" y="14"/>
                  </a:cubicBezTo>
                  <a:cubicBezTo>
                    <a:pt x="18" y="13"/>
                    <a:pt x="16" y="19"/>
                    <a:pt x="15" y="15"/>
                  </a:cubicBezTo>
                  <a:cubicBezTo>
                    <a:pt x="14" y="14"/>
                    <a:pt x="13" y="15"/>
                    <a:pt x="12" y="18"/>
                  </a:cubicBezTo>
                  <a:cubicBezTo>
                    <a:pt x="13" y="17"/>
                    <a:pt x="11" y="16"/>
                    <a:pt x="12" y="15"/>
                  </a:cubicBezTo>
                  <a:cubicBezTo>
                    <a:pt x="11" y="15"/>
                    <a:pt x="11" y="15"/>
                    <a:pt x="10" y="16"/>
                  </a:cubicBezTo>
                  <a:cubicBezTo>
                    <a:pt x="10" y="16"/>
                    <a:pt x="10" y="17"/>
                    <a:pt x="11" y="16"/>
                  </a:cubicBezTo>
                  <a:cubicBezTo>
                    <a:pt x="10" y="19"/>
                    <a:pt x="9" y="19"/>
                    <a:pt x="9" y="22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3"/>
                    <a:pt x="8" y="24"/>
                    <a:pt x="7" y="22"/>
                  </a:cubicBezTo>
                  <a:cubicBezTo>
                    <a:pt x="7" y="19"/>
                    <a:pt x="9" y="18"/>
                    <a:pt x="8" y="1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2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4"/>
                    <a:pt x="10" y="27"/>
                    <a:pt x="13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5" y="19"/>
                    <a:pt x="16" y="22"/>
                  </a:cubicBezTo>
                  <a:cubicBezTo>
                    <a:pt x="15" y="23"/>
                    <a:pt x="15" y="25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4"/>
                    <a:pt x="19" y="27"/>
                    <a:pt x="20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9"/>
                    <a:pt x="19" y="25"/>
                    <a:pt x="20" y="25"/>
                  </a:cubicBezTo>
                  <a:cubicBezTo>
                    <a:pt x="21" y="25"/>
                    <a:pt x="21" y="29"/>
                    <a:pt x="22" y="31"/>
                  </a:cubicBezTo>
                  <a:cubicBezTo>
                    <a:pt x="24" y="31"/>
                    <a:pt x="27" y="28"/>
                    <a:pt x="29" y="31"/>
                  </a:cubicBezTo>
                  <a:cubicBezTo>
                    <a:pt x="31" y="30"/>
                    <a:pt x="32" y="29"/>
                    <a:pt x="34" y="27"/>
                  </a:cubicBezTo>
                  <a:cubicBezTo>
                    <a:pt x="35" y="27"/>
                    <a:pt x="34" y="31"/>
                    <a:pt x="35" y="29"/>
                  </a:cubicBezTo>
                  <a:cubicBezTo>
                    <a:pt x="35" y="31"/>
                    <a:pt x="35" y="32"/>
                    <a:pt x="36" y="34"/>
                  </a:cubicBezTo>
                  <a:cubicBezTo>
                    <a:pt x="36" y="32"/>
                    <a:pt x="38" y="34"/>
                    <a:pt x="37" y="30"/>
                  </a:cubicBezTo>
                  <a:cubicBezTo>
                    <a:pt x="39" y="31"/>
                    <a:pt x="42" y="31"/>
                    <a:pt x="44" y="30"/>
                  </a:cubicBezTo>
                  <a:cubicBezTo>
                    <a:pt x="43" y="30"/>
                    <a:pt x="43" y="33"/>
                    <a:pt x="44" y="35"/>
                  </a:cubicBezTo>
                  <a:cubicBezTo>
                    <a:pt x="45" y="32"/>
                    <a:pt x="46" y="30"/>
                    <a:pt x="48" y="31"/>
                  </a:cubicBezTo>
                  <a:cubicBezTo>
                    <a:pt x="48" y="28"/>
                    <a:pt x="48" y="28"/>
                    <a:pt x="48" y="25"/>
                  </a:cubicBezTo>
                  <a:cubicBezTo>
                    <a:pt x="48" y="25"/>
                    <a:pt x="48" y="24"/>
                    <a:pt x="49" y="24"/>
                  </a:cubicBezTo>
                  <a:cubicBezTo>
                    <a:pt x="49" y="27"/>
                    <a:pt x="49" y="31"/>
                    <a:pt x="51" y="31"/>
                  </a:cubicBezTo>
                  <a:cubicBezTo>
                    <a:pt x="51" y="36"/>
                    <a:pt x="48" y="31"/>
                    <a:pt x="49" y="35"/>
                  </a:cubicBezTo>
                  <a:cubicBezTo>
                    <a:pt x="48" y="39"/>
                    <a:pt x="45" y="39"/>
                    <a:pt x="45" y="37"/>
                  </a:cubicBezTo>
                  <a:cubicBezTo>
                    <a:pt x="43" y="41"/>
                    <a:pt x="46" y="37"/>
                    <a:pt x="46" y="41"/>
                  </a:cubicBezTo>
                  <a:cubicBezTo>
                    <a:pt x="47" y="41"/>
                    <a:pt x="48" y="39"/>
                    <a:pt x="50" y="38"/>
                  </a:cubicBezTo>
                  <a:cubicBezTo>
                    <a:pt x="50" y="36"/>
                    <a:pt x="49" y="36"/>
                    <a:pt x="50" y="34"/>
                  </a:cubicBezTo>
                  <a:cubicBezTo>
                    <a:pt x="51" y="30"/>
                    <a:pt x="52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40"/>
                    <a:pt x="53" y="37"/>
                    <a:pt x="55" y="37"/>
                  </a:cubicBezTo>
                  <a:cubicBezTo>
                    <a:pt x="55" y="42"/>
                    <a:pt x="53" y="38"/>
                    <a:pt x="52" y="41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5" y="45"/>
                    <a:pt x="54" y="41"/>
                    <a:pt x="56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1"/>
                    <a:pt x="56" y="38"/>
                    <a:pt x="55" y="38"/>
                  </a:cubicBezTo>
                  <a:cubicBezTo>
                    <a:pt x="56" y="33"/>
                    <a:pt x="56" y="37"/>
                    <a:pt x="58" y="36"/>
                  </a:cubicBezTo>
                  <a:cubicBezTo>
                    <a:pt x="58" y="33"/>
                    <a:pt x="57" y="37"/>
                    <a:pt x="57" y="34"/>
                  </a:cubicBezTo>
                  <a:cubicBezTo>
                    <a:pt x="57" y="31"/>
                    <a:pt x="58" y="31"/>
                    <a:pt x="59" y="31"/>
                  </a:cubicBezTo>
                  <a:cubicBezTo>
                    <a:pt x="60" y="31"/>
                    <a:pt x="60" y="34"/>
                    <a:pt x="60" y="36"/>
                  </a:cubicBezTo>
                  <a:cubicBezTo>
                    <a:pt x="60" y="36"/>
                    <a:pt x="59" y="36"/>
                    <a:pt x="59" y="35"/>
                  </a:cubicBezTo>
                  <a:cubicBezTo>
                    <a:pt x="58" y="38"/>
                    <a:pt x="60" y="41"/>
                    <a:pt x="59" y="43"/>
                  </a:cubicBezTo>
                  <a:cubicBezTo>
                    <a:pt x="60" y="44"/>
                    <a:pt x="60" y="41"/>
                    <a:pt x="61" y="40"/>
                  </a:cubicBezTo>
                  <a:cubicBezTo>
                    <a:pt x="60" y="40"/>
                    <a:pt x="61" y="37"/>
                    <a:pt x="61" y="36"/>
                  </a:cubicBezTo>
                  <a:cubicBezTo>
                    <a:pt x="63" y="28"/>
                    <a:pt x="62" y="42"/>
                    <a:pt x="64" y="40"/>
                  </a:cubicBezTo>
                  <a:cubicBezTo>
                    <a:pt x="64" y="35"/>
                    <a:pt x="67" y="33"/>
                    <a:pt x="65" y="28"/>
                  </a:cubicBezTo>
                  <a:cubicBezTo>
                    <a:pt x="66" y="27"/>
                    <a:pt x="67" y="26"/>
                    <a:pt x="67" y="26"/>
                  </a:cubicBezTo>
                  <a:cubicBezTo>
                    <a:pt x="67" y="30"/>
                    <a:pt x="68" y="29"/>
                    <a:pt x="67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8" y="39"/>
                    <a:pt x="69" y="41"/>
                    <a:pt x="70" y="42"/>
                  </a:cubicBezTo>
                  <a:cubicBezTo>
                    <a:pt x="71" y="41"/>
                    <a:pt x="69" y="39"/>
                    <a:pt x="71" y="38"/>
                  </a:cubicBezTo>
                  <a:cubicBezTo>
                    <a:pt x="70" y="40"/>
                    <a:pt x="71" y="42"/>
                    <a:pt x="72" y="42"/>
                  </a:cubicBezTo>
                  <a:cubicBezTo>
                    <a:pt x="70" y="40"/>
                    <a:pt x="72" y="37"/>
                    <a:pt x="72" y="36"/>
                  </a:cubicBezTo>
                  <a:cubicBezTo>
                    <a:pt x="73" y="36"/>
                    <a:pt x="74" y="39"/>
                    <a:pt x="74" y="40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4" y="40"/>
                    <a:pt x="73" y="44"/>
                    <a:pt x="74" y="43"/>
                  </a:cubicBezTo>
                  <a:cubicBezTo>
                    <a:pt x="75" y="41"/>
                    <a:pt x="75" y="38"/>
                    <a:pt x="75" y="36"/>
                  </a:cubicBezTo>
                  <a:cubicBezTo>
                    <a:pt x="76" y="35"/>
                    <a:pt x="77" y="38"/>
                    <a:pt x="77" y="37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8"/>
                    <a:pt x="76" y="44"/>
                    <a:pt x="77" y="43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1"/>
                    <a:pt x="79" y="42"/>
                    <a:pt x="80" y="4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1"/>
                    <a:pt x="81" y="38"/>
                    <a:pt x="82" y="41"/>
                  </a:cubicBezTo>
                  <a:cubicBezTo>
                    <a:pt x="82" y="37"/>
                    <a:pt x="81" y="41"/>
                    <a:pt x="80" y="39"/>
                  </a:cubicBezTo>
                  <a:cubicBezTo>
                    <a:pt x="80" y="36"/>
                    <a:pt x="81" y="36"/>
                    <a:pt x="82" y="36"/>
                  </a:cubicBezTo>
                  <a:cubicBezTo>
                    <a:pt x="81" y="40"/>
                    <a:pt x="83" y="36"/>
                    <a:pt x="84" y="36"/>
                  </a:cubicBezTo>
                  <a:cubicBezTo>
                    <a:pt x="85" y="38"/>
                    <a:pt x="85" y="39"/>
                    <a:pt x="85" y="40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6" y="42"/>
                    <a:pt x="88" y="35"/>
                    <a:pt x="89" y="37"/>
                  </a:cubicBezTo>
                  <a:cubicBezTo>
                    <a:pt x="88" y="39"/>
                    <a:pt x="88" y="41"/>
                    <a:pt x="89" y="42"/>
                  </a:cubicBezTo>
                  <a:cubicBezTo>
                    <a:pt x="88" y="38"/>
                    <a:pt x="90" y="37"/>
                    <a:pt x="90" y="34"/>
                  </a:cubicBezTo>
                  <a:cubicBezTo>
                    <a:pt x="92" y="36"/>
                    <a:pt x="90" y="39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89" y="42"/>
                    <a:pt x="91" y="44"/>
                    <a:pt x="90" y="45"/>
                  </a:cubicBezTo>
                  <a:cubicBezTo>
                    <a:pt x="90" y="45"/>
                    <a:pt x="89" y="46"/>
                    <a:pt x="87" y="44"/>
                  </a:cubicBezTo>
                  <a:cubicBezTo>
                    <a:pt x="88" y="46"/>
                    <a:pt x="87" y="46"/>
                    <a:pt x="88" y="47"/>
                  </a:cubicBezTo>
                  <a:cubicBezTo>
                    <a:pt x="89" y="47"/>
                    <a:pt x="90" y="47"/>
                    <a:pt x="91" y="48"/>
                  </a:cubicBezTo>
                  <a:cubicBezTo>
                    <a:pt x="91" y="49"/>
                    <a:pt x="91" y="50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49"/>
                    <a:pt x="88" y="50"/>
                    <a:pt x="90" y="51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51"/>
                    <a:pt x="87" y="52"/>
                    <a:pt x="87" y="52"/>
                  </a:cubicBezTo>
                  <a:cubicBezTo>
                    <a:pt x="85" y="50"/>
                    <a:pt x="84" y="48"/>
                    <a:pt x="82" y="48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2" y="52"/>
                    <a:pt x="82" y="51"/>
                    <a:pt x="81" y="50"/>
                  </a:cubicBezTo>
                  <a:cubicBezTo>
                    <a:pt x="78" y="51"/>
                    <a:pt x="84" y="58"/>
                    <a:pt x="81" y="57"/>
                  </a:cubicBezTo>
                  <a:cubicBezTo>
                    <a:pt x="79" y="54"/>
                    <a:pt x="79" y="54"/>
                    <a:pt x="77" y="54"/>
                  </a:cubicBezTo>
                  <a:cubicBezTo>
                    <a:pt x="78" y="55"/>
                    <a:pt x="78" y="55"/>
                    <a:pt x="78" y="56"/>
                  </a:cubicBezTo>
                  <a:cubicBezTo>
                    <a:pt x="79" y="57"/>
                    <a:pt x="77" y="54"/>
                    <a:pt x="79" y="55"/>
                  </a:cubicBezTo>
                  <a:cubicBezTo>
                    <a:pt x="80" y="56"/>
                    <a:pt x="79" y="56"/>
                    <a:pt x="79" y="57"/>
                  </a:cubicBezTo>
                  <a:cubicBezTo>
                    <a:pt x="73" y="53"/>
                    <a:pt x="74" y="60"/>
                    <a:pt x="69" y="59"/>
                  </a:cubicBezTo>
                  <a:cubicBezTo>
                    <a:pt x="72" y="62"/>
                    <a:pt x="69" y="61"/>
                    <a:pt x="70" y="62"/>
                  </a:cubicBezTo>
                  <a:cubicBezTo>
                    <a:pt x="67" y="59"/>
                    <a:pt x="69" y="64"/>
                    <a:pt x="67" y="62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7" y="64"/>
                    <a:pt x="71" y="72"/>
                    <a:pt x="67" y="69"/>
                  </a:cubicBezTo>
                  <a:cubicBezTo>
                    <a:pt x="66" y="68"/>
                    <a:pt x="66" y="66"/>
                    <a:pt x="66" y="65"/>
                  </a:cubicBezTo>
                  <a:cubicBezTo>
                    <a:pt x="62" y="63"/>
                    <a:pt x="65" y="71"/>
                    <a:pt x="61" y="67"/>
                  </a:cubicBezTo>
                  <a:cubicBezTo>
                    <a:pt x="62" y="69"/>
                    <a:pt x="64" y="71"/>
                    <a:pt x="64" y="73"/>
                  </a:cubicBezTo>
                  <a:cubicBezTo>
                    <a:pt x="62" y="72"/>
                    <a:pt x="59" y="71"/>
                    <a:pt x="59" y="71"/>
                  </a:cubicBezTo>
                  <a:cubicBezTo>
                    <a:pt x="59" y="72"/>
                    <a:pt x="60" y="73"/>
                    <a:pt x="58" y="72"/>
                  </a:cubicBezTo>
                  <a:cubicBezTo>
                    <a:pt x="57" y="71"/>
                    <a:pt x="58" y="71"/>
                    <a:pt x="58" y="71"/>
                  </a:cubicBezTo>
                  <a:cubicBezTo>
                    <a:pt x="56" y="71"/>
                    <a:pt x="56" y="73"/>
                    <a:pt x="56" y="75"/>
                  </a:cubicBezTo>
                  <a:cubicBezTo>
                    <a:pt x="54" y="73"/>
                    <a:pt x="53" y="75"/>
                    <a:pt x="50" y="75"/>
                  </a:cubicBezTo>
                  <a:cubicBezTo>
                    <a:pt x="52" y="79"/>
                    <a:pt x="47" y="76"/>
                    <a:pt x="50" y="80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0" y="80"/>
                    <a:pt x="52" y="83"/>
                    <a:pt x="51" y="83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7" y="78"/>
                    <a:pt x="47" y="82"/>
                    <a:pt x="45" y="80"/>
                  </a:cubicBezTo>
                  <a:cubicBezTo>
                    <a:pt x="48" y="82"/>
                    <a:pt x="45" y="81"/>
                    <a:pt x="46" y="8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6"/>
                    <a:pt x="47" y="85"/>
                    <a:pt x="46" y="87"/>
                  </a:cubicBezTo>
                  <a:cubicBezTo>
                    <a:pt x="46" y="88"/>
                    <a:pt x="44" y="84"/>
                    <a:pt x="44" y="84"/>
                  </a:cubicBezTo>
                  <a:cubicBezTo>
                    <a:pt x="42" y="84"/>
                    <a:pt x="42" y="85"/>
                    <a:pt x="42" y="86"/>
                  </a:cubicBezTo>
                  <a:cubicBezTo>
                    <a:pt x="42" y="86"/>
                    <a:pt x="43" y="86"/>
                    <a:pt x="43" y="87"/>
                  </a:cubicBezTo>
                  <a:cubicBezTo>
                    <a:pt x="43" y="86"/>
                    <a:pt x="42" y="86"/>
                    <a:pt x="42" y="86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2" y="87"/>
                    <a:pt x="42" y="86"/>
                    <a:pt x="42" y="86"/>
                  </a:cubicBezTo>
                  <a:cubicBezTo>
                    <a:pt x="42" y="86"/>
                    <a:pt x="41" y="86"/>
                    <a:pt x="41" y="86"/>
                  </a:cubicBezTo>
                  <a:cubicBezTo>
                    <a:pt x="41" y="86"/>
                    <a:pt x="41" y="86"/>
                    <a:pt x="41" y="87"/>
                  </a:cubicBezTo>
                  <a:cubicBezTo>
                    <a:pt x="41" y="87"/>
                    <a:pt x="40" y="87"/>
                    <a:pt x="40" y="87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9" y="88"/>
                    <a:pt x="39" y="89"/>
                  </a:cubicBezTo>
                  <a:cubicBezTo>
                    <a:pt x="36" y="89"/>
                    <a:pt x="34" y="93"/>
                    <a:pt x="34" y="95"/>
                  </a:cubicBezTo>
                  <a:cubicBezTo>
                    <a:pt x="34" y="95"/>
                    <a:pt x="33" y="94"/>
                    <a:pt x="34" y="95"/>
                  </a:cubicBezTo>
                  <a:cubicBezTo>
                    <a:pt x="33" y="96"/>
                    <a:pt x="34" y="98"/>
                    <a:pt x="33" y="97"/>
                  </a:cubicBezTo>
                  <a:cubicBezTo>
                    <a:pt x="33" y="98"/>
                    <a:pt x="31" y="96"/>
                    <a:pt x="30" y="97"/>
                  </a:cubicBezTo>
                  <a:cubicBezTo>
                    <a:pt x="30" y="96"/>
                    <a:pt x="31" y="98"/>
                    <a:pt x="32" y="98"/>
                  </a:cubicBezTo>
                  <a:cubicBezTo>
                    <a:pt x="28" y="97"/>
                    <a:pt x="29" y="104"/>
                    <a:pt x="27" y="102"/>
                  </a:cubicBezTo>
                  <a:cubicBezTo>
                    <a:pt x="29" y="102"/>
                    <a:pt x="24" y="99"/>
                    <a:pt x="25" y="101"/>
                  </a:cubicBezTo>
                  <a:cubicBezTo>
                    <a:pt x="27" y="101"/>
                    <a:pt x="24" y="104"/>
                    <a:pt x="25" y="108"/>
                  </a:cubicBezTo>
                  <a:cubicBezTo>
                    <a:pt x="25" y="107"/>
                    <a:pt x="24" y="106"/>
                    <a:pt x="24" y="105"/>
                  </a:cubicBezTo>
                  <a:cubicBezTo>
                    <a:pt x="23" y="106"/>
                    <a:pt x="22" y="107"/>
                    <a:pt x="23" y="109"/>
                  </a:cubicBezTo>
                  <a:cubicBezTo>
                    <a:pt x="25" y="110"/>
                    <a:pt x="22" y="108"/>
                    <a:pt x="23" y="108"/>
                  </a:cubicBezTo>
                  <a:cubicBezTo>
                    <a:pt x="25" y="109"/>
                    <a:pt x="25" y="112"/>
                    <a:pt x="24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3" y="113"/>
                    <a:pt x="24" y="114"/>
                    <a:pt x="23" y="115"/>
                  </a:cubicBezTo>
                  <a:cubicBezTo>
                    <a:pt x="21" y="114"/>
                    <a:pt x="23" y="114"/>
                    <a:pt x="21" y="113"/>
                  </a:cubicBezTo>
                  <a:cubicBezTo>
                    <a:pt x="19" y="110"/>
                    <a:pt x="17" y="113"/>
                    <a:pt x="17" y="112"/>
                  </a:cubicBezTo>
                  <a:cubicBezTo>
                    <a:pt x="17" y="113"/>
                    <a:pt x="17" y="114"/>
                    <a:pt x="18" y="115"/>
                  </a:cubicBezTo>
                  <a:cubicBezTo>
                    <a:pt x="18" y="116"/>
                    <a:pt x="16" y="113"/>
                    <a:pt x="16" y="114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21"/>
                    <a:pt x="15" y="120"/>
                    <a:pt x="15" y="118"/>
                  </a:cubicBezTo>
                  <a:cubicBezTo>
                    <a:pt x="14" y="119"/>
                    <a:pt x="15" y="122"/>
                    <a:pt x="16" y="125"/>
                  </a:cubicBezTo>
                  <a:cubicBezTo>
                    <a:pt x="16" y="127"/>
                    <a:pt x="15" y="128"/>
                    <a:pt x="15" y="129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4" y="129"/>
                    <a:pt x="16" y="130"/>
                    <a:pt x="15" y="128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3" y="126"/>
                    <a:pt x="9" y="125"/>
                    <a:pt x="9" y="123"/>
                  </a:cubicBezTo>
                  <a:cubicBezTo>
                    <a:pt x="9" y="125"/>
                    <a:pt x="6" y="126"/>
                    <a:pt x="4" y="127"/>
                  </a:cubicBezTo>
                  <a:cubicBezTo>
                    <a:pt x="8" y="129"/>
                    <a:pt x="4" y="130"/>
                    <a:pt x="7" y="133"/>
                  </a:cubicBezTo>
                  <a:cubicBezTo>
                    <a:pt x="7" y="135"/>
                    <a:pt x="4" y="131"/>
                    <a:pt x="3" y="132"/>
                  </a:cubicBezTo>
                  <a:cubicBezTo>
                    <a:pt x="3" y="134"/>
                    <a:pt x="1" y="136"/>
                    <a:pt x="1" y="140"/>
                  </a:cubicBezTo>
                  <a:cubicBezTo>
                    <a:pt x="1" y="140"/>
                    <a:pt x="0" y="140"/>
                    <a:pt x="0" y="140"/>
                  </a:cubicBezTo>
                  <a:cubicBezTo>
                    <a:pt x="2" y="142"/>
                    <a:pt x="4" y="146"/>
                    <a:pt x="8" y="143"/>
                  </a:cubicBezTo>
                  <a:cubicBezTo>
                    <a:pt x="7" y="144"/>
                    <a:pt x="7" y="145"/>
                    <a:pt x="6" y="145"/>
                  </a:cubicBezTo>
                  <a:cubicBezTo>
                    <a:pt x="8" y="147"/>
                    <a:pt x="9" y="140"/>
                    <a:pt x="10" y="144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1" y="144"/>
                    <a:pt x="11" y="148"/>
                    <a:pt x="13" y="145"/>
                  </a:cubicBezTo>
                  <a:cubicBezTo>
                    <a:pt x="13" y="146"/>
                    <a:pt x="13" y="147"/>
                    <a:pt x="12" y="147"/>
                  </a:cubicBezTo>
                  <a:cubicBezTo>
                    <a:pt x="14" y="147"/>
                    <a:pt x="15" y="147"/>
                    <a:pt x="17" y="145"/>
                  </a:cubicBezTo>
                  <a:cubicBezTo>
                    <a:pt x="17" y="146"/>
                    <a:pt x="17" y="147"/>
                    <a:pt x="16" y="148"/>
                  </a:cubicBezTo>
                  <a:cubicBezTo>
                    <a:pt x="17" y="150"/>
                    <a:pt x="18" y="144"/>
                    <a:pt x="19" y="146"/>
                  </a:cubicBezTo>
                  <a:cubicBezTo>
                    <a:pt x="19" y="146"/>
                    <a:pt x="20" y="148"/>
                    <a:pt x="20" y="148"/>
                  </a:cubicBezTo>
                  <a:cubicBezTo>
                    <a:pt x="20" y="146"/>
                    <a:pt x="22" y="146"/>
                    <a:pt x="23" y="146"/>
                  </a:cubicBezTo>
                  <a:cubicBezTo>
                    <a:pt x="23" y="147"/>
                    <a:pt x="24" y="147"/>
                    <a:pt x="24" y="149"/>
                  </a:cubicBezTo>
                  <a:cubicBezTo>
                    <a:pt x="32" y="149"/>
                    <a:pt x="39" y="149"/>
                    <a:pt x="45" y="145"/>
                  </a:cubicBezTo>
                  <a:cubicBezTo>
                    <a:pt x="47" y="149"/>
                    <a:pt x="44" y="147"/>
                    <a:pt x="45" y="150"/>
                  </a:cubicBezTo>
                  <a:cubicBezTo>
                    <a:pt x="45" y="147"/>
                    <a:pt x="46" y="149"/>
                    <a:pt x="48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148"/>
                    <a:pt x="49" y="150"/>
                    <a:pt x="50" y="149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51" y="146"/>
                    <a:pt x="53" y="153"/>
                    <a:pt x="53" y="148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5" y="146"/>
                    <a:pt x="56" y="152"/>
                    <a:pt x="57" y="148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8" y="151"/>
                    <a:pt x="60" y="144"/>
                    <a:pt x="61" y="148"/>
                  </a:cubicBezTo>
                  <a:cubicBezTo>
                    <a:pt x="62" y="147"/>
                    <a:pt x="64" y="146"/>
                    <a:pt x="64" y="143"/>
                  </a:cubicBezTo>
                  <a:cubicBezTo>
                    <a:pt x="64" y="144"/>
                    <a:pt x="64" y="146"/>
                    <a:pt x="64" y="147"/>
                  </a:cubicBezTo>
                  <a:cubicBezTo>
                    <a:pt x="69" y="145"/>
                    <a:pt x="75" y="146"/>
                    <a:pt x="80" y="142"/>
                  </a:cubicBezTo>
                  <a:cubicBezTo>
                    <a:pt x="80" y="143"/>
                    <a:pt x="80" y="143"/>
                    <a:pt x="80" y="144"/>
                  </a:cubicBezTo>
                  <a:cubicBezTo>
                    <a:pt x="83" y="140"/>
                    <a:pt x="86" y="148"/>
                    <a:pt x="88" y="141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90" y="139"/>
                    <a:pt x="90" y="141"/>
                    <a:pt x="90" y="142"/>
                  </a:cubicBezTo>
                  <a:cubicBezTo>
                    <a:pt x="91" y="140"/>
                    <a:pt x="93" y="142"/>
                    <a:pt x="93" y="139"/>
                  </a:cubicBezTo>
                  <a:cubicBezTo>
                    <a:pt x="94" y="140"/>
                    <a:pt x="93" y="141"/>
                    <a:pt x="93" y="142"/>
                  </a:cubicBezTo>
                  <a:cubicBezTo>
                    <a:pt x="94" y="142"/>
                    <a:pt x="96" y="138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104" y="146"/>
                    <a:pt x="112" y="150"/>
                    <a:pt x="118" y="144"/>
                  </a:cubicBezTo>
                  <a:cubicBezTo>
                    <a:pt x="120" y="143"/>
                    <a:pt x="118" y="148"/>
                    <a:pt x="119" y="148"/>
                  </a:cubicBezTo>
                  <a:cubicBezTo>
                    <a:pt x="122" y="145"/>
                    <a:pt x="125" y="146"/>
                    <a:pt x="127" y="147"/>
                  </a:cubicBezTo>
                  <a:cubicBezTo>
                    <a:pt x="130" y="144"/>
                    <a:pt x="135" y="140"/>
                    <a:pt x="142" y="133"/>
                  </a:cubicBezTo>
                  <a:close/>
                  <a:moveTo>
                    <a:pt x="98" y="35"/>
                  </a:moveTo>
                  <a:cubicBezTo>
                    <a:pt x="98" y="35"/>
                    <a:pt x="98" y="34"/>
                    <a:pt x="98" y="34"/>
                  </a:cubicBezTo>
                  <a:cubicBezTo>
                    <a:pt x="98" y="34"/>
                    <a:pt x="98" y="35"/>
                    <a:pt x="98" y="35"/>
                  </a:cubicBezTo>
                  <a:close/>
                  <a:moveTo>
                    <a:pt x="104" y="37"/>
                  </a:moveTo>
                  <a:cubicBezTo>
                    <a:pt x="104" y="37"/>
                    <a:pt x="104" y="37"/>
                    <a:pt x="104" y="37"/>
                  </a:cubicBezTo>
                  <a:cubicBezTo>
                    <a:pt x="104" y="37"/>
                    <a:pt x="104" y="37"/>
                    <a:pt x="104" y="37"/>
                  </a:cubicBezTo>
                  <a:close/>
                  <a:moveTo>
                    <a:pt x="123" y="34"/>
                  </a:moveTo>
                  <a:cubicBezTo>
                    <a:pt x="123" y="33"/>
                    <a:pt x="123" y="32"/>
                    <a:pt x="123" y="32"/>
                  </a:cubicBezTo>
                  <a:cubicBezTo>
                    <a:pt x="123" y="32"/>
                    <a:pt x="123" y="33"/>
                    <a:pt x="123" y="34"/>
                  </a:cubicBezTo>
                  <a:close/>
                  <a:moveTo>
                    <a:pt x="123" y="34"/>
                  </a:moveTo>
                  <a:cubicBezTo>
                    <a:pt x="122" y="34"/>
                    <a:pt x="122" y="34"/>
                    <a:pt x="122" y="34"/>
                  </a:cubicBezTo>
                  <a:cubicBezTo>
                    <a:pt x="121" y="34"/>
                    <a:pt x="121" y="35"/>
                    <a:pt x="120" y="34"/>
                  </a:cubicBezTo>
                  <a:cubicBezTo>
                    <a:pt x="121" y="33"/>
                    <a:pt x="121" y="32"/>
                    <a:pt x="121" y="30"/>
                  </a:cubicBezTo>
                  <a:cubicBezTo>
                    <a:pt x="122" y="32"/>
                    <a:pt x="122" y="33"/>
                    <a:pt x="123" y="34"/>
                  </a:cubicBezTo>
                  <a:close/>
                  <a:moveTo>
                    <a:pt x="113" y="17"/>
                  </a:moveTo>
                  <a:cubicBezTo>
                    <a:pt x="113" y="17"/>
                    <a:pt x="113" y="17"/>
                    <a:pt x="113" y="17"/>
                  </a:cubicBezTo>
                  <a:cubicBezTo>
                    <a:pt x="112" y="17"/>
                    <a:pt x="112" y="17"/>
                    <a:pt x="112" y="17"/>
                  </a:cubicBezTo>
                  <a:lnTo>
                    <a:pt x="113" y="17"/>
                  </a:lnTo>
                  <a:close/>
                  <a:moveTo>
                    <a:pt x="113" y="19"/>
                  </a:moveTo>
                  <a:cubicBezTo>
                    <a:pt x="113" y="20"/>
                    <a:pt x="114" y="20"/>
                    <a:pt x="115" y="21"/>
                  </a:cubicBezTo>
                  <a:cubicBezTo>
                    <a:pt x="118" y="24"/>
                    <a:pt x="115" y="21"/>
                    <a:pt x="116" y="23"/>
                  </a:cubicBezTo>
                  <a:cubicBezTo>
                    <a:pt x="115" y="22"/>
                    <a:pt x="114" y="22"/>
                    <a:pt x="113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2" y="19"/>
                    <a:pt x="112" y="19"/>
                    <a:pt x="112" y="19"/>
                  </a:cubicBezTo>
                  <a:lnTo>
                    <a:pt x="113" y="19"/>
                  </a:lnTo>
                  <a:close/>
                  <a:moveTo>
                    <a:pt x="100" y="21"/>
                  </a:moveTo>
                  <a:cubicBezTo>
                    <a:pt x="103" y="23"/>
                    <a:pt x="100" y="23"/>
                    <a:pt x="100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2" y="28"/>
                    <a:pt x="102" y="29"/>
                    <a:pt x="101" y="30"/>
                  </a:cubicBezTo>
                  <a:cubicBezTo>
                    <a:pt x="101" y="31"/>
                    <a:pt x="101" y="31"/>
                    <a:pt x="100" y="31"/>
                  </a:cubicBezTo>
                  <a:cubicBezTo>
                    <a:pt x="100" y="31"/>
                    <a:pt x="101" y="31"/>
                    <a:pt x="101" y="31"/>
                  </a:cubicBezTo>
                  <a:cubicBezTo>
                    <a:pt x="101" y="32"/>
                    <a:pt x="100" y="33"/>
                    <a:pt x="100" y="34"/>
                  </a:cubicBezTo>
                  <a:cubicBezTo>
                    <a:pt x="99" y="34"/>
                    <a:pt x="99" y="33"/>
                    <a:pt x="98" y="33"/>
                  </a:cubicBezTo>
                  <a:cubicBezTo>
                    <a:pt x="98" y="31"/>
                    <a:pt x="99" y="30"/>
                    <a:pt x="100" y="29"/>
                  </a:cubicBezTo>
                  <a:cubicBezTo>
                    <a:pt x="99" y="28"/>
                    <a:pt x="100" y="23"/>
                    <a:pt x="100" y="21"/>
                  </a:cubicBezTo>
                  <a:close/>
                  <a:moveTo>
                    <a:pt x="98" y="34"/>
                  </a:moveTo>
                  <a:cubicBezTo>
                    <a:pt x="98" y="35"/>
                    <a:pt x="98" y="35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7" y="36"/>
                    <a:pt x="96" y="36"/>
                    <a:pt x="96" y="37"/>
                  </a:cubicBezTo>
                  <a:cubicBezTo>
                    <a:pt x="97" y="37"/>
                    <a:pt x="97" y="36"/>
                    <a:pt x="98" y="36"/>
                  </a:cubicBezTo>
                  <a:cubicBezTo>
                    <a:pt x="98" y="37"/>
                    <a:pt x="98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8"/>
                    <a:pt x="95" y="37"/>
                    <a:pt x="95" y="37"/>
                  </a:cubicBezTo>
                  <a:cubicBezTo>
                    <a:pt x="95" y="36"/>
                    <a:pt x="95" y="35"/>
                    <a:pt x="95" y="34"/>
                  </a:cubicBezTo>
                  <a:cubicBezTo>
                    <a:pt x="96" y="35"/>
                    <a:pt x="97" y="31"/>
                    <a:pt x="98" y="34"/>
                  </a:cubicBezTo>
                  <a:close/>
                  <a:moveTo>
                    <a:pt x="93" y="36"/>
                  </a:moveTo>
                  <a:cubicBezTo>
                    <a:pt x="94" y="36"/>
                    <a:pt x="94" y="37"/>
                    <a:pt x="94" y="37"/>
                  </a:cubicBezTo>
                  <a:cubicBezTo>
                    <a:pt x="94" y="37"/>
                    <a:pt x="93" y="37"/>
                    <a:pt x="93" y="38"/>
                  </a:cubicBezTo>
                  <a:cubicBezTo>
                    <a:pt x="95" y="40"/>
                    <a:pt x="92" y="40"/>
                    <a:pt x="94" y="42"/>
                  </a:cubicBezTo>
                  <a:cubicBezTo>
                    <a:pt x="94" y="42"/>
                    <a:pt x="94" y="42"/>
                    <a:pt x="93" y="41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3"/>
                    <a:pt x="92" y="42"/>
                    <a:pt x="92" y="42"/>
                  </a:cubicBezTo>
                  <a:cubicBezTo>
                    <a:pt x="92" y="42"/>
                    <a:pt x="93" y="41"/>
                    <a:pt x="93" y="40"/>
                  </a:cubicBezTo>
                  <a:cubicBezTo>
                    <a:pt x="91" y="39"/>
                    <a:pt x="93" y="38"/>
                    <a:pt x="93" y="36"/>
                  </a:cubicBezTo>
                  <a:close/>
                  <a:moveTo>
                    <a:pt x="91" y="44"/>
                  </a:moveTo>
                  <a:cubicBezTo>
                    <a:pt x="90" y="43"/>
                    <a:pt x="92" y="44"/>
                    <a:pt x="92" y="43"/>
                  </a:cubicBezTo>
                  <a:cubicBezTo>
                    <a:pt x="91" y="42"/>
                    <a:pt x="91" y="43"/>
                    <a:pt x="90" y="42"/>
                  </a:cubicBezTo>
                  <a:cubicBezTo>
                    <a:pt x="90" y="41"/>
                    <a:pt x="91" y="41"/>
                    <a:pt x="91" y="42"/>
                  </a:cubicBezTo>
                  <a:cubicBezTo>
                    <a:pt x="92" y="42"/>
                    <a:pt x="93" y="43"/>
                    <a:pt x="93" y="44"/>
                  </a:cubicBezTo>
                  <a:cubicBezTo>
                    <a:pt x="93" y="46"/>
                    <a:pt x="92" y="44"/>
                    <a:pt x="91" y="44"/>
                  </a:cubicBezTo>
                  <a:close/>
                  <a:moveTo>
                    <a:pt x="41" y="89"/>
                  </a:moveTo>
                  <a:cubicBezTo>
                    <a:pt x="41" y="89"/>
                    <a:pt x="41" y="89"/>
                    <a:pt x="41" y="89"/>
                  </a:cubicBezTo>
                  <a:cubicBezTo>
                    <a:pt x="41" y="89"/>
                    <a:pt x="41" y="89"/>
                    <a:pt x="41" y="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7894250" y="4304654"/>
              <a:ext cx="2225" cy="8157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0" y="3"/>
                  </a:moveTo>
                  <a:cubicBezTo>
                    <a:pt x="0" y="4"/>
                    <a:pt x="1" y="6"/>
                    <a:pt x="1" y="4"/>
                  </a:cubicBezTo>
                  <a:cubicBezTo>
                    <a:pt x="1" y="5"/>
                    <a:pt x="1" y="7"/>
                    <a:pt x="2" y="7"/>
                  </a:cubicBezTo>
                  <a:cubicBezTo>
                    <a:pt x="2" y="5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7950609" y="437287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7856430" y="4289081"/>
              <a:ext cx="0" cy="742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7996585" y="4441841"/>
              <a:ext cx="7416" cy="5932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0" y="5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7892767" y="4308362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8004001" y="4443325"/>
              <a:ext cx="5191" cy="444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0" y="4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8004001" y="4441841"/>
              <a:ext cx="5932" cy="148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3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8001776" y="4441841"/>
              <a:ext cx="2225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0"/>
            <p:cNvSpPr/>
            <p:nvPr/>
          </p:nvSpPr>
          <p:spPr>
            <a:xfrm>
              <a:off x="7923912" y="431206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0"/>
            <p:cNvSpPr/>
            <p:nvPr/>
          </p:nvSpPr>
          <p:spPr>
            <a:xfrm>
              <a:off x="8004001" y="44418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7854948" y="4280182"/>
              <a:ext cx="1483" cy="5932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1" y="3"/>
                    <a:pt x="0" y="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7891284" y="4303170"/>
              <a:ext cx="1483" cy="5191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7897217" y="4306137"/>
              <a:ext cx="3707" cy="3707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7909823" y="4312811"/>
              <a:ext cx="742" cy="2966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1" y="2"/>
                    <a:pt x="1" y="2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0"/>
            <p:cNvSpPr/>
            <p:nvPr/>
          </p:nvSpPr>
          <p:spPr>
            <a:xfrm>
              <a:off x="7912047" y="43105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0"/>
            <p:cNvSpPr/>
            <p:nvPr/>
          </p:nvSpPr>
          <p:spPr>
            <a:xfrm>
              <a:off x="7910564" y="4309844"/>
              <a:ext cx="1483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0"/>
            <p:cNvSpPr/>
            <p:nvPr/>
          </p:nvSpPr>
          <p:spPr>
            <a:xfrm>
              <a:off x="7929103" y="4312069"/>
              <a:ext cx="2225" cy="444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2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0" y="4"/>
                    <a:pt x="1" y="1"/>
                    <a:pt x="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0"/>
            <p:cNvSpPr/>
            <p:nvPr/>
          </p:nvSpPr>
          <p:spPr>
            <a:xfrm>
              <a:off x="7937261" y="4310586"/>
              <a:ext cx="1483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0"/>
            <p:cNvSpPr/>
            <p:nvPr/>
          </p:nvSpPr>
          <p:spPr>
            <a:xfrm>
              <a:off x="7930586" y="4339506"/>
              <a:ext cx="742" cy="1483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0"/>
            <p:cNvSpPr/>
            <p:nvPr/>
          </p:nvSpPr>
          <p:spPr>
            <a:xfrm>
              <a:off x="7875711" y="4384742"/>
              <a:ext cx="2225" cy="3707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2"/>
                  </a:moveTo>
                  <a:cubicBezTo>
                    <a:pt x="1" y="3"/>
                    <a:pt x="1" y="0"/>
                    <a:pt x="0" y="1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0"/>
            <p:cNvSpPr/>
            <p:nvPr/>
          </p:nvSpPr>
          <p:spPr>
            <a:xfrm>
              <a:off x="7854206" y="4421078"/>
              <a:ext cx="3707" cy="222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7" name="Google Shape;1127;p10"/>
          <p:cNvSpPr/>
          <p:nvPr/>
        </p:nvSpPr>
        <p:spPr>
          <a:xfrm>
            <a:off x="4516713" y="6108861"/>
            <a:ext cx="375969" cy="99368"/>
          </a:xfrm>
          <a:prstGeom prst="ellipse">
            <a:avLst/>
          </a:prstGeom>
          <a:solidFill>
            <a:schemeClr val="dk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8" name="Google Shape;1128;p10"/>
          <p:cNvGrpSpPr/>
          <p:nvPr/>
        </p:nvGrpSpPr>
        <p:grpSpPr>
          <a:xfrm>
            <a:off x="4300920" y="4256454"/>
            <a:ext cx="826835" cy="1797531"/>
            <a:chOff x="4300920" y="4256454"/>
            <a:chExt cx="826835" cy="1797531"/>
          </a:xfrm>
        </p:grpSpPr>
        <p:sp>
          <p:nvSpPr>
            <p:cNvPr id="1129" name="Google Shape;1129;p10"/>
            <p:cNvSpPr/>
            <p:nvPr/>
          </p:nvSpPr>
          <p:spPr>
            <a:xfrm>
              <a:off x="4300920" y="4538987"/>
              <a:ext cx="826835" cy="1236173"/>
            </a:xfrm>
            <a:custGeom>
              <a:avLst/>
              <a:gdLst/>
              <a:ahLst/>
              <a:cxnLst/>
              <a:rect l="l" t="t" r="r" b="b"/>
              <a:pathLst>
                <a:path w="682" h="1019" extrusionOk="0">
                  <a:moveTo>
                    <a:pt x="203" y="1018"/>
                  </a:moveTo>
                  <a:cubicBezTo>
                    <a:pt x="209" y="778"/>
                    <a:pt x="0" y="721"/>
                    <a:pt x="11" y="418"/>
                  </a:cubicBezTo>
                  <a:cubicBezTo>
                    <a:pt x="23" y="78"/>
                    <a:pt x="608" y="0"/>
                    <a:pt x="657" y="447"/>
                  </a:cubicBezTo>
                  <a:cubicBezTo>
                    <a:pt x="682" y="673"/>
                    <a:pt x="471" y="788"/>
                    <a:pt x="468" y="1019"/>
                  </a:cubicBezTo>
                  <a:lnTo>
                    <a:pt x="203" y="10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0"/>
            <p:cNvSpPr/>
            <p:nvPr/>
          </p:nvSpPr>
          <p:spPr>
            <a:xfrm>
              <a:off x="4487792" y="5773677"/>
              <a:ext cx="442709" cy="280308"/>
            </a:xfrm>
            <a:custGeom>
              <a:avLst/>
              <a:gdLst/>
              <a:ahLst/>
              <a:cxnLst/>
              <a:rect l="l" t="t" r="r" b="b"/>
              <a:pathLst>
                <a:path w="365" h="231" extrusionOk="0">
                  <a:moveTo>
                    <a:pt x="315" y="122"/>
                  </a:moveTo>
                  <a:cubicBezTo>
                    <a:pt x="315" y="122"/>
                    <a:pt x="356" y="85"/>
                    <a:pt x="315" y="72"/>
                  </a:cubicBezTo>
                  <a:cubicBezTo>
                    <a:pt x="315" y="72"/>
                    <a:pt x="361" y="27"/>
                    <a:pt x="314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0" y="27"/>
                    <a:pt x="46" y="72"/>
                  </a:cubicBezTo>
                  <a:cubicBezTo>
                    <a:pt x="46" y="72"/>
                    <a:pt x="2" y="98"/>
                    <a:pt x="44" y="125"/>
                  </a:cubicBezTo>
                  <a:cubicBezTo>
                    <a:pt x="44" y="125"/>
                    <a:pt x="0" y="154"/>
                    <a:pt x="47" y="178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43" y="228"/>
                    <a:pt x="143" y="228"/>
                    <a:pt x="143" y="228"/>
                  </a:cubicBezTo>
                  <a:cubicBezTo>
                    <a:pt x="212" y="231"/>
                    <a:pt x="212" y="231"/>
                    <a:pt x="212" y="231"/>
                  </a:cubicBezTo>
                  <a:cubicBezTo>
                    <a:pt x="255" y="184"/>
                    <a:pt x="255" y="184"/>
                    <a:pt x="255" y="184"/>
                  </a:cubicBezTo>
                  <a:cubicBezTo>
                    <a:pt x="301" y="182"/>
                    <a:pt x="301" y="182"/>
                    <a:pt x="301" y="182"/>
                  </a:cubicBezTo>
                  <a:cubicBezTo>
                    <a:pt x="301" y="182"/>
                    <a:pt x="365" y="158"/>
                    <a:pt x="315" y="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0"/>
            <p:cNvSpPr/>
            <p:nvPr/>
          </p:nvSpPr>
          <p:spPr>
            <a:xfrm>
              <a:off x="4472961" y="4903832"/>
              <a:ext cx="2966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1" y="0"/>
                    <a:pt x="0" y="1"/>
                    <a:pt x="1" y="0"/>
                  </a:cubicBezTo>
                  <a:cubicBezTo>
                    <a:pt x="1" y="0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0"/>
            <p:cNvSpPr/>
            <p:nvPr/>
          </p:nvSpPr>
          <p:spPr>
            <a:xfrm>
              <a:off x="4458872" y="4901608"/>
              <a:ext cx="163142" cy="179456"/>
            </a:xfrm>
            <a:custGeom>
              <a:avLst/>
              <a:gdLst/>
              <a:ahLst/>
              <a:cxnLst/>
              <a:rect l="l" t="t" r="r" b="b"/>
              <a:pathLst>
                <a:path w="135" h="148" extrusionOk="0">
                  <a:moveTo>
                    <a:pt x="125" y="3"/>
                  </a:moveTo>
                  <a:cubicBezTo>
                    <a:pt x="130" y="6"/>
                    <a:pt x="127" y="12"/>
                    <a:pt x="129" y="16"/>
                  </a:cubicBezTo>
                  <a:cubicBezTo>
                    <a:pt x="130" y="17"/>
                    <a:pt x="127" y="16"/>
                    <a:pt x="128" y="17"/>
                  </a:cubicBezTo>
                  <a:cubicBezTo>
                    <a:pt x="132" y="21"/>
                    <a:pt x="130" y="28"/>
                    <a:pt x="127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6" y="34"/>
                    <a:pt x="128" y="35"/>
                    <a:pt x="128" y="36"/>
                  </a:cubicBezTo>
                  <a:cubicBezTo>
                    <a:pt x="128" y="36"/>
                    <a:pt x="127" y="36"/>
                    <a:pt x="127" y="36"/>
                  </a:cubicBezTo>
                  <a:cubicBezTo>
                    <a:pt x="128" y="37"/>
                    <a:pt x="128" y="38"/>
                    <a:pt x="129" y="39"/>
                  </a:cubicBezTo>
                  <a:cubicBezTo>
                    <a:pt x="128" y="39"/>
                    <a:pt x="127" y="39"/>
                    <a:pt x="126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31" y="42"/>
                    <a:pt x="128" y="44"/>
                    <a:pt x="130" y="4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31" y="50"/>
                    <a:pt x="131" y="55"/>
                    <a:pt x="132" y="59"/>
                  </a:cubicBezTo>
                  <a:cubicBezTo>
                    <a:pt x="132" y="58"/>
                    <a:pt x="131" y="58"/>
                    <a:pt x="130" y="59"/>
                  </a:cubicBezTo>
                  <a:cubicBezTo>
                    <a:pt x="132" y="59"/>
                    <a:pt x="132" y="60"/>
                    <a:pt x="132" y="61"/>
                  </a:cubicBezTo>
                  <a:cubicBezTo>
                    <a:pt x="131" y="62"/>
                    <a:pt x="134" y="63"/>
                    <a:pt x="133" y="64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5"/>
                    <a:pt x="131" y="66"/>
                    <a:pt x="134" y="66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5" y="68"/>
                    <a:pt x="131" y="68"/>
                    <a:pt x="132" y="69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3" y="70"/>
                    <a:pt x="132" y="70"/>
                    <a:pt x="132" y="71"/>
                  </a:cubicBezTo>
                  <a:cubicBezTo>
                    <a:pt x="132" y="71"/>
                    <a:pt x="132" y="71"/>
                    <a:pt x="132" y="71"/>
                  </a:cubicBezTo>
                  <a:cubicBezTo>
                    <a:pt x="133" y="73"/>
                    <a:pt x="131" y="74"/>
                    <a:pt x="133" y="74"/>
                  </a:cubicBezTo>
                  <a:cubicBezTo>
                    <a:pt x="132" y="74"/>
                    <a:pt x="133" y="72"/>
                    <a:pt x="130" y="73"/>
                  </a:cubicBezTo>
                  <a:cubicBezTo>
                    <a:pt x="132" y="78"/>
                    <a:pt x="131" y="84"/>
                    <a:pt x="130" y="89"/>
                  </a:cubicBezTo>
                  <a:cubicBezTo>
                    <a:pt x="129" y="90"/>
                    <a:pt x="128" y="90"/>
                    <a:pt x="128" y="90"/>
                  </a:cubicBezTo>
                  <a:cubicBezTo>
                    <a:pt x="128" y="90"/>
                    <a:pt x="128" y="92"/>
                    <a:pt x="128" y="93"/>
                  </a:cubicBezTo>
                  <a:cubicBezTo>
                    <a:pt x="128" y="92"/>
                    <a:pt x="127" y="93"/>
                    <a:pt x="127" y="93"/>
                  </a:cubicBezTo>
                  <a:cubicBezTo>
                    <a:pt x="126" y="94"/>
                    <a:pt x="129" y="95"/>
                    <a:pt x="128" y="95"/>
                  </a:cubicBezTo>
                  <a:cubicBezTo>
                    <a:pt x="128" y="95"/>
                    <a:pt x="127" y="94"/>
                    <a:pt x="126" y="94"/>
                  </a:cubicBezTo>
                  <a:cubicBezTo>
                    <a:pt x="127" y="96"/>
                    <a:pt x="127" y="97"/>
                    <a:pt x="127" y="98"/>
                  </a:cubicBezTo>
                  <a:cubicBezTo>
                    <a:pt x="127" y="98"/>
                    <a:pt x="127" y="97"/>
                    <a:pt x="126" y="97"/>
                  </a:cubicBezTo>
                  <a:cubicBezTo>
                    <a:pt x="127" y="99"/>
                    <a:pt x="125" y="99"/>
                    <a:pt x="126" y="101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3" y="101"/>
                    <a:pt x="127" y="101"/>
                    <a:pt x="126" y="102"/>
                  </a:cubicBezTo>
                  <a:cubicBezTo>
                    <a:pt x="126" y="102"/>
                    <a:pt x="125" y="102"/>
                    <a:pt x="125" y="102"/>
                  </a:cubicBezTo>
                  <a:cubicBezTo>
                    <a:pt x="126" y="103"/>
                    <a:pt x="125" y="105"/>
                    <a:pt x="125" y="107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8"/>
                    <a:pt x="123" y="109"/>
                    <a:pt x="124" y="111"/>
                  </a:cubicBezTo>
                  <a:cubicBezTo>
                    <a:pt x="123" y="111"/>
                    <a:pt x="121" y="110"/>
                    <a:pt x="121" y="112"/>
                  </a:cubicBezTo>
                  <a:cubicBezTo>
                    <a:pt x="123" y="112"/>
                    <a:pt x="121" y="114"/>
                    <a:pt x="123" y="114"/>
                  </a:cubicBezTo>
                  <a:cubicBezTo>
                    <a:pt x="122" y="116"/>
                    <a:pt x="121" y="117"/>
                    <a:pt x="121" y="118"/>
                  </a:cubicBezTo>
                  <a:cubicBezTo>
                    <a:pt x="121" y="117"/>
                    <a:pt x="119" y="118"/>
                    <a:pt x="119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6"/>
                    <a:pt x="118" y="116"/>
                    <a:pt x="117" y="116"/>
                  </a:cubicBezTo>
                  <a:cubicBezTo>
                    <a:pt x="117" y="116"/>
                    <a:pt x="117" y="118"/>
                    <a:pt x="116" y="118"/>
                  </a:cubicBezTo>
                  <a:cubicBezTo>
                    <a:pt x="117" y="120"/>
                    <a:pt x="118" y="122"/>
                    <a:pt x="117" y="123"/>
                  </a:cubicBezTo>
                  <a:cubicBezTo>
                    <a:pt x="117" y="122"/>
                    <a:pt x="115" y="122"/>
                    <a:pt x="115" y="122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6" y="125"/>
                    <a:pt x="116" y="126"/>
                  </a:cubicBezTo>
                  <a:cubicBezTo>
                    <a:pt x="116" y="127"/>
                    <a:pt x="116" y="127"/>
                    <a:pt x="116" y="128"/>
                  </a:cubicBezTo>
                  <a:cubicBezTo>
                    <a:pt x="116" y="128"/>
                    <a:pt x="115" y="130"/>
                    <a:pt x="113" y="128"/>
                  </a:cubicBezTo>
                  <a:cubicBezTo>
                    <a:pt x="112" y="128"/>
                    <a:pt x="114" y="128"/>
                    <a:pt x="113" y="127"/>
                  </a:cubicBezTo>
                  <a:cubicBezTo>
                    <a:pt x="112" y="128"/>
                    <a:pt x="112" y="129"/>
                    <a:pt x="111" y="129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0" y="129"/>
                    <a:pt x="110" y="131"/>
                    <a:pt x="111" y="132"/>
                  </a:cubicBezTo>
                  <a:cubicBezTo>
                    <a:pt x="112" y="131"/>
                    <a:pt x="110" y="131"/>
                    <a:pt x="111" y="131"/>
                  </a:cubicBezTo>
                  <a:cubicBezTo>
                    <a:pt x="112" y="132"/>
                    <a:pt x="111" y="133"/>
                    <a:pt x="110" y="134"/>
                  </a:cubicBezTo>
                  <a:cubicBezTo>
                    <a:pt x="110" y="133"/>
                    <a:pt x="110" y="133"/>
                    <a:pt x="109" y="132"/>
                  </a:cubicBezTo>
                  <a:cubicBezTo>
                    <a:pt x="109" y="134"/>
                    <a:pt x="108" y="136"/>
                    <a:pt x="106" y="137"/>
                  </a:cubicBezTo>
                  <a:cubicBezTo>
                    <a:pt x="107" y="138"/>
                    <a:pt x="106" y="135"/>
                    <a:pt x="107" y="136"/>
                  </a:cubicBezTo>
                  <a:cubicBezTo>
                    <a:pt x="105" y="135"/>
                    <a:pt x="104" y="139"/>
                    <a:pt x="102" y="138"/>
                  </a:cubicBezTo>
                  <a:cubicBezTo>
                    <a:pt x="102" y="138"/>
                    <a:pt x="102" y="139"/>
                    <a:pt x="102" y="139"/>
                  </a:cubicBezTo>
                  <a:cubicBezTo>
                    <a:pt x="101" y="139"/>
                    <a:pt x="101" y="138"/>
                    <a:pt x="100" y="139"/>
                  </a:cubicBezTo>
                  <a:cubicBezTo>
                    <a:pt x="100" y="138"/>
                    <a:pt x="100" y="139"/>
                    <a:pt x="99" y="140"/>
                  </a:cubicBezTo>
                  <a:cubicBezTo>
                    <a:pt x="99" y="140"/>
                    <a:pt x="99" y="139"/>
                    <a:pt x="99" y="139"/>
                  </a:cubicBezTo>
                  <a:cubicBezTo>
                    <a:pt x="99" y="140"/>
                    <a:pt x="96" y="143"/>
                    <a:pt x="94" y="142"/>
                  </a:cubicBezTo>
                  <a:cubicBezTo>
                    <a:pt x="94" y="143"/>
                    <a:pt x="93" y="145"/>
                    <a:pt x="92" y="145"/>
                  </a:cubicBezTo>
                  <a:cubicBezTo>
                    <a:pt x="92" y="144"/>
                    <a:pt x="92" y="144"/>
                    <a:pt x="92" y="144"/>
                  </a:cubicBezTo>
                  <a:cubicBezTo>
                    <a:pt x="91" y="143"/>
                    <a:pt x="91" y="144"/>
                    <a:pt x="90" y="143"/>
                  </a:cubicBezTo>
                  <a:cubicBezTo>
                    <a:pt x="90" y="145"/>
                    <a:pt x="94" y="141"/>
                    <a:pt x="93" y="142"/>
                  </a:cubicBezTo>
                  <a:cubicBezTo>
                    <a:pt x="92" y="141"/>
                    <a:pt x="91" y="145"/>
                    <a:pt x="91" y="143"/>
                  </a:cubicBezTo>
                  <a:cubicBezTo>
                    <a:pt x="90" y="143"/>
                    <a:pt x="90" y="145"/>
                    <a:pt x="88" y="144"/>
                  </a:cubicBezTo>
                  <a:cubicBezTo>
                    <a:pt x="89" y="144"/>
                    <a:pt x="89" y="142"/>
                    <a:pt x="88" y="143"/>
                  </a:cubicBezTo>
                  <a:cubicBezTo>
                    <a:pt x="87" y="143"/>
                    <a:pt x="88" y="143"/>
                    <a:pt x="87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6"/>
                    <a:pt x="85" y="145"/>
                    <a:pt x="86" y="146"/>
                  </a:cubicBezTo>
                  <a:cubicBezTo>
                    <a:pt x="85" y="145"/>
                    <a:pt x="84" y="147"/>
                    <a:pt x="83" y="145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5"/>
                    <a:pt x="82" y="146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8"/>
                    <a:pt x="80" y="145"/>
                    <a:pt x="80" y="147"/>
                  </a:cubicBezTo>
                  <a:cubicBezTo>
                    <a:pt x="78" y="147"/>
                    <a:pt x="76" y="148"/>
                    <a:pt x="76" y="146"/>
                  </a:cubicBezTo>
                  <a:cubicBezTo>
                    <a:pt x="75" y="147"/>
                    <a:pt x="74" y="148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0" y="145"/>
                    <a:pt x="69" y="144"/>
                  </a:cubicBezTo>
                  <a:cubicBezTo>
                    <a:pt x="68" y="145"/>
                    <a:pt x="69" y="146"/>
                    <a:pt x="68" y="147"/>
                  </a:cubicBezTo>
                  <a:cubicBezTo>
                    <a:pt x="68" y="145"/>
                    <a:pt x="65" y="148"/>
                    <a:pt x="64" y="146"/>
                  </a:cubicBezTo>
                  <a:cubicBezTo>
                    <a:pt x="65" y="146"/>
                    <a:pt x="66" y="145"/>
                    <a:pt x="65" y="144"/>
                  </a:cubicBezTo>
                  <a:cubicBezTo>
                    <a:pt x="65" y="142"/>
                    <a:pt x="63" y="146"/>
                    <a:pt x="62" y="144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1" y="145"/>
                    <a:pt x="59" y="147"/>
                    <a:pt x="60" y="145"/>
                  </a:cubicBezTo>
                  <a:cubicBezTo>
                    <a:pt x="59" y="146"/>
                    <a:pt x="58" y="144"/>
                    <a:pt x="58" y="146"/>
                  </a:cubicBezTo>
                  <a:cubicBezTo>
                    <a:pt x="55" y="143"/>
                    <a:pt x="51" y="144"/>
                    <a:pt x="52" y="140"/>
                  </a:cubicBezTo>
                  <a:cubicBezTo>
                    <a:pt x="51" y="140"/>
                    <a:pt x="51" y="139"/>
                    <a:pt x="50" y="140"/>
                  </a:cubicBezTo>
                  <a:cubicBezTo>
                    <a:pt x="50" y="141"/>
                    <a:pt x="51" y="140"/>
                    <a:pt x="51" y="141"/>
                  </a:cubicBezTo>
                  <a:cubicBezTo>
                    <a:pt x="51" y="140"/>
                    <a:pt x="50" y="141"/>
                    <a:pt x="50" y="141"/>
                  </a:cubicBezTo>
                  <a:cubicBezTo>
                    <a:pt x="50" y="140"/>
                    <a:pt x="49" y="140"/>
                    <a:pt x="51" y="139"/>
                  </a:cubicBezTo>
                  <a:cubicBezTo>
                    <a:pt x="50" y="137"/>
                    <a:pt x="47" y="141"/>
                    <a:pt x="46" y="139"/>
                  </a:cubicBezTo>
                  <a:cubicBezTo>
                    <a:pt x="47" y="138"/>
                    <a:pt x="47" y="138"/>
                    <a:pt x="46" y="137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7"/>
                    <a:pt x="45" y="136"/>
                    <a:pt x="46" y="135"/>
                  </a:cubicBezTo>
                  <a:cubicBezTo>
                    <a:pt x="45" y="134"/>
                    <a:pt x="45" y="134"/>
                    <a:pt x="44" y="134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4"/>
                    <a:pt x="43" y="133"/>
                    <a:pt x="43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2"/>
                    <a:pt x="43" y="132"/>
                    <a:pt x="42" y="132"/>
                  </a:cubicBezTo>
                  <a:cubicBezTo>
                    <a:pt x="42" y="132"/>
                    <a:pt x="42" y="133"/>
                    <a:pt x="42" y="134"/>
                  </a:cubicBezTo>
                  <a:cubicBezTo>
                    <a:pt x="42" y="134"/>
                    <a:pt x="41" y="133"/>
                    <a:pt x="40" y="134"/>
                  </a:cubicBezTo>
                  <a:cubicBezTo>
                    <a:pt x="41" y="133"/>
                    <a:pt x="40" y="132"/>
                    <a:pt x="40" y="132"/>
                  </a:cubicBezTo>
                  <a:cubicBezTo>
                    <a:pt x="40" y="131"/>
                    <a:pt x="38" y="132"/>
                    <a:pt x="38" y="132"/>
                  </a:cubicBezTo>
                  <a:cubicBezTo>
                    <a:pt x="39" y="131"/>
                    <a:pt x="38" y="131"/>
                    <a:pt x="39" y="130"/>
                  </a:cubicBezTo>
                  <a:cubicBezTo>
                    <a:pt x="39" y="130"/>
                    <a:pt x="39" y="131"/>
                    <a:pt x="39" y="131"/>
                  </a:cubicBezTo>
                  <a:cubicBezTo>
                    <a:pt x="39" y="130"/>
                    <a:pt x="40" y="130"/>
                    <a:pt x="39" y="130"/>
                  </a:cubicBezTo>
                  <a:cubicBezTo>
                    <a:pt x="38" y="130"/>
                    <a:pt x="37" y="132"/>
                    <a:pt x="37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6" y="129"/>
                    <a:pt x="36" y="127"/>
                    <a:pt x="35" y="128"/>
                  </a:cubicBezTo>
                  <a:cubicBezTo>
                    <a:pt x="34" y="128"/>
                    <a:pt x="35" y="127"/>
                    <a:pt x="34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5"/>
                    <a:pt x="34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2" y="124"/>
                    <a:pt x="31" y="124"/>
                  </a:cubicBezTo>
                  <a:cubicBezTo>
                    <a:pt x="31" y="123"/>
                    <a:pt x="35" y="121"/>
                    <a:pt x="33" y="121"/>
                  </a:cubicBezTo>
                  <a:cubicBezTo>
                    <a:pt x="32" y="120"/>
                    <a:pt x="30" y="121"/>
                    <a:pt x="30" y="122"/>
                  </a:cubicBezTo>
                  <a:cubicBezTo>
                    <a:pt x="29" y="120"/>
                    <a:pt x="27" y="120"/>
                    <a:pt x="27" y="118"/>
                  </a:cubicBezTo>
                  <a:cubicBezTo>
                    <a:pt x="27" y="118"/>
                    <a:pt x="26" y="118"/>
                    <a:pt x="26" y="118"/>
                  </a:cubicBezTo>
                  <a:cubicBezTo>
                    <a:pt x="24" y="114"/>
                    <a:pt x="21" y="114"/>
                    <a:pt x="22" y="110"/>
                  </a:cubicBezTo>
                  <a:cubicBezTo>
                    <a:pt x="23" y="111"/>
                    <a:pt x="23" y="110"/>
                    <a:pt x="24" y="109"/>
                  </a:cubicBezTo>
                  <a:cubicBezTo>
                    <a:pt x="23" y="109"/>
                    <a:pt x="25" y="108"/>
                    <a:pt x="23" y="109"/>
                  </a:cubicBezTo>
                  <a:cubicBezTo>
                    <a:pt x="22" y="109"/>
                    <a:pt x="21" y="110"/>
                    <a:pt x="21" y="111"/>
                  </a:cubicBezTo>
                  <a:cubicBezTo>
                    <a:pt x="20" y="109"/>
                    <a:pt x="19" y="107"/>
                    <a:pt x="19" y="106"/>
                  </a:cubicBezTo>
                  <a:cubicBezTo>
                    <a:pt x="19" y="107"/>
                    <a:pt x="19" y="107"/>
                    <a:pt x="18" y="106"/>
                  </a:cubicBezTo>
                  <a:cubicBezTo>
                    <a:pt x="20" y="106"/>
                    <a:pt x="20" y="104"/>
                    <a:pt x="19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3"/>
                    <a:pt x="16" y="104"/>
                    <a:pt x="17" y="103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7" y="101"/>
                    <a:pt x="15" y="101"/>
                    <a:pt x="15" y="100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8"/>
                    <a:pt x="15" y="98"/>
                    <a:pt x="15" y="98"/>
                  </a:cubicBezTo>
                  <a:cubicBezTo>
                    <a:pt x="15" y="96"/>
                    <a:pt x="15" y="95"/>
                    <a:pt x="16" y="94"/>
                  </a:cubicBezTo>
                  <a:cubicBezTo>
                    <a:pt x="12" y="93"/>
                    <a:pt x="10" y="89"/>
                    <a:pt x="10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4"/>
                    <a:pt x="9" y="85"/>
                    <a:pt x="9" y="84"/>
                  </a:cubicBezTo>
                  <a:cubicBezTo>
                    <a:pt x="10" y="84"/>
                    <a:pt x="11" y="83"/>
                    <a:pt x="12" y="84"/>
                  </a:cubicBezTo>
                  <a:cubicBezTo>
                    <a:pt x="13" y="82"/>
                    <a:pt x="10" y="82"/>
                    <a:pt x="10" y="81"/>
                  </a:cubicBezTo>
                  <a:cubicBezTo>
                    <a:pt x="9" y="81"/>
                    <a:pt x="11" y="82"/>
                    <a:pt x="9" y="82"/>
                  </a:cubicBezTo>
                  <a:cubicBezTo>
                    <a:pt x="9" y="82"/>
                    <a:pt x="10" y="80"/>
                    <a:pt x="8" y="80"/>
                  </a:cubicBezTo>
                  <a:cubicBezTo>
                    <a:pt x="9" y="80"/>
                    <a:pt x="10" y="80"/>
                    <a:pt x="11" y="80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78"/>
                    <a:pt x="13" y="81"/>
                    <a:pt x="16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7" y="78"/>
                    <a:pt x="17" y="80"/>
                    <a:pt x="18" y="78"/>
                  </a:cubicBezTo>
                  <a:cubicBezTo>
                    <a:pt x="17" y="78"/>
                    <a:pt x="14" y="78"/>
                    <a:pt x="14" y="78"/>
                  </a:cubicBezTo>
                  <a:cubicBezTo>
                    <a:pt x="13" y="77"/>
                    <a:pt x="10" y="78"/>
                    <a:pt x="10" y="77"/>
                  </a:cubicBezTo>
                  <a:cubicBezTo>
                    <a:pt x="10" y="76"/>
                    <a:pt x="10" y="78"/>
                    <a:pt x="11" y="77"/>
                  </a:cubicBezTo>
                  <a:cubicBezTo>
                    <a:pt x="12" y="76"/>
                    <a:pt x="10" y="76"/>
                    <a:pt x="11" y="75"/>
                  </a:cubicBezTo>
                  <a:cubicBezTo>
                    <a:pt x="10" y="76"/>
                    <a:pt x="8" y="76"/>
                    <a:pt x="8" y="75"/>
                  </a:cubicBezTo>
                  <a:cubicBezTo>
                    <a:pt x="9" y="74"/>
                    <a:pt x="10" y="75"/>
                    <a:pt x="10" y="74"/>
                  </a:cubicBezTo>
                  <a:cubicBezTo>
                    <a:pt x="9" y="74"/>
                    <a:pt x="8" y="73"/>
                    <a:pt x="7" y="74"/>
                  </a:cubicBezTo>
                  <a:cubicBezTo>
                    <a:pt x="5" y="74"/>
                    <a:pt x="8" y="73"/>
                    <a:pt x="6" y="72"/>
                  </a:cubicBezTo>
                  <a:cubicBezTo>
                    <a:pt x="7" y="72"/>
                    <a:pt x="10" y="73"/>
                    <a:pt x="10" y="72"/>
                  </a:cubicBezTo>
                  <a:cubicBezTo>
                    <a:pt x="9" y="72"/>
                    <a:pt x="8" y="70"/>
                    <a:pt x="6" y="71"/>
                  </a:cubicBezTo>
                  <a:cubicBezTo>
                    <a:pt x="6" y="71"/>
                    <a:pt x="7" y="71"/>
                    <a:pt x="8" y="71"/>
                  </a:cubicBezTo>
                  <a:cubicBezTo>
                    <a:pt x="9" y="70"/>
                    <a:pt x="5" y="70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8" y="68"/>
                    <a:pt x="8" y="68"/>
                  </a:cubicBezTo>
                  <a:cubicBezTo>
                    <a:pt x="8" y="67"/>
                    <a:pt x="6" y="66"/>
                    <a:pt x="8" y="66"/>
                  </a:cubicBezTo>
                  <a:cubicBezTo>
                    <a:pt x="8" y="66"/>
                    <a:pt x="8" y="64"/>
                    <a:pt x="6" y="65"/>
                  </a:cubicBezTo>
                  <a:cubicBezTo>
                    <a:pt x="6" y="66"/>
                    <a:pt x="8" y="66"/>
                    <a:pt x="6" y="67"/>
                  </a:cubicBezTo>
                  <a:cubicBezTo>
                    <a:pt x="7" y="66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4"/>
                    <a:pt x="5" y="64"/>
                    <a:pt x="4" y="64"/>
                  </a:cubicBezTo>
                  <a:cubicBezTo>
                    <a:pt x="5" y="64"/>
                    <a:pt x="5" y="64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3" y="62"/>
                    <a:pt x="6" y="62"/>
                    <a:pt x="6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8" y="61"/>
                    <a:pt x="7" y="61"/>
                  </a:cubicBezTo>
                  <a:cubicBezTo>
                    <a:pt x="6" y="61"/>
                    <a:pt x="5" y="61"/>
                    <a:pt x="4" y="60"/>
                  </a:cubicBezTo>
                  <a:cubicBezTo>
                    <a:pt x="3" y="60"/>
                    <a:pt x="5" y="60"/>
                    <a:pt x="4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0"/>
                    <a:pt x="7" y="59"/>
                    <a:pt x="7" y="58"/>
                  </a:cubicBezTo>
                  <a:cubicBezTo>
                    <a:pt x="6" y="58"/>
                    <a:pt x="5" y="57"/>
                    <a:pt x="4" y="58"/>
                  </a:cubicBezTo>
                  <a:cubicBezTo>
                    <a:pt x="4" y="58"/>
                    <a:pt x="5" y="57"/>
                    <a:pt x="6" y="57"/>
                  </a:cubicBezTo>
                  <a:cubicBezTo>
                    <a:pt x="5" y="56"/>
                    <a:pt x="4" y="57"/>
                    <a:pt x="3" y="57"/>
                  </a:cubicBezTo>
                  <a:cubicBezTo>
                    <a:pt x="4" y="56"/>
                    <a:pt x="5" y="55"/>
                    <a:pt x="6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55"/>
                    <a:pt x="9" y="53"/>
                    <a:pt x="11" y="54"/>
                  </a:cubicBezTo>
                  <a:cubicBezTo>
                    <a:pt x="11" y="53"/>
                    <a:pt x="11" y="53"/>
                    <a:pt x="10" y="52"/>
                  </a:cubicBezTo>
                  <a:cubicBezTo>
                    <a:pt x="8" y="54"/>
                    <a:pt x="6" y="51"/>
                    <a:pt x="4" y="52"/>
                  </a:cubicBezTo>
                  <a:cubicBezTo>
                    <a:pt x="3" y="51"/>
                    <a:pt x="10" y="50"/>
                    <a:pt x="6" y="49"/>
                  </a:cubicBezTo>
                  <a:cubicBezTo>
                    <a:pt x="5" y="49"/>
                    <a:pt x="3" y="49"/>
                    <a:pt x="4" y="50"/>
                  </a:cubicBezTo>
                  <a:cubicBezTo>
                    <a:pt x="4" y="49"/>
                    <a:pt x="1" y="49"/>
                    <a:pt x="2" y="48"/>
                  </a:cubicBezTo>
                  <a:cubicBezTo>
                    <a:pt x="3" y="49"/>
                    <a:pt x="4" y="47"/>
                    <a:pt x="6" y="48"/>
                  </a:cubicBezTo>
                  <a:cubicBezTo>
                    <a:pt x="5" y="48"/>
                    <a:pt x="6" y="49"/>
                    <a:pt x="6" y="49"/>
                  </a:cubicBezTo>
                  <a:cubicBezTo>
                    <a:pt x="7" y="48"/>
                    <a:pt x="8" y="48"/>
                    <a:pt x="8" y="47"/>
                  </a:cubicBezTo>
                  <a:cubicBezTo>
                    <a:pt x="8" y="47"/>
                    <a:pt x="8" y="46"/>
                    <a:pt x="6" y="46"/>
                  </a:cubicBezTo>
                  <a:cubicBezTo>
                    <a:pt x="5" y="46"/>
                    <a:pt x="7" y="47"/>
                    <a:pt x="5" y="47"/>
                  </a:cubicBezTo>
                  <a:cubicBezTo>
                    <a:pt x="4" y="46"/>
                    <a:pt x="7" y="45"/>
                    <a:pt x="4" y="45"/>
                  </a:cubicBezTo>
                  <a:cubicBezTo>
                    <a:pt x="4" y="46"/>
                    <a:pt x="3" y="46"/>
                    <a:pt x="2" y="46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4"/>
                    <a:pt x="0" y="45"/>
                    <a:pt x="0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3"/>
                    <a:pt x="2" y="45"/>
                    <a:pt x="4" y="44"/>
                  </a:cubicBezTo>
                  <a:cubicBezTo>
                    <a:pt x="4" y="43"/>
                    <a:pt x="3" y="43"/>
                    <a:pt x="3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7" y="41"/>
                    <a:pt x="5" y="39"/>
                  </a:cubicBezTo>
                  <a:cubicBezTo>
                    <a:pt x="5" y="39"/>
                    <a:pt x="4" y="39"/>
                    <a:pt x="3" y="39"/>
                  </a:cubicBezTo>
                  <a:cubicBezTo>
                    <a:pt x="3" y="38"/>
                    <a:pt x="2" y="37"/>
                    <a:pt x="2" y="36"/>
                  </a:cubicBezTo>
                  <a:cubicBezTo>
                    <a:pt x="4" y="36"/>
                    <a:pt x="2" y="34"/>
                    <a:pt x="4" y="35"/>
                  </a:cubicBezTo>
                  <a:cubicBezTo>
                    <a:pt x="3" y="36"/>
                    <a:pt x="3" y="38"/>
                    <a:pt x="5" y="39"/>
                  </a:cubicBezTo>
                  <a:cubicBezTo>
                    <a:pt x="7" y="38"/>
                    <a:pt x="5" y="40"/>
                    <a:pt x="7" y="40"/>
                  </a:cubicBezTo>
                  <a:cubicBezTo>
                    <a:pt x="7" y="39"/>
                    <a:pt x="9" y="39"/>
                    <a:pt x="11" y="39"/>
                  </a:cubicBezTo>
                  <a:cubicBezTo>
                    <a:pt x="11" y="39"/>
                    <a:pt x="10" y="38"/>
                    <a:pt x="10" y="38"/>
                  </a:cubicBezTo>
                  <a:cubicBezTo>
                    <a:pt x="9" y="38"/>
                    <a:pt x="9" y="38"/>
                    <a:pt x="7" y="38"/>
                  </a:cubicBezTo>
                  <a:cubicBezTo>
                    <a:pt x="8" y="37"/>
                    <a:pt x="7" y="36"/>
                    <a:pt x="5" y="35"/>
                  </a:cubicBezTo>
                  <a:cubicBezTo>
                    <a:pt x="6" y="34"/>
                    <a:pt x="7" y="34"/>
                    <a:pt x="8" y="35"/>
                  </a:cubicBezTo>
                  <a:cubicBezTo>
                    <a:pt x="7" y="33"/>
                    <a:pt x="7" y="31"/>
                    <a:pt x="8" y="30"/>
                  </a:cubicBezTo>
                  <a:cubicBezTo>
                    <a:pt x="6" y="31"/>
                    <a:pt x="7" y="28"/>
                    <a:pt x="5" y="29"/>
                  </a:cubicBezTo>
                  <a:cubicBezTo>
                    <a:pt x="5" y="30"/>
                    <a:pt x="3" y="30"/>
                    <a:pt x="2" y="30"/>
                  </a:cubicBezTo>
                  <a:cubicBezTo>
                    <a:pt x="2" y="29"/>
                    <a:pt x="3" y="30"/>
                    <a:pt x="4" y="30"/>
                  </a:cubicBezTo>
                  <a:cubicBezTo>
                    <a:pt x="3" y="29"/>
                    <a:pt x="6" y="29"/>
                    <a:pt x="4" y="28"/>
                  </a:cubicBezTo>
                  <a:cubicBezTo>
                    <a:pt x="5" y="30"/>
                    <a:pt x="7" y="28"/>
                    <a:pt x="8" y="29"/>
                  </a:cubicBezTo>
                  <a:cubicBezTo>
                    <a:pt x="7" y="27"/>
                    <a:pt x="10" y="29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9" y="22"/>
                    <a:pt x="7" y="20"/>
                    <a:pt x="7" y="19"/>
                  </a:cubicBezTo>
                  <a:cubicBezTo>
                    <a:pt x="8" y="18"/>
                    <a:pt x="10" y="18"/>
                    <a:pt x="10" y="17"/>
                  </a:cubicBezTo>
                  <a:cubicBezTo>
                    <a:pt x="10" y="16"/>
                    <a:pt x="8" y="18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0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10" y="14"/>
                    <a:pt x="10" y="13"/>
                    <a:pt x="11" y="14"/>
                  </a:cubicBezTo>
                  <a:cubicBezTo>
                    <a:pt x="12" y="13"/>
                    <a:pt x="10" y="12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0"/>
                    <a:pt x="9" y="9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1" y="6"/>
                    <a:pt x="10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2" y="7"/>
                    <a:pt x="10" y="7"/>
                  </a:cubicBezTo>
                  <a:cubicBezTo>
                    <a:pt x="9" y="8"/>
                    <a:pt x="10" y="9"/>
                    <a:pt x="11" y="9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3" y="9"/>
                    <a:pt x="14" y="9"/>
                    <a:pt x="13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11"/>
                    <a:pt x="13" y="11"/>
                  </a:cubicBezTo>
                  <a:cubicBezTo>
                    <a:pt x="14" y="11"/>
                    <a:pt x="15" y="11"/>
                    <a:pt x="14" y="13"/>
                  </a:cubicBezTo>
                  <a:cubicBezTo>
                    <a:pt x="13" y="14"/>
                    <a:pt x="16" y="15"/>
                    <a:pt x="15" y="16"/>
                  </a:cubicBezTo>
                  <a:cubicBezTo>
                    <a:pt x="14" y="16"/>
                    <a:pt x="13" y="15"/>
                    <a:pt x="12" y="14"/>
                  </a:cubicBezTo>
                  <a:cubicBezTo>
                    <a:pt x="11" y="15"/>
                    <a:pt x="12" y="15"/>
                    <a:pt x="11" y="16"/>
                  </a:cubicBezTo>
                  <a:cubicBezTo>
                    <a:pt x="12" y="17"/>
                    <a:pt x="14" y="17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6" y="19"/>
                    <a:pt x="16" y="20"/>
                  </a:cubicBezTo>
                  <a:cubicBezTo>
                    <a:pt x="16" y="22"/>
                    <a:pt x="16" y="25"/>
                    <a:pt x="16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7"/>
                    <a:pt x="15" y="29"/>
                    <a:pt x="16" y="31"/>
                  </a:cubicBezTo>
                  <a:cubicBezTo>
                    <a:pt x="15" y="33"/>
                    <a:pt x="18" y="35"/>
                    <a:pt x="16" y="36"/>
                  </a:cubicBezTo>
                  <a:cubicBezTo>
                    <a:pt x="16" y="40"/>
                    <a:pt x="18" y="42"/>
                    <a:pt x="18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7"/>
                    <a:pt x="15" y="47"/>
                    <a:pt x="16" y="47"/>
                  </a:cubicBezTo>
                  <a:cubicBezTo>
                    <a:pt x="17" y="46"/>
                    <a:pt x="17" y="48"/>
                    <a:pt x="18" y="48"/>
                  </a:cubicBezTo>
                  <a:cubicBezTo>
                    <a:pt x="17" y="50"/>
                    <a:pt x="19" y="52"/>
                    <a:pt x="21" y="53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2" y="55"/>
                    <a:pt x="20" y="57"/>
                    <a:pt x="20" y="59"/>
                  </a:cubicBezTo>
                  <a:cubicBezTo>
                    <a:pt x="20" y="59"/>
                    <a:pt x="19" y="60"/>
                    <a:pt x="19" y="60"/>
                  </a:cubicBezTo>
                  <a:cubicBezTo>
                    <a:pt x="21" y="61"/>
                    <a:pt x="21" y="62"/>
                    <a:pt x="22" y="63"/>
                  </a:cubicBezTo>
                  <a:cubicBezTo>
                    <a:pt x="22" y="64"/>
                    <a:pt x="22" y="66"/>
                    <a:pt x="22" y="67"/>
                  </a:cubicBezTo>
                  <a:cubicBezTo>
                    <a:pt x="25" y="71"/>
                    <a:pt x="24" y="76"/>
                    <a:pt x="26" y="79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8" y="83"/>
                    <a:pt x="27" y="88"/>
                    <a:pt x="30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2"/>
                    <a:pt x="29" y="93"/>
                    <a:pt x="30" y="92"/>
                  </a:cubicBezTo>
                  <a:cubicBezTo>
                    <a:pt x="30" y="94"/>
                    <a:pt x="32" y="94"/>
                    <a:pt x="31" y="96"/>
                  </a:cubicBezTo>
                  <a:cubicBezTo>
                    <a:pt x="31" y="97"/>
                    <a:pt x="32" y="96"/>
                    <a:pt x="33" y="97"/>
                  </a:cubicBezTo>
                  <a:cubicBezTo>
                    <a:pt x="33" y="99"/>
                    <a:pt x="33" y="100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4" y="101"/>
                    <a:pt x="33" y="101"/>
                    <a:pt x="33" y="102"/>
                  </a:cubicBezTo>
                  <a:cubicBezTo>
                    <a:pt x="34" y="102"/>
                    <a:pt x="34" y="105"/>
                    <a:pt x="36" y="103"/>
                  </a:cubicBezTo>
                  <a:cubicBezTo>
                    <a:pt x="36" y="105"/>
                    <a:pt x="40" y="107"/>
                    <a:pt x="39" y="108"/>
                  </a:cubicBezTo>
                  <a:cubicBezTo>
                    <a:pt x="39" y="108"/>
                    <a:pt x="40" y="108"/>
                    <a:pt x="40" y="108"/>
                  </a:cubicBezTo>
                  <a:cubicBezTo>
                    <a:pt x="42" y="109"/>
                    <a:pt x="42" y="112"/>
                    <a:pt x="44" y="113"/>
                  </a:cubicBezTo>
                  <a:cubicBezTo>
                    <a:pt x="44" y="113"/>
                    <a:pt x="42" y="113"/>
                    <a:pt x="43" y="114"/>
                  </a:cubicBezTo>
                  <a:cubicBezTo>
                    <a:pt x="43" y="114"/>
                    <a:pt x="44" y="113"/>
                    <a:pt x="44" y="113"/>
                  </a:cubicBezTo>
                  <a:cubicBezTo>
                    <a:pt x="48" y="115"/>
                    <a:pt x="47" y="119"/>
                    <a:pt x="50" y="121"/>
                  </a:cubicBezTo>
                  <a:cubicBezTo>
                    <a:pt x="54" y="123"/>
                    <a:pt x="57" y="127"/>
                    <a:pt x="60" y="129"/>
                  </a:cubicBezTo>
                  <a:cubicBezTo>
                    <a:pt x="60" y="129"/>
                    <a:pt x="60" y="129"/>
                    <a:pt x="60" y="129"/>
                  </a:cubicBezTo>
                  <a:cubicBezTo>
                    <a:pt x="62" y="127"/>
                    <a:pt x="63" y="133"/>
                    <a:pt x="63" y="130"/>
                  </a:cubicBezTo>
                  <a:cubicBezTo>
                    <a:pt x="64" y="130"/>
                    <a:pt x="65" y="130"/>
                    <a:pt x="64" y="131"/>
                  </a:cubicBezTo>
                  <a:cubicBezTo>
                    <a:pt x="65" y="130"/>
                    <a:pt x="67" y="133"/>
                    <a:pt x="69" y="131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0" y="133"/>
                    <a:pt x="71" y="132"/>
                    <a:pt x="73" y="133"/>
                  </a:cubicBezTo>
                  <a:cubicBezTo>
                    <a:pt x="73" y="133"/>
                    <a:pt x="72" y="133"/>
                    <a:pt x="72" y="134"/>
                  </a:cubicBezTo>
                  <a:cubicBezTo>
                    <a:pt x="73" y="135"/>
                    <a:pt x="74" y="131"/>
                    <a:pt x="74" y="134"/>
                  </a:cubicBezTo>
                  <a:cubicBezTo>
                    <a:pt x="75" y="134"/>
                    <a:pt x="75" y="133"/>
                    <a:pt x="74" y="133"/>
                  </a:cubicBezTo>
                  <a:cubicBezTo>
                    <a:pt x="78" y="133"/>
                    <a:pt x="82" y="131"/>
                    <a:pt x="86" y="129"/>
                  </a:cubicBezTo>
                  <a:cubicBezTo>
                    <a:pt x="89" y="130"/>
                    <a:pt x="87" y="133"/>
                    <a:pt x="89" y="131"/>
                  </a:cubicBezTo>
                  <a:cubicBezTo>
                    <a:pt x="89" y="131"/>
                    <a:pt x="89" y="130"/>
                    <a:pt x="89" y="130"/>
                  </a:cubicBezTo>
                  <a:cubicBezTo>
                    <a:pt x="90" y="129"/>
                    <a:pt x="92" y="133"/>
                    <a:pt x="92" y="131"/>
                  </a:cubicBezTo>
                  <a:cubicBezTo>
                    <a:pt x="91" y="130"/>
                    <a:pt x="92" y="130"/>
                    <a:pt x="91" y="129"/>
                  </a:cubicBezTo>
                  <a:cubicBezTo>
                    <a:pt x="93" y="129"/>
                    <a:pt x="94" y="131"/>
                    <a:pt x="95" y="129"/>
                  </a:cubicBezTo>
                  <a:cubicBezTo>
                    <a:pt x="96" y="130"/>
                    <a:pt x="96" y="130"/>
                    <a:pt x="96" y="130"/>
                  </a:cubicBezTo>
                  <a:cubicBezTo>
                    <a:pt x="96" y="127"/>
                    <a:pt x="99" y="127"/>
                    <a:pt x="99" y="124"/>
                  </a:cubicBezTo>
                  <a:cubicBezTo>
                    <a:pt x="107" y="120"/>
                    <a:pt x="108" y="113"/>
                    <a:pt x="111" y="104"/>
                  </a:cubicBezTo>
                  <a:cubicBezTo>
                    <a:pt x="115" y="95"/>
                    <a:pt x="117" y="86"/>
                    <a:pt x="119" y="77"/>
                  </a:cubicBezTo>
                  <a:cubicBezTo>
                    <a:pt x="121" y="75"/>
                    <a:pt x="121" y="75"/>
                    <a:pt x="121" y="72"/>
                  </a:cubicBezTo>
                  <a:cubicBezTo>
                    <a:pt x="121" y="72"/>
                    <a:pt x="121" y="73"/>
                    <a:pt x="122" y="72"/>
                  </a:cubicBezTo>
                  <a:cubicBezTo>
                    <a:pt x="120" y="72"/>
                    <a:pt x="122" y="71"/>
                    <a:pt x="120" y="70"/>
                  </a:cubicBezTo>
                  <a:cubicBezTo>
                    <a:pt x="120" y="67"/>
                    <a:pt x="120" y="63"/>
                    <a:pt x="120" y="60"/>
                  </a:cubicBezTo>
                  <a:cubicBezTo>
                    <a:pt x="120" y="60"/>
                    <a:pt x="121" y="61"/>
                    <a:pt x="121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0" y="59"/>
                    <a:pt x="119" y="58"/>
                    <a:pt x="119" y="59"/>
                  </a:cubicBezTo>
                  <a:cubicBezTo>
                    <a:pt x="116" y="50"/>
                    <a:pt x="120" y="37"/>
                    <a:pt x="119" y="29"/>
                  </a:cubicBezTo>
                  <a:cubicBezTo>
                    <a:pt x="120" y="26"/>
                    <a:pt x="119" y="23"/>
                    <a:pt x="119" y="21"/>
                  </a:cubicBezTo>
                  <a:cubicBezTo>
                    <a:pt x="121" y="14"/>
                    <a:pt x="122" y="7"/>
                    <a:pt x="119" y="0"/>
                  </a:cubicBezTo>
                  <a:cubicBezTo>
                    <a:pt x="119" y="0"/>
                    <a:pt x="123" y="0"/>
                    <a:pt x="12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0"/>
            <p:cNvSpPr/>
            <p:nvPr/>
          </p:nvSpPr>
          <p:spPr>
            <a:xfrm>
              <a:off x="4472220" y="4906057"/>
              <a:ext cx="3707" cy="1483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0"/>
            <p:cNvSpPr/>
            <p:nvPr/>
          </p:nvSpPr>
          <p:spPr>
            <a:xfrm>
              <a:off x="4464804" y="4934236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0"/>
            <p:cNvSpPr/>
            <p:nvPr/>
          </p:nvSpPr>
          <p:spPr>
            <a:xfrm>
              <a:off x="4463321" y="4939427"/>
              <a:ext cx="1483" cy="2966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0"/>
            <p:cNvSpPr/>
            <p:nvPr/>
          </p:nvSpPr>
          <p:spPr>
            <a:xfrm>
              <a:off x="4459613" y="4949068"/>
              <a:ext cx="1483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4461096" y="4949068"/>
              <a:ext cx="2225" cy="74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" y="1"/>
                    <a:pt x="0" y="0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4461096" y="4966123"/>
              <a:ext cx="2225" cy="74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0"/>
                    <a:pt x="2" y="1"/>
                    <a:pt x="1" y="1"/>
                  </a:cubicBezTo>
                  <a:cubicBezTo>
                    <a:pt x="2" y="1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4463321" y="4972797"/>
              <a:ext cx="148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4533768" y="5077356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4592352" y="5065491"/>
              <a:ext cx="742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4606441" y="5037313"/>
              <a:ext cx="148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4797763" y="4896417"/>
              <a:ext cx="1483" cy="3707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1"/>
                  </a:moveTo>
                  <a:cubicBezTo>
                    <a:pt x="0" y="0"/>
                    <a:pt x="0" y="3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4782190" y="4903832"/>
              <a:ext cx="150536" cy="173524"/>
            </a:xfrm>
            <a:custGeom>
              <a:avLst/>
              <a:gdLst/>
              <a:ahLst/>
              <a:cxnLst/>
              <a:rect l="l" t="t" r="r" b="b"/>
              <a:pathLst>
                <a:path w="124" h="143" extrusionOk="0">
                  <a:moveTo>
                    <a:pt x="116" y="5"/>
                  </a:moveTo>
                  <a:cubicBezTo>
                    <a:pt x="121" y="9"/>
                    <a:pt x="117" y="14"/>
                    <a:pt x="119" y="18"/>
                  </a:cubicBezTo>
                  <a:cubicBezTo>
                    <a:pt x="120" y="19"/>
                    <a:pt x="117" y="18"/>
                    <a:pt x="118" y="19"/>
                  </a:cubicBezTo>
                  <a:cubicBezTo>
                    <a:pt x="121" y="23"/>
                    <a:pt x="119" y="30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6"/>
                    <a:pt x="117" y="37"/>
                    <a:pt x="117" y="38"/>
                  </a:cubicBezTo>
                  <a:cubicBezTo>
                    <a:pt x="117" y="38"/>
                    <a:pt x="117" y="37"/>
                    <a:pt x="116" y="38"/>
                  </a:cubicBezTo>
                  <a:cubicBezTo>
                    <a:pt x="117" y="38"/>
                    <a:pt x="117" y="40"/>
                    <a:pt x="118" y="40"/>
                  </a:cubicBezTo>
                  <a:cubicBezTo>
                    <a:pt x="117" y="40"/>
                    <a:pt x="116" y="40"/>
                    <a:pt x="116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21" y="43"/>
                    <a:pt x="117" y="45"/>
                    <a:pt x="119" y="48"/>
                  </a:cubicBezTo>
                  <a:cubicBezTo>
                    <a:pt x="119" y="47"/>
                    <a:pt x="118" y="47"/>
                    <a:pt x="118" y="47"/>
                  </a:cubicBezTo>
                  <a:cubicBezTo>
                    <a:pt x="120" y="51"/>
                    <a:pt x="120" y="55"/>
                    <a:pt x="121" y="59"/>
                  </a:cubicBezTo>
                  <a:cubicBezTo>
                    <a:pt x="121" y="59"/>
                    <a:pt x="120" y="59"/>
                    <a:pt x="119" y="59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0" y="62"/>
                    <a:pt x="123" y="64"/>
                    <a:pt x="122" y="65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4" y="66"/>
                    <a:pt x="121" y="66"/>
                    <a:pt x="123" y="67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4" y="68"/>
                    <a:pt x="120" y="69"/>
                    <a:pt x="121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1" y="73"/>
                    <a:pt x="120" y="74"/>
                    <a:pt x="122" y="74"/>
                  </a:cubicBezTo>
                  <a:cubicBezTo>
                    <a:pt x="120" y="74"/>
                    <a:pt x="121" y="72"/>
                    <a:pt x="119" y="73"/>
                  </a:cubicBezTo>
                  <a:cubicBezTo>
                    <a:pt x="120" y="78"/>
                    <a:pt x="121" y="83"/>
                    <a:pt x="119" y="89"/>
                  </a:cubicBezTo>
                  <a:cubicBezTo>
                    <a:pt x="119" y="89"/>
                    <a:pt x="118" y="89"/>
                    <a:pt x="118" y="89"/>
                  </a:cubicBezTo>
                  <a:cubicBezTo>
                    <a:pt x="118" y="90"/>
                    <a:pt x="117" y="91"/>
                    <a:pt x="118" y="92"/>
                  </a:cubicBezTo>
                  <a:cubicBezTo>
                    <a:pt x="118" y="92"/>
                    <a:pt x="117" y="92"/>
                    <a:pt x="117" y="92"/>
                  </a:cubicBezTo>
                  <a:cubicBezTo>
                    <a:pt x="116" y="93"/>
                    <a:pt x="119" y="94"/>
                    <a:pt x="118" y="95"/>
                  </a:cubicBezTo>
                  <a:cubicBezTo>
                    <a:pt x="117" y="94"/>
                    <a:pt x="117" y="94"/>
                    <a:pt x="116" y="94"/>
                  </a:cubicBezTo>
                  <a:cubicBezTo>
                    <a:pt x="117" y="95"/>
                    <a:pt x="117" y="96"/>
                    <a:pt x="117" y="97"/>
                  </a:cubicBezTo>
                  <a:cubicBezTo>
                    <a:pt x="117" y="97"/>
                    <a:pt x="117" y="97"/>
                    <a:pt x="116" y="97"/>
                  </a:cubicBezTo>
                  <a:cubicBezTo>
                    <a:pt x="117" y="98"/>
                    <a:pt x="115" y="98"/>
                    <a:pt x="116" y="100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3" y="100"/>
                    <a:pt x="117" y="100"/>
                    <a:pt x="115" y="101"/>
                  </a:cubicBezTo>
                  <a:cubicBezTo>
                    <a:pt x="115" y="101"/>
                    <a:pt x="115" y="101"/>
                    <a:pt x="114" y="101"/>
                  </a:cubicBezTo>
                  <a:cubicBezTo>
                    <a:pt x="116" y="102"/>
                    <a:pt x="114" y="104"/>
                    <a:pt x="115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7"/>
                    <a:pt x="113" y="108"/>
                    <a:pt x="113" y="110"/>
                  </a:cubicBezTo>
                  <a:cubicBezTo>
                    <a:pt x="112" y="110"/>
                    <a:pt x="110" y="108"/>
                    <a:pt x="110" y="110"/>
                  </a:cubicBezTo>
                  <a:cubicBezTo>
                    <a:pt x="112" y="111"/>
                    <a:pt x="110" y="113"/>
                    <a:pt x="112" y="113"/>
                  </a:cubicBezTo>
                  <a:cubicBezTo>
                    <a:pt x="111" y="114"/>
                    <a:pt x="110" y="115"/>
                    <a:pt x="109" y="116"/>
                  </a:cubicBezTo>
                  <a:cubicBezTo>
                    <a:pt x="109" y="115"/>
                    <a:pt x="107" y="115"/>
                    <a:pt x="107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5" y="114"/>
                    <a:pt x="107" y="114"/>
                    <a:pt x="106" y="114"/>
                  </a:cubicBezTo>
                  <a:cubicBezTo>
                    <a:pt x="105" y="114"/>
                    <a:pt x="105" y="116"/>
                    <a:pt x="105" y="116"/>
                  </a:cubicBezTo>
                  <a:cubicBezTo>
                    <a:pt x="105" y="117"/>
                    <a:pt x="106" y="120"/>
                    <a:pt x="106" y="121"/>
                  </a:cubicBezTo>
                  <a:cubicBezTo>
                    <a:pt x="105" y="120"/>
                    <a:pt x="104" y="120"/>
                    <a:pt x="104" y="119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5" y="124"/>
                    <a:pt x="104" y="123"/>
                    <a:pt x="104" y="124"/>
                  </a:cubicBezTo>
                  <a:cubicBezTo>
                    <a:pt x="104" y="124"/>
                    <a:pt x="104" y="125"/>
                    <a:pt x="104" y="125"/>
                  </a:cubicBezTo>
                  <a:cubicBezTo>
                    <a:pt x="104" y="125"/>
                    <a:pt x="103" y="127"/>
                    <a:pt x="101" y="126"/>
                  </a:cubicBezTo>
                  <a:cubicBezTo>
                    <a:pt x="101" y="125"/>
                    <a:pt x="102" y="125"/>
                    <a:pt x="101" y="125"/>
                  </a:cubicBezTo>
                  <a:cubicBezTo>
                    <a:pt x="100" y="125"/>
                    <a:pt x="101" y="126"/>
                    <a:pt x="100" y="127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99" y="127"/>
                    <a:pt x="99" y="128"/>
                    <a:pt x="100" y="129"/>
                  </a:cubicBezTo>
                  <a:cubicBezTo>
                    <a:pt x="100" y="128"/>
                    <a:pt x="99" y="128"/>
                    <a:pt x="100" y="128"/>
                  </a:cubicBezTo>
                  <a:cubicBezTo>
                    <a:pt x="100" y="129"/>
                    <a:pt x="100" y="130"/>
                    <a:pt x="99" y="131"/>
                  </a:cubicBezTo>
                  <a:cubicBezTo>
                    <a:pt x="99" y="130"/>
                    <a:pt x="99" y="130"/>
                    <a:pt x="98" y="129"/>
                  </a:cubicBezTo>
                  <a:cubicBezTo>
                    <a:pt x="98" y="132"/>
                    <a:pt x="97" y="133"/>
                    <a:pt x="96" y="134"/>
                  </a:cubicBezTo>
                  <a:cubicBezTo>
                    <a:pt x="97" y="135"/>
                    <a:pt x="96" y="133"/>
                    <a:pt x="96" y="133"/>
                  </a:cubicBezTo>
                  <a:cubicBezTo>
                    <a:pt x="94" y="133"/>
                    <a:pt x="93" y="137"/>
                    <a:pt x="91" y="136"/>
                  </a:cubicBezTo>
                  <a:cubicBezTo>
                    <a:pt x="91" y="135"/>
                    <a:pt x="92" y="137"/>
                    <a:pt x="91" y="137"/>
                  </a:cubicBezTo>
                  <a:cubicBezTo>
                    <a:pt x="91" y="137"/>
                    <a:pt x="90" y="136"/>
                    <a:pt x="90" y="136"/>
                  </a:cubicBezTo>
                  <a:cubicBezTo>
                    <a:pt x="89" y="136"/>
                    <a:pt x="89" y="137"/>
                    <a:pt x="88" y="138"/>
                  </a:cubicBezTo>
                  <a:cubicBezTo>
                    <a:pt x="88" y="138"/>
                    <a:pt x="88" y="137"/>
                    <a:pt x="89" y="137"/>
                  </a:cubicBezTo>
                  <a:cubicBezTo>
                    <a:pt x="88" y="138"/>
                    <a:pt x="85" y="140"/>
                    <a:pt x="82" y="140"/>
                  </a:cubicBezTo>
                  <a:cubicBezTo>
                    <a:pt x="82" y="140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0" y="140"/>
                    <a:pt x="79" y="141"/>
                    <a:pt x="79" y="140"/>
                  </a:cubicBezTo>
                  <a:cubicBezTo>
                    <a:pt x="78" y="142"/>
                    <a:pt x="83" y="138"/>
                    <a:pt x="81" y="139"/>
                  </a:cubicBezTo>
                  <a:cubicBezTo>
                    <a:pt x="81" y="138"/>
                    <a:pt x="80" y="142"/>
                    <a:pt x="80" y="140"/>
                  </a:cubicBezTo>
                  <a:cubicBezTo>
                    <a:pt x="79" y="140"/>
                    <a:pt x="78" y="142"/>
                    <a:pt x="77" y="141"/>
                  </a:cubicBezTo>
                  <a:cubicBezTo>
                    <a:pt x="77" y="141"/>
                    <a:pt x="78" y="139"/>
                    <a:pt x="77" y="139"/>
                  </a:cubicBezTo>
                  <a:cubicBezTo>
                    <a:pt x="75" y="140"/>
                    <a:pt x="76" y="140"/>
                    <a:pt x="75" y="140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5" y="142"/>
                    <a:pt x="73" y="141"/>
                    <a:pt x="74" y="142"/>
                  </a:cubicBezTo>
                  <a:cubicBezTo>
                    <a:pt x="74" y="141"/>
                    <a:pt x="72" y="143"/>
                    <a:pt x="72" y="141"/>
                  </a:cubicBezTo>
                  <a:cubicBezTo>
                    <a:pt x="72" y="139"/>
                    <a:pt x="72" y="139"/>
                    <a:pt x="72" y="139"/>
                  </a:cubicBezTo>
                  <a:cubicBezTo>
                    <a:pt x="72" y="139"/>
                    <a:pt x="71" y="141"/>
                    <a:pt x="71" y="141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0" y="143"/>
                    <a:pt x="69" y="141"/>
                    <a:pt x="68" y="142"/>
                  </a:cubicBezTo>
                  <a:cubicBezTo>
                    <a:pt x="67" y="142"/>
                    <a:pt x="65" y="142"/>
                    <a:pt x="64" y="141"/>
                  </a:cubicBezTo>
                  <a:cubicBezTo>
                    <a:pt x="63" y="141"/>
                    <a:pt x="63" y="142"/>
                    <a:pt x="62" y="141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2" y="140"/>
                    <a:pt x="61" y="140"/>
                    <a:pt x="61" y="141"/>
                  </a:cubicBezTo>
                  <a:cubicBezTo>
                    <a:pt x="61" y="140"/>
                    <a:pt x="60" y="139"/>
                    <a:pt x="59" y="138"/>
                  </a:cubicBezTo>
                  <a:cubicBezTo>
                    <a:pt x="58" y="139"/>
                    <a:pt x="58" y="140"/>
                    <a:pt x="58" y="141"/>
                  </a:cubicBezTo>
                  <a:cubicBezTo>
                    <a:pt x="57" y="138"/>
                    <a:pt x="55" y="142"/>
                    <a:pt x="54" y="139"/>
                  </a:cubicBezTo>
                  <a:cubicBezTo>
                    <a:pt x="54" y="139"/>
                    <a:pt x="56" y="138"/>
                    <a:pt x="55" y="138"/>
                  </a:cubicBezTo>
                  <a:cubicBezTo>
                    <a:pt x="55" y="135"/>
                    <a:pt x="53" y="139"/>
                    <a:pt x="52" y="138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1" y="138"/>
                    <a:pt x="49" y="140"/>
                    <a:pt x="50" y="138"/>
                  </a:cubicBezTo>
                  <a:cubicBezTo>
                    <a:pt x="49" y="139"/>
                    <a:pt x="48" y="137"/>
                    <a:pt x="48" y="139"/>
                  </a:cubicBezTo>
                  <a:cubicBezTo>
                    <a:pt x="46" y="136"/>
                    <a:pt x="42" y="137"/>
                    <a:pt x="42" y="133"/>
                  </a:cubicBezTo>
                  <a:cubicBezTo>
                    <a:pt x="42" y="133"/>
                    <a:pt x="41" y="133"/>
                    <a:pt x="41" y="134"/>
                  </a:cubicBezTo>
                  <a:cubicBezTo>
                    <a:pt x="41" y="135"/>
                    <a:pt x="42" y="133"/>
                    <a:pt x="42" y="134"/>
                  </a:cubicBezTo>
                  <a:cubicBezTo>
                    <a:pt x="41" y="134"/>
                    <a:pt x="41" y="134"/>
                    <a:pt x="41" y="135"/>
                  </a:cubicBezTo>
                  <a:cubicBezTo>
                    <a:pt x="40" y="134"/>
                    <a:pt x="40" y="133"/>
                    <a:pt x="41" y="132"/>
                  </a:cubicBezTo>
                  <a:cubicBezTo>
                    <a:pt x="41" y="131"/>
                    <a:pt x="38" y="134"/>
                    <a:pt x="37" y="132"/>
                  </a:cubicBezTo>
                  <a:cubicBezTo>
                    <a:pt x="37" y="132"/>
                    <a:pt x="37" y="131"/>
                    <a:pt x="37" y="131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0"/>
                    <a:pt x="36" y="129"/>
                    <a:pt x="37" y="128"/>
                  </a:cubicBezTo>
                  <a:cubicBezTo>
                    <a:pt x="36" y="128"/>
                    <a:pt x="35" y="127"/>
                    <a:pt x="34" y="128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7"/>
                    <a:pt x="34" y="126"/>
                    <a:pt x="33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5"/>
                    <a:pt x="33" y="125"/>
                    <a:pt x="33" y="125"/>
                  </a:cubicBezTo>
                  <a:cubicBezTo>
                    <a:pt x="32" y="126"/>
                    <a:pt x="33" y="126"/>
                    <a:pt x="33" y="127"/>
                  </a:cubicBezTo>
                  <a:cubicBezTo>
                    <a:pt x="32" y="127"/>
                    <a:pt x="32" y="127"/>
                    <a:pt x="31" y="127"/>
                  </a:cubicBezTo>
                  <a:cubicBezTo>
                    <a:pt x="32" y="126"/>
                    <a:pt x="31" y="125"/>
                    <a:pt x="31" y="125"/>
                  </a:cubicBezTo>
                  <a:cubicBezTo>
                    <a:pt x="30" y="124"/>
                    <a:pt x="29" y="125"/>
                    <a:pt x="29" y="125"/>
                  </a:cubicBezTo>
                  <a:cubicBezTo>
                    <a:pt x="30" y="124"/>
                    <a:pt x="28" y="124"/>
                    <a:pt x="30" y="123"/>
                  </a:cubicBezTo>
                  <a:cubicBezTo>
                    <a:pt x="30" y="124"/>
                    <a:pt x="29" y="124"/>
                    <a:pt x="30" y="124"/>
                  </a:cubicBezTo>
                  <a:cubicBezTo>
                    <a:pt x="30" y="124"/>
                    <a:pt x="31" y="123"/>
                    <a:pt x="30" y="123"/>
                  </a:cubicBezTo>
                  <a:cubicBezTo>
                    <a:pt x="29" y="123"/>
                    <a:pt x="28" y="124"/>
                    <a:pt x="28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7" y="122"/>
                    <a:pt x="27" y="120"/>
                    <a:pt x="26" y="121"/>
                  </a:cubicBezTo>
                  <a:cubicBezTo>
                    <a:pt x="26" y="120"/>
                    <a:pt x="26" y="119"/>
                    <a:pt x="26" y="119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6" y="118"/>
                    <a:pt x="25" y="117"/>
                    <a:pt x="24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6"/>
                    <a:pt x="24" y="116"/>
                    <a:pt x="23" y="116"/>
                  </a:cubicBezTo>
                  <a:cubicBezTo>
                    <a:pt x="23" y="114"/>
                    <a:pt x="27" y="113"/>
                    <a:pt x="25" y="113"/>
                  </a:cubicBezTo>
                  <a:cubicBezTo>
                    <a:pt x="25" y="112"/>
                    <a:pt x="22" y="112"/>
                    <a:pt x="22" y="113"/>
                  </a:cubicBezTo>
                  <a:cubicBezTo>
                    <a:pt x="22" y="111"/>
                    <a:pt x="19" y="110"/>
                    <a:pt x="21" y="108"/>
                  </a:cubicBezTo>
                  <a:cubicBezTo>
                    <a:pt x="20" y="108"/>
                    <a:pt x="20" y="108"/>
                    <a:pt x="19" y="108"/>
                  </a:cubicBezTo>
                  <a:cubicBezTo>
                    <a:pt x="19" y="105"/>
                    <a:pt x="16" y="103"/>
                    <a:pt x="18" y="101"/>
                  </a:cubicBezTo>
                  <a:cubicBezTo>
                    <a:pt x="19" y="101"/>
                    <a:pt x="19" y="100"/>
                    <a:pt x="20" y="100"/>
                  </a:cubicBezTo>
                  <a:cubicBezTo>
                    <a:pt x="18" y="100"/>
                    <a:pt x="21" y="99"/>
                    <a:pt x="19" y="99"/>
                  </a:cubicBezTo>
                  <a:cubicBezTo>
                    <a:pt x="18" y="100"/>
                    <a:pt x="17" y="100"/>
                    <a:pt x="17" y="101"/>
                  </a:cubicBezTo>
                  <a:cubicBezTo>
                    <a:pt x="16" y="100"/>
                    <a:pt x="15" y="97"/>
                    <a:pt x="16" y="96"/>
                  </a:cubicBezTo>
                  <a:cubicBezTo>
                    <a:pt x="15" y="97"/>
                    <a:pt x="15" y="97"/>
                    <a:pt x="15" y="96"/>
                  </a:cubicBezTo>
                  <a:cubicBezTo>
                    <a:pt x="16" y="96"/>
                    <a:pt x="16" y="95"/>
                    <a:pt x="15" y="94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3" y="94"/>
                    <a:pt x="14" y="93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4" y="92"/>
                    <a:pt x="12" y="91"/>
                    <a:pt x="13" y="90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89"/>
                    <a:pt x="13" y="88"/>
                    <a:pt x="12" y="89"/>
                  </a:cubicBezTo>
                  <a:cubicBezTo>
                    <a:pt x="13" y="87"/>
                    <a:pt x="13" y="86"/>
                    <a:pt x="14" y="85"/>
                  </a:cubicBezTo>
                  <a:cubicBezTo>
                    <a:pt x="10" y="83"/>
                    <a:pt x="9" y="82"/>
                    <a:pt x="8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75"/>
                    <a:pt x="7" y="76"/>
                    <a:pt x="8" y="75"/>
                  </a:cubicBezTo>
                  <a:cubicBezTo>
                    <a:pt x="9" y="75"/>
                    <a:pt x="9" y="74"/>
                    <a:pt x="10" y="75"/>
                  </a:cubicBezTo>
                  <a:cubicBezTo>
                    <a:pt x="11" y="73"/>
                    <a:pt x="9" y="73"/>
                    <a:pt x="8" y="73"/>
                  </a:cubicBezTo>
                  <a:cubicBezTo>
                    <a:pt x="7" y="73"/>
                    <a:pt x="9" y="73"/>
                    <a:pt x="8" y="73"/>
                  </a:cubicBezTo>
                  <a:cubicBezTo>
                    <a:pt x="7" y="73"/>
                    <a:pt x="8" y="72"/>
                    <a:pt x="7" y="72"/>
                  </a:cubicBezTo>
                  <a:cubicBezTo>
                    <a:pt x="7" y="71"/>
                    <a:pt x="9" y="71"/>
                    <a:pt x="9" y="72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10" y="70"/>
                    <a:pt x="12" y="72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2"/>
                    <a:pt x="16" y="70"/>
                  </a:cubicBezTo>
                  <a:cubicBezTo>
                    <a:pt x="15" y="70"/>
                    <a:pt x="13" y="69"/>
                    <a:pt x="12" y="70"/>
                  </a:cubicBezTo>
                  <a:cubicBezTo>
                    <a:pt x="12" y="69"/>
                    <a:pt x="8" y="70"/>
                    <a:pt x="8" y="69"/>
                  </a:cubicBezTo>
                  <a:cubicBezTo>
                    <a:pt x="9" y="68"/>
                    <a:pt x="9" y="70"/>
                    <a:pt x="10" y="69"/>
                  </a:cubicBezTo>
                  <a:cubicBezTo>
                    <a:pt x="11" y="68"/>
                    <a:pt x="9" y="68"/>
                    <a:pt x="9" y="67"/>
                  </a:cubicBezTo>
                  <a:cubicBezTo>
                    <a:pt x="9" y="68"/>
                    <a:pt x="7" y="68"/>
                    <a:pt x="7" y="67"/>
                  </a:cubicBezTo>
                  <a:cubicBezTo>
                    <a:pt x="7" y="66"/>
                    <a:pt x="8" y="67"/>
                    <a:pt x="8" y="66"/>
                  </a:cubicBezTo>
                  <a:cubicBezTo>
                    <a:pt x="7" y="66"/>
                    <a:pt x="7" y="65"/>
                    <a:pt x="6" y="66"/>
                  </a:cubicBezTo>
                  <a:cubicBezTo>
                    <a:pt x="4" y="66"/>
                    <a:pt x="6" y="65"/>
                    <a:pt x="5" y="65"/>
                  </a:cubicBezTo>
                  <a:cubicBezTo>
                    <a:pt x="6" y="64"/>
                    <a:pt x="8" y="65"/>
                    <a:pt x="9" y="64"/>
                  </a:cubicBezTo>
                  <a:cubicBezTo>
                    <a:pt x="7" y="64"/>
                    <a:pt x="7" y="63"/>
                    <a:pt x="5" y="64"/>
                  </a:cubicBezTo>
                  <a:cubicBezTo>
                    <a:pt x="5" y="63"/>
                    <a:pt x="6" y="63"/>
                    <a:pt x="7" y="63"/>
                  </a:cubicBezTo>
                  <a:cubicBezTo>
                    <a:pt x="8" y="62"/>
                    <a:pt x="4" y="62"/>
                    <a:pt x="7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" y="61"/>
                    <a:pt x="6" y="61"/>
                    <a:pt x="7" y="60"/>
                  </a:cubicBezTo>
                  <a:cubicBezTo>
                    <a:pt x="7" y="59"/>
                    <a:pt x="5" y="58"/>
                    <a:pt x="7" y="58"/>
                  </a:cubicBezTo>
                  <a:cubicBezTo>
                    <a:pt x="7" y="58"/>
                    <a:pt x="6" y="56"/>
                    <a:pt x="5" y="57"/>
                  </a:cubicBezTo>
                  <a:cubicBezTo>
                    <a:pt x="4" y="58"/>
                    <a:pt x="6" y="58"/>
                    <a:pt x="4" y="59"/>
                  </a:cubicBezTo>
                  <a:cubicBezTo>
                    <a:pt x="6" y="58"/>
                    <a:pt x="4" y="58"/>
                    <a:pt x="3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6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5" y="55"/>
                    <a:pt x="4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6" y="54"/>
                    <a:pt x="6" y="53"/>
                  </a:cubicBezTo>
                  <a:cubicBezTo>
                    <a:pt x="5" y="53"/>
                    <a:pt x="3" y="53"/>
                    <a:pt x="2" y="53"/>
                  </a:cubicBezTo>
                  <a:cubicBezTo>
                    <a:pt x="2" y="52"/>
                    <a:pt x="4" y="52"/>
                    <a:pt x="2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6" y="51"/>
                    <a:pt x="6" y="50"/>
                  </a:cubicBezTo>
                  <a:cubicBezTo>
                    <a:pt x="5" y="50"/>
                    <a:pt x="3" y="49"/>
                    <a:pt x="3" y="50"/>
                  </a:cubicBezTo>
                  <a:cubicBezTo>
                    <a:pt x="3" y="50"/>
                    <a:pt x="3" y="49"/>
                    <a:pt x="4" y="49"/>
                  </a:cubicBezTo>
                  <a:cubicBezTo>
                    <a:pt x="4" y="48"/>
                    <a:pt x="3" y="49"/>
                    <a:pt x="2" y="48"/>
                  </a:cubicBezTo>
                  <a:cubicBezTo>
                    <a:pt x="3" y="48"/>
                    <a:pt x="4" y="47"/>
                    <a:pt x="5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47"/>
                    <a:pt x="8" y="46"/>
                    <a:pt x="10" y="46"/>
                  </a:cubicBezTo>
                  <a:cubicBezTo>
                    <a:pt x="10" y="45"/>
                    <a:pt x="10" y="45"/>
                    <a:pt x="9" y="45"/>
                  </a:cubicBezTo>
                  <a:cubicBezTo>
                    <a:pt x="7" y="46"/>
                    <a:pt x="5" y="43"/>
                    <a:pt x="3" y="44"/>
                  </a:cubicBezTo>
                  <a:cubicBezTo>
                    <a:pt x="2" y="42"/>
                    <a:pt x="9" y="42"/>
                    <a:pt x="5" y="41"/>
                  </a:cubicBezTo>
                  <a:cubicBezTo>
                    <a:pt x="4" y="41"/>
                    <a:pt x="2" y="40"/>
                    <a:pt x="3" y="41"/>
                  </a:cubicBezTo>
                  <a:cubicBezTo>
                    <a:pt x="3" y="40"/>
                    <a:pt x="1" y="40"/>
                    <a:pt x="2" y="39"/>
                  </a:cubicBezTo>
                  <a:cubicBezTo>
                    <a:pt x="3" y="40"/>
                    <a:pt x="4" y="38"/>
                    <a:pt x="6" y="39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6" y="40"/>
                    <a:pt x="8" y="40"/>
                    <a:pt x="8" y="39"/>
                  </a:cubicBezTo>
                  <a:cubicBezTo>
                    <a:pt x="8" y="39"/>
                    <a:pt x="8" y="38"/>
                    <a:pt x="6" y="38"/>
                  </a:cubicBezTo>
                  <a:cubicBezTo>
                    <a:pt x="5" y="38"/>
                    <a:pt x="6" y="39"/>
                    <a:pt x="5" y="39"/>
                  </a:cubicBezTo>
                  <a:cubicBezTo>
                    <a:pt x="4" y="37"/>
                    <a:pt x="7" y="37"/>
                    <a:pt x="4" y="36"/>
                  </a:cubicBezTo>
                  <a:cubicBezTo>
                    <a:pt x="4" y="37"/>
                    <a:pt x="3" y="38"/>
                    <a:pt x="2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5"/>
                    <a:pt x="0" y="36"/>
                    <a:pt x="1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2" y="36"/>
                    <a:pt x="4" y="36"/>
                  </a:cubicBezTo>
                  <a:cubicBezTo>
                    <a:pt x="5" y="35"/>
                    <a:pt x="3" y="35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8" y="34"/>
                    <a:pt x="6" y="32"/>
                  </a:cubicBezTo>
                  <a:cubicBezTo>
                    <a:pt x="5" y="32"/>
                    <a:pt x="5" y="32"/>
                    <a:pt x="4" y="32"/>
                  </a:cubicBezTo>
                  <a:cubicBezTo>
                    <a:pt x="4" y="31"/>
                    <a:pt x="3" y="30"/>
                    <a:pt x="3" y="29"/>
                  </a:cubicBezTo>
                  <a:cubicBezTo>
                    <a:pt x="5" y="29"/>
                    <a:pt x="3" y="27"/>
                    <a:pt x="5" y="28"/>
                  </a:cubicBezTo>
                  <a:cubicBezTo>
                    <a:pt x="4" y="29"/>
                    <a:pt x="4" y="31"/>
                    <a:pt x="6" y="32"/>
                  </a:cubicBezTo>
                  <a:cubicBezTo>
                    <a:pt x="8" y="31"/>
                    <a:pt x="5" y="33"/>
                    <a:pt x="8" y="33"/>
                  </a:cubicBezTo>
                  <a:cubicBezTo>
                    <a:pt x="8" y="32"/>
                    <a:pt x="10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9" y="31"/>
                    <a:pt x="9" y="31"/>
                    <a:pt x="8" y="31"/>
                  </a:cubicBezTo>
                  <a:cubicBezTo>
                    <a:pt x="8" y="30"/>
                    <a:pt x="7" y="29"/>
                    <a:pt x="6" y="28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6"/>
                    <a:pt x="8" y="25"/>
                    <a:pt x="8" y="23"/>
                  </a:cubicBezTo>
                  <a:cubicBezTo>
                    <a:pt x="6" y="24"/>
                    <a:pt x="8" y="21"/>
                    <a:pt x="6" y="22"/>
                  </a:cubicBezTo>
                  <a:cubicBezTo>
                    <a:pt x="6" y="23"/>
                    <a:pt x="4" y="24"/>
                    <a:pt x="3" y="23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3" y="22"/>
                    <a:pt x="6" y="22"/>
                    <a:pt x="4" y="21"/>
                  </a:cubicBezTo>
                  <a:cubicBezTo>
                    <a:pt x="5" y="23"/>
                    <a:pt x="7" y="22"/>
                    <a:pt x="9" y="22"/>
                  </a:cubicBezTo>
                  <a:cubicBezTo>
                    <a:pt x="8" y="21"/>
                    <a:pt x="10" y="22"/>
                    <a:pt x="10" y="21"/>
                  </a:cubicBezTo>
                  <a:cubicBezTo>
                    <a:pt x="9" y="20"/>
                    <a:pt x="8" y="18"/>
                    <a:pt x="8" y="17"/>
                  </a:cubicBezTo>
                  <a:cubicBezTo>
                    <a:pt x="10" y="16"/>
                    <a:pt x="8" y="13"/>
                    <a:pt x="8" y="12"/>
                  </a:cubicBezTo>
                  <a:cubicBezTo>
                    <a:pt x="9" y="11"/>
                    <a:pt x="11" y="12"/>
                    <a:pt x="11" y="11"/>
                  </a:cubicBezTo>
                  <a:cubicBezTo>
                    <a:pt x="11" y="10"/>
                    <a:pt x="9" y="11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2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1" y="7"/>
                    <a:pt x="11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7"/>
                    <a:pt x="12" y="6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1" y="3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3" y="0"/>
                    <a:pt x="12" y="0"/>
                  </a:cubicBezTo>
                  <a:cubicBezTo>
                    <a:pt x="13" y="0"/>
                    <a:pt x="14" y="1"/>
                    <a:pt x="15" y="1"/>
                  </a:cubicBezTo>
                  <a:cubicBezTo>
                    <a:pt x="14" y="2"/>
                    <a:pt x="14" y="1"/>
                    <a:pt x="12" y="1"/>
                  </a:cubicBezTo>
                  <a:cubicBezTo>
                    <a:pt x="11" y="2"/>
                    <a:pt x="12" y="3"/>
                    <a:pt x="13" y="3"/>
                  </a:cubicBezTo>
                  <a:cubicBezTo>
                    <a:pt x="13" y="3"/>
                    <a:pt x="13" y="3"/>
                    <a:pt x="12" y="2"/>
                  </a:cubicBezTo>
                  <a:cubicBezTo>
                    <a:pt x="14" y="2"/>
                    <a:pt x="14" y="3"/>
                    <a:pt x="15" y="3"/>
                  </a:cubicBezTo>
                  <a:cubicBezTo>
                    <a:pt x="15" y="3"/>
                    <a:pt x="16" y="2"/>
                    <a:pt x="15" y="2"/>
                  </a:cubicBezTo>
                  <a:cubicBezTo>
                    <a:pt x="16" y="3"/>
                    <a:pt x="16" y="4"/>
                    <a:pt x="16" y="5"/>
                  </a:cubicBezTo>
                  <a:cubicBezTo>
                    <a:pt x="16" y="4"/>
                    <a:pt x="15" y="5"/>
                    <a:pt x="15" y="5"/>
                  </a:cubicBezTo>
                  <a:cubicBezTo>
                    <a:pt x="16" y="5"/>
                    <a:pt x="17" y="6"/>
                    <a:pt x="16" y="7"/>
                  </a:cubicBezTo>
                  <a:cubicBezTo>
                    <a:pt x="15" y="8"/>
                    <a:pt x="17" y="9"/>
                    <a:pt x="17" y="10"/>
                  </a:cubicBezTo>
                  <a:cubicBezTo>
                    <a:pt x="15" y="10"/>
                    <a:pt x="14" y="9"/>
                    <a:pt x="14" y="8"/>
                  </a:cubicBezTo>
                  <a:cubicBezTo>
                    <a:pt x="13" y="9"/>
                    <a:pt x="14" y="9"/>
                    <a:pt x="13" y="10"/>
                  </a:cubicBezTo>
                  <a:cubicBezTo>
                    <a:pt x="14" y="10"/>
                    <a:pt x="16" y="11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3"/>
                    <a:pt x="17" y="13"/>
                    <a:pt x="17" y="14"/>
                  </a:cubicBezTo>
                  <a:cubicBezTo>
                    <a:pt x="16" y="16"/>
                    <a:pt x="16" y="18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1"/>
                    <a:pt x="16" y="23"/>
                    <a:pt x="17" y="24"/>
                  </a:cubicBezTo>
                  <a:cubicBezTo>
                    <a:pt x="16" y="26"/>
                    <a:pt x="18" y="28"/>
                    <a:pt x="16" y="29"/>
                  </a:cubicBezTo>
                  <a:cubicBezTo>
                    <a:pt x="17" y="33"/>
                    <a:pt x="18" y="36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5" y="40"/>
                    <a:pt x="15" y="40"/>
                  </a:cubicBezTo>
                  <a:cubicBezTo>
                    <a:pt x="16" y="40"/>
                    <a:pt x="17" y="41"/>
                    <a:pt x="18" y="42"/>
                  </a:cubicBezTo>
                  <a:cubicBezTo>
                    <a:pt x="17" y="43"/>
                    <a:pt x="18" y="45"/>
                    <a:pt x="20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1" y="48"/>
                    <a:pt x="19" y="50"/>
                    <a:pt x="19" y="51"/>
                  </a:cubicBezTo>
                  <a:cubicBezTo>
                    <a:pt x="18" y="52"/>
                    <a:pt x="17" y="52"/>
                    <a:pt x="18" y="53"/>
                  </a:cubicBezTo>
                  <a:cubicBezTo>
                    <a:pt x="20" y="53"/>
                    <a:pt x="19" y="54"/>
                    <a:pt x="21" y="55"/>
                  </a:cubicBezTo>
                  <a:cubicBezTo>
                    <a:pt x="21" y="56"/>
                    <a:pt x="21" y="58"/>
                    <a:pt x="20" y="59"/>
                  </a:cubicBezTo>
                  <a:cubicBezTo>
                    <a:pt x="23" y="63"/>
                    <a:pt x="23" y="67"/>
                    <a:pt x="25" y="71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7" y="76"/>
                    <a:pt x="25" y="78"/>
                    <a:pt x="28" y="82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4"/>
                    <a:pt x="27" y="85"/>
                    <a:pt x="28" y="84"/>
                  </a:cubicBezTo>
                  <a:cubicBezTo>
                    <a:pt x="28" y="85"/>
                    <a:pt x="30" y="87"/>
                    <a:pt x="29" y="88"/>
                  </a:cubicBezTo>
                  <a:cubicBezTo>
                    <a:pt x="28" y="89"/>
                    <a:pt x="30" y="89"/>
                    <a:pt x="30" y="90"/>
                  </a:cubicBezTo>
                  <a:cubicBezTo>
                    <a:pt x="30" y="92"/>
                    <a:pt x="31" y="93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1" y="94"/>
                    <a:pt x="30" y="94"/>
                    <a:pt x="30" y="95"/>
                  </a:cubicBezTo>
                  <a:cubicBezTo>
                    <a:pt x="31" y="95"/>
                    <a:pt x="31" y="97"/>
                    <a:pt x="33" y="96"/>
                  </a:cubicBezTo>
                  <a:cubicBezTo>
                    <a:pt x="32" y="98"/>
                    <a:pt x="36" y="100"/>
                    <a:pt x="35" y="103"/>
                  </a:cubicBezTo>
                  <a:cubicBezTo>
                    <a:pt x="35" y="102"/>
                    <a:pt x="35" y="103"/>
                    <a:pt x="36" y="103"/>
                  </a:cubicBezTo>
                  <a:cubicBezTo>
                    <a:pt x="37" y="105"/>
                    <a:pt x="35" y="107"/>
                    <a:pt x="38" y="107"/>
                  </a:cubicBezTo>
                  <a:cubicBezTo>
                    <a:pt x="37" y="107"/>
                    <a:pt x="36" y="107"/>
                    <a:pt x="36" y="108"/>
                  </a:cubicBezTo>
                  <a:cubicBezTo>
                    <a:pt x="37" y="108"/>
                    <a:pt x="37" y="107"/>
                    <a:pt x="38" y="108"/>
                  </a:cubicBezTo>
                  <a:cubicBezTo>
                    <a:pt x="41" y="109"/>
                    <a:pt x="40" y="113"/>
                    <a:pt x="41" y="115"/>
                  </a:cubicBezTo>
                  <a:cubicBezTo>
                    <a:pt x="45" y="117"/>
                    <a:pt x="47" y="121"/>
                    <a:pt x="51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2" y="121"/>
                    <a:pt x="52" y="126"/>
                    <a:pt x="54" y="123"/>
                  </a:cubicBezTo>
                  <a:cubicBezTo>
                    <a:pt x="54" y="124"/>
                    <a:pt x="55" y="124"/>
                    <a:pt x="55" y="125"/>
                  </a:cubicBezTo>
                  <a:cubicBezTo>
                    <a:pt x="56" y="123"/>
                    <a:pt x="57" y="127"/>
                    <a:pt x="59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60" y="127"/>
                    <a:pt x="62" y="125"/>
                    <a:pt x="64" y="127"/>
                  </a:cubicBezTo>
                  <a:cubicBezTo>
                    <a:pt x="63" y="127"/>
                    <a:pt x="63" y="127"/>
                    <a:pt x="63" y="128"/>
                  </a:cubicBezTo>
                  <a:cubicBezTo>
                    <a:pt x="63" y="129"/>
                    <a:pt x="65" y="126"/>
                    <a:pt x="65" y="128"/>
                  </a:cubicBezTo>
                  <a:cubicBezTo>
                    <a:pt x="66" y="128"/>
                    <a:pt x="65" y="127"/>
                    <a:pt x="65" y="127"/>
                  </a:cubicBezTo>
                  <a:cubicBezTo>
                    <a:pt x="69" y="128"/>
                    <a:pt x="73" y="127"/>
                    <a:pt x="77" y="126"/>
                  </a:cubicBezTo>
                  <a:cubicBezTo>
                    <a:pt x="79" y="127"/>
                    <a:pt x="78" y="130"/>
                    <a:pt x="79" y="128"/>
                  </a:cubicBezTo>
                  <a:cubicBezTo>
                    <a:pt x="79" y="128"/>
                    <a:pt x="79" y="127"/>
                    <a:pt x="79" y="127"/>
                  </a:cubicBezTo>
                  <a:cubicBezTo>
                    <a:pt x="80" y="126"/>
                    <a:pt x="81" y="130"/>
                    <a:pt x="82" y="128"/>
                  </a:cubicBezTo>
                  <a:cubicBezTo>
                    <a:pt x="81" y="127"/>
                    <a:pt x="82" y="127"/>
                    <a:pt x="81" y="126"/>
                  </a:cubicBezTo>
                  <a:cubicBezTo>
                    <a:pt x="83" y="127"/>
                    <a:pt x="84" y="128"/>
                    <a:pt x="85" y="126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86" y="124"/>
                    <a:pt x="88" y="125"/>
                    <a:pt x="87" y="122"/>
                  </a:cubicBezTo>
                  <a:cubicBezTo>
                    <a:pt x="94" y="117"/>
                    <a:pt x="98" y="110"/>
                    <a:pt x="101" y="102"/>
                  </a:cubicBezTo>
                  <a:cubicBezTo>
                    <a:pt x="105" y="95"/>
                    <a:pt x="107" y="85"/>
                    <a:pt x="108" y="78"/>
                  </a:cubicBezTo>
                  <a:cubicBezTo>
                    <a:pt x="110" y="75"/>
                    <a:pt x="110" y="75"/>
                    <a:pt x="109" y="72"/>
                  </a:cubicBezTo>
                  <a:cubicBezTo>
                    <a:pt x="110" y="72"/>
                    <a:pt x="110" y="73"/>
                    <a:pt x="110" y="73"/>
                  </a:cubicBezTo>
                  <a:cubicBezTo>
                    <a:pt x="108" y="72"/>
                    <a:pt x="110" y="70"/>
                    <a:pt x="109" y="70"/>
                  </a:cubicBezTo>
                  <a:cubicBezTo>
                    <a:pt x="109" y="64"/>
                    <a:pt x="110" y="64"/>
                    <a:pt x="109" y="60"/>
                  </a:cubicBezTo>
                  <a:cubicBezTo>
                    <a:pt x="109" y="61"/>
                    <a:pt x="111" y="61"/>
                    <a:pt x="111" y="61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59"/>
                    <a:pt x="109" y="59"/>
                    <a:pt x="108" y="59"/>
                  </a:cubicBezTo>
                  <a:cubicBezTo>
                    <a:pt x="106" y="52"/>
                    <a:pt x="109" y="39"/>
                    <a:pt x="108" y="30"/>
                  </a:cubicBezTo>
                  <a:cubicBezTo>
                    <a:pt x="109" y="28"/>
                    <a:pt x="109" y="25"/>
                    <a:pt x="108" y="22"/>
                  </a:cubicBezTo>
                  <a:cubicBezTo>
                    <a:pt x="111" y="15"/>
                    <a:pt x="113" y="8"/>
                    <a:pt x="110" y="4"/>
                  </a:cubicBezTo>
                  <a:cubicBezTo>
                    <a:pt x="110" y="4"/>
                    <a:pt x="114" y="3"/>
                    <a:pt x="116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4797763" y="4900125"/>
              <a:ext cx="2966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4788122" y="4929045"/>
              <a:ext cx="2966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4787380" y="4934236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1" y="2"/>
                    <a:pt x="0" y="0"/>
                    <a:pt x="0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4783673" y="4942394"/>
              <a:ext cx="2225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1" y="1"/>
                    <a:pt x="0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0"/>
            <p:cNvSpPr/>
            <p:nvPr/>
          </p:nvSpPr>
          <p:spPr>
            <a:xfrm>
              <a:off x="4785898" y="4942394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4783673" y="4957224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4785898" y="4966123"/>
              <a:ext cx="148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4845222" y="5072907"/>
              <a:ext cx="1483" cy="74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4902322" y="5064008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4917153" y="5037313"/>
              <a:ext cx="742" cy="1483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4719158" y="5083289"/>
              <a:ext cx="3707" cy="2966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1"/>
                  </a:moveTo>
                  <a:cubicBezTo>
                    <a:pt x="3" y="1"/>
                    <a:pt x="0" y="0"/>
                    <a:pt x="2" y="1"/>
                  </a:cubicBezTo>
                  <a:cubicBezTo>
                    <a:pt x="2" y="1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0"/>
            <p:cNvSpPr/>
            <p:nvPr/>
          </p:nvSpPr>
          <p:spPr>
            <a:xfrm>
              <a:off x="4623497" y="5071424"/>
              <a:ext cx="162401" cy="144603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73" y="4"/>
                  </a:moveTo>
                  <a:cubicBezTo>
                    <a:pt x="77" y="0"/>
                    <a:pt x="83" y="5"/>
                    <a:pt x="88" y="4"/>
                  </a:cubicBezTo>
                  <a:cubicBezTo>
                    <a:pt x="89" y="4"/>
                    <a:pt x="87" y="6"/>
                    <a:pt x="89" y="6"/>
                  </a:cubicBezTo>
                  <a:cubicBezTo>
                    <a:pt x="94" y="4"/>
                    <a:pt x="101" y="8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6" y="14"/>
                    <a:pt x="108" y="12"/>
                    <a:pt x="109" y="13"/>
                  </a:cubicBezTo>
                  <a:cubicBezTo>
                    <a:pt x="108" y="13"/>
                    <a:pt x="108" y="13"/>
                    <a:pt x="108" y="14"/>
                  </a:cubicBezTo>
                  <a:cubicBezTo>
                    <a:pt x="109" y="13"/>
                    <a:pt x="110" y="14"/>
                    <a:pt x="111" y="14"/>
                  </a:cubicBezTo>
                  <a:cubicBezTo>
                    <a:pt x="111" y="14"/>
                    <a:pt x="111" y="15"/>
                    <a:pt x="111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6" y="13"/>
                    <a:pt x="116" y="17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22" y="19"/>
                    <a:pt x="125" y="24"/>
                    <a:pt x="127" y="28"/>
                  </a:cubicBezTo>
                  <a:cubicBezTo>
                    <a:pt x="127" y="28"/>
                    <a:pt x="126" y="28"/>
                    <a:pt x="125" y="29"/>
                  </a:cubicBezTo>
                  <a:cubicBezTo>
                    <a:pt x="127" y="28"/>
                    <a:pt x="128" y="30"/>
                    <a:pt x="129" y="31"/>
                  </a:cubicBezTo>
                  <a:cubicBezTo>
                    <a:pt x="128" y="32"/>
                    <a:pt x="131" y="32"/>
                    <a:pt x="131" y="34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2" y="34"/>
                    <a:pt x="130" y="36"/>
                    <a:pt x="132" y="36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3" y="37"/>
                    <a:pt x="130" y="39"/>
                    <a:pt x="132" y="39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3" y="40"/>
                    <a:pt x="132" y="41"/>
                    <a:pt x="132" y="41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3" y="43"/>
                    <a:pt x="132" y="44"/>
                    <a:pt x="134" y="44"/>
                  </a:cubicBezTo>
                  <a:cubicBezTo>
                    <a:pt x="132" y="45"/>
                    <a:pt x="133" y="42"/>
                    <a:pt x="131" y="44"/>
                  </a:cubicBezTo>
                  <a:cubicBezTo>
                    <a:pt x="134" y="49"/>
                    <a:pt x="134" y="56"/>
                    <a:pt x="134" y="62"/>
                  </a:cubicBezTo>
                  <a:cubicBezTo>
                    <a:pt x="133" y="62"/>
                    <a:pt x="133" y="63"/>
                    <a:pt x="132" y="63"/>
                  </a:cubicBezTo>
                  <a:cubicBezTo>
                    <a:pt x="133" y="63"/>
                    <a:pt x="133" y="65"/>
                    <a:pt x="134" y="66"/>
                  </a:cubicBezTo>
                  <a:cubicBezTo>
                    <a:pt x="133" y="66"/>
                    <a:pt x="133" y="66"/>
                    <a:pt x="132" y="66"/>
                  </a:cubicBezTo>
                  <a:cubicBezTo>
                    <a:pt x="132" y="67"/>
                    <a:pt x="134" y="68"/>
                    <a:pt x="133" y="69"/>
                  </a:cubicBezTo>
                  <a:cubicBezTo>
                    <a:pt x="133" y="68"/>
                    <a:pt x="132" y="68"/>
                    <a:pt x="132" y="68"/>
                  </a:cubicBezTo>
                  <a:cubicBezTo>
                    <a:pt x="133" y="69"/>
                    <a:pt x="132" y="71"/>
                    <a:pt x="132" y="72"/>
                  </a:cubicBezTo>
                  <a:cubicBezTo>
                    <a:pt x="132" y="72"/>
                    <a:pt x="132" y="71"/>
                    <a:pt x="132" y="71"/>
                  </a:cubicBezTo>
                  <a:cubicBezTo>
                    <a:pt x="133" y="73"/>
                    <a:pt x="131" y="74"/>
                    <a:pt x="131" y="75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9" y="75"/>
                    <a:pt x="132" y="75"/>
                    <a:pt x="131" y="77"/>
                  </a:cubicBezTo>
                  <a:cubicBezTo>
                    <a:pt x="131" y="76"/>
                    <a:pt x="130" y="76"/>
                    <a:pt x="130" y="76"/>
                  </a:cubicBezTo>
                  <a:cubicBezTo>
                    <a:pt x="131" y="78"/>
                    <a:pt x="129" y="80"/>
                    <a:pt x="129" y="82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28" y="83"/>
                    <a:pt x="127" y="84"/>
                    <a:pt x="127" y="86"/>
                  </a:cubicBezTo>
                  <a:cubicBezTo>
                    <a:pt x="126" y="87"/>
                    <a:pt x="125" y="85"/>
                    <a:pt x="124" y="86"/>
                  </a:cubicBezTo>
                  <a:cubicBezTo>
                    <a:pt x="126" y="87"/>
                    <a:pt x="123" y="89"/>
                    <a:pt x="125" y="90"/>
                  </a:cubicBezTo>
                  <a:cubicBezTo>
                    <a:pt x="124" y="91"/>
                    <a:pt x="121" y="92"/>
                    <a:pt x="121" y="93"/>
                  </a:cubicBezTo>
                  <a:cubicBezTo>
                    <a:pt x="121" y="92"/>
                    <a:pt x="119" y="92"/>
                    <a:pt x="120" y="91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9" y="90"/>
                    <a:pt x="118" y="89"/>
                  </a:cubicBezTo>
                  <a:cubicBezTo>
                    <a:pt x="118" y="90"/>
                    <a:pt x="117" y="92"/>
                    <a:pt x="117" y="92"/>
                  </a:cubicBezTo>
                  <a:cubicBezTo>
                    <a:pt x="117" y="93"/>
                    <a:pt x="117" y="96"/>
                    <a:pt x="116" y="97"/>
                  </a:cubicBezTo>
                  <a:cubicBezTo>
                    <a:pt x="116" y="96"/>
                    <a:pt x="114" y="96"/>
                    <a:pt x="114" y="95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4" y="100"/>
                    <a:pt x="113" y="98"/>
                    <a:pt x="113" y="99"/>
                  </a:cubicBezTo>
                  <a:cubicBezTo>
                    <a:pt x="113" y="100"/>
                    <a:pt x="113" y="100"/>
                    <a:pt x="113" y="101"/>
                  </a:cubicBezTo>
                  <a:cubicBezTo>
                    <a:pt x="113" y="101"/>
                    <a:pt x="111" y="103"/>
                    <a:pt x="110" y="101"/>
                  </a:cubicBezTo>
                  <a:cubicBezTo>
                    <a:pt x="109" y="101"/>
                    <a:pt x="110" y="100"/>
                    <a:pt x="109" y="100"/>
                  </a:cubicBezTo>
                  <a:cubicBezTo>
                    <a:pt x="108" y="101"/>
                    <a:pt x="109" y="101"/>
                    <a:pt x="108" y="102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7" y="101"/>
                    <a:pt x="106" y="103"/>
                    <a:pt x="107" y="104"/>
                  </a:cubicBezTo>
                  <a:cubicBezTo>
                    <a:pt x="108" y="104"/>
                    <a:pt x="106" y="103"/>
                    <a:pt x="107" y="103"/>
                  </a:cubicBezTo>
                  <a:cubicBezTo>
                    <a:pt x="108" y="104"/>
                    <a:pt x="106" y="105"/>
                    <a:pt x="105" y="106"/>
                  </a:cubicBezTo>
                  <a:cubicBezTo>
                    <a:pt x="106" y="105"/>
                    <a:pt x="105" y="105"/>
                    <a:pt x="105" y="104"/>
                  </a:cubicBezTo>
                  <a:cubicBezTo>
                    <a:pt x="105" y="106"/>
                    <a:pt x="103" y="107"/>
                    <a:pt x="102" y="109"/>
                  </a:cubicBezTo>
                  <a:cubicBezTo>
                    <a:pt x="102" y="110"/>
                    <a:pt x="102" y="107"/>
                    <a:pt x="102" y="107"/>
                  </a:cubicBezTo>
                  <a:cubicBezTo>
                    <a:pt x="100" y="107"/>
                    <a:pt x="99" y="111"/>
                    <a:pt x="96" y="110"/>
                  </a:cubicBezTo>
                  <a:cubicBezTo>
                    <a:pt x="96" y="110"/>
                    <a:pt x="97" y="111"/>
                    <a:pt x="97" y="111"/>
                  </a:cubicBezTo>
                  <a:cubicBezTo>
                    <a:pt x="96" y="111"/>
                    <a:pt x="95" y="110"/>
                    <a:pt x="95" y="110"/>
                  </a:cubicBezTo>
                  <a:cubicBezTo>
                    <a:pt x="94" y="110"/>
                    <a:pt x="94" y="111"/>
                    <a:pt x="93" y="111"/>
                  </a:cubicBezTo>
                  <a:cubicBezTo>
                    <a:pt x="93" y="112"/>
                    <a:pt x="93" y="111"/>
                    <a:pt x="94" y="111"/>
                  </a:cubicBezTo>
                  <a:cubicBezTo>
                    <a:pt x="93" y="112"/>
                    <a:pt x="89" y="114"/>
                    <a:pt x="87" y="114"/>
                  </a:cubicBezTo>
                  <a:cubicBezTo>
                    <a:pt x="87" y="114"/>
                    <a:pt x="86" y="116"/>
                    <a:pt x="85" y="116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84" y="114"/>
                    <a:pt x="83" y="115"/>
                    <a:pt x="83" y="114"/>
                  </a:cubicBezTo>
                  <a:cubicBezTo>
                    <a:pt x="82" y="116"/>
                    <a:pt x="87" y="112"/>
                    <a:pt x="86" y="114"/>
                  </a:cubicBezTo>
                  <a:cubicBezTo>
                    <a:pt x="85" y="113"/>
                    <a:pt x="84" y="116"/>
                    <a:pt x="84" y="114"/>
                  </a:cubicBezTo>
                  <a:cubicBezTo>
                    <a:pt x="83" y="115"/>
                    <a:pt x="82" y="116"/>
                    <a:pt x="81" y="115"/>
                  </a:cubicBezTo>
                  <a:cubicBezTo>
                    <a:pt x="81" y="115"/>
                    <a:pt x="81" y="113"/>
                    <a:pt x="81" y="114"/>
                  </a:cubicBezTo>
                  <a:cubicBezTo>
                    <a:pt x="79" y="114"/>
                    <a:pt x="80" y="114"/>
                    <a:pt x="79" y="115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79" y="117"/>
                    <a:pt x="77" y="116"/>
                    <a:pt x="78" y="117"/>
                  </a:cubicBezTo>
                  <a:cubicBezTo>
                    <a:pt x="77" y="116"/>
                    <a:pt x="76" y="118"/>
                    <a:pt x="75" y="116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5" y="114"/>
                    <a:pt x="75" y="116"/>
                    <a:pt x="74" y="117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9"/>
                    <a:pt x="72" y="116"/>
                    <a:pt x="72" y="118"/>
                  </a:cubicBezTo>
                  <a:cubicBezTo>
                    <a:pt x="70" y="117"/>
                    <a:pt x="68" y="118"/>
                    <a:pt x="67" y="117"/>
                  </a:cubicBezTo>
                  <a:cubicBezTo>
                    <a:pt x="66" y="118"/>
                    <a:pt x="65" y="119"/>
                    <a:pt x="64" y="118"/>
                  </a:cubicBezTo>
                  <a:cubicBezTo>
                    <a:pt x="64" y="118"/>
                    <a:pt x="64" y="118"/>
                    <a:pt x="64" y="117"/>
                  </a:cubicBezTo>
                  <a:cubicBezTo>
                    <a:pt x="64" y="116"/>
                    <a:pt x="63" y="117"/>
                    <a:pt x="63" y="118"/>
                  </a:cubicBezTo>
                  <a:cubicBezTo>
                    <a:pt x="63" y="117"/>
                    <a:pt x="61" y="116"/>
                    <a:pt x="60" y="115"/>
                  </a:cubicBezTo>
                  <a:cubicBezTo>
                    <a:pt x="59" y="116"/>
                    <a:pt x="59" y="117"/>
                    <a:pt x="59" y="118"/>
                  </a:cubicBezTo>
                  <a:cubicBezTo>
                    <a:pt x="58" y="115"/>
                    <a:pt x="56" y="119"/>
                    <a:pt x="55" y="117"/>
                  </a:cubicBezTo>
                  <a:cubicBezTo>
                    <a:pt x="55" y="117"/>
                    <a:pt x="57" y="116"/>
                    <a:pt x="56" y="115"/>
                  </a:cubicBezTo>
                  <a:cubicBezTo>
                    <a:pt x="55" y="113"/>
                    <a:pt x="54" y="117"/>
                    <a:pt x="52" y="115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2" y="116"/>
                    <a:pt x="50" y="118"/>
                    <a:pt x="50" y="116"/>
                  </a:cubicBezTo>
                  <a:cubicBezTo>
                    <a:pt x="49" y="117"/>
                    <a:pt x="48" y="115"/>
                    <a:pt x="48" y="117"/>
                  </a:cubicBezTo>
                  <a:cubicBezTo>
                    <a:pt x="46" y="115"/>
                    <a:pt x="41" y="116"/>
                    <a:pt x="41" y="112"/>
                  </a:cubicBezTo>
                  <a:cubicBezTo>
                    <a:pt x="40" y="113"/>
                    <a:pt x="39" y="112"/>
                    <a:pt x="39" y="113"/>
                  </a:cubicBezTo>
                  <a:cubicBezTo>
                    <a:pt x="40" y="114"/>
                    <a:pt x="40" y="113"/>
                    <a:pt x="40" y="113"/>
                  </a:cubicBezTo>
                  <a:cubicBezTo>
                    <a:pt x="40" y="113"/>
                    <a:pt x="40" y="114"/>
                    <a:pt x="40" y="114"/>
                  </a:cubicBezTo>
                  <a:cubicBezTo>
                    <a:pt x="39" y="113"/>
                    <a:pt x="38" y="113"/>
                    <a:pt x="40" y="112"/>
                  </a:cubicBezTo>
                  <a:cubicBezTo>
                    <a:pt x="39" y="110"/>
                    <a:pt x="37" y="114"/>
                    <a:pt x="35" y="112"/>
                  </a:cubicBezTo>
                  <a:cubicBezTo>
                    <a:pt x="35" y="112"/>
                    <a:pt x="35" y="111"/>
                    <a:pt x="34" y="111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1" y="111"/>
                    <a:pt x="33" y="110"/>
                    <a:pt x="33" y="108"/>
                  </a:cubicBezTo>
                  <a:cubicBezTo>
                    <a:pt x="32" y="108"/>
                    <a:pt x="32" y="107"/>
                    <a:pt x="31" y="108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8"/>
                    <a:pt x="30" y="106"/>
                    <a:pt x="29" y="107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29" y="106"/>
                    <a:pt x="29" y="106"/>
                  </a:cubicBezTo>
                  <a:cubicBezTo>
                    <a:pt x="28" y="106"/>
                    <a:pt x="29" y="107"/>
                    <a:pt x="29" y="108"/>
                  </a:cubicBezTo>
                  <a:cubicBezTo>
                    <a:pt x="28" y="108"/>
                    <a:pt x="28" y="107"/>
                    <a:pt x="27" y="108"/>
                  </a:cubicBezTo>
                  <a:cubicBezTo>
                    <a:pt x="28" y="107"/>
                    <a:pt x="26" y="106"/>
                    <a:pt x="26" y="106"/>
                  </a:cubicBezTo>
                  <a:cubicBezTo>
                    <a:pt x="26" y="105"/>
                    <a:pt x="25" y="106"/>
                    <a:pt x="24" y="106"/>
                  </a:cubicBezTo>
                  <a:cubicBezTo>
                    <a:pt x="25" y="105"/>
                    <a:pt x="24" y="105"/>
                    <a:pt x="25" y="104"/>
                  </a:cubicBezTo>
                  <a:cubicBezTo>
                    <a:pt x="25" y="104"/>
                    <a:pt x="25" y="105"/>
                    <a:pt x="25" y="105"/>
                  </a:cubicBezTo>
                  <a:cubicBezTo>
                    <a:pt x="25" y="104"/>
                    <a:pt x="26" y="104"/>
                    <a:pt x="25" y="104"/>
                  </a:cubicBezTo>
                  <a:cubicBezTo>
                    <a:pt x="24" y="104"/>
                    <a:pt x="23" y="106"/>
                    <a:pt x="23" y="104"/>
                  </a:cubicBezTo>
                  <a:cubicBezTo>
                    <a:pt x="23" y="104"/>
                    <a:pt x="24" y="104"/>
                    <a:pt x="24" y="104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3" y="103"/>
                    <a:pt x="23" y="102"/>
                  </a:cubicBezTo>
                  <a:cubicBezTo>
                    <a:pt x="22" y="103"/>
                    <a:pt x="21" y="101"/>
                    <a:pt x="20" y="102"/>
                  </a:cubicBezTo>
                  <a:cubicBezTo>
                    <a:pt x="19" y="102"/>
                    <a:pt x="19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99"/>
                    <a:pt x="18" y="98"/>
                    <a:pt x="17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97"/>
                    <a:pt x="16" y="97"/>
                    <a:pt x="15" y="97"/>
                  </a:cubicBezTo>
                  <a:cubicBezTo>
                    <a:pt x="15" y="95"/>
                    <a:pt x="19" y="94"/>
                    <a:pt x="17" y="94"/>
                  </a:cubicBezTo>
                  <a:cubicBezTo>
                    <a:pt x="16" y="93"/>
                    <a:pt x="14" y="93"/>
                    <a:pt x="14" y="94"/>
                  </a:cubicBezTo>
                  <a:cubicBezTo>
                    <a:pt x="13" y="92"/>
                    <a:pt x="10" y="91"/>
                    <a:pt x="11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" y="85"/>
                    <a:pt x="6" y="83"/>
                    <a:pt x="7" y="79"/>
                  </a:cubicBezTo>
                  <a:cubicBezTo>
                    <a:pt x="8" y="80"/>
                    <a:pt x="8" y="79"/>
                    <a:pt x="9" y="79"/>
                  </a:cubicBezTo>
                  <a:cubicBezTo>
                    <a:pt x="8" y="79"/>
                    <a:pt x="10" y="78"/>
                    <a:pt x="8" y="78"/>
                  </a:cubicBezTo>
                  <a:cubicBezTo>
                    <a:pt x="7" y="79"/>
                    <a:pt x="6" y="79"/>
                    <a:pt x="6" y="80"/>
                  </a:cubicBezTo>
                  <a:cubicBezTo>
                    <a:pt x="5" y="78"/>
                    <a:pt x="4" y="75"/>
                    <a:pt x="5" y="74"/>
                  </a:cubicBezTo>
                  <a:cubicBezTo>
                    <a:pt x="5" y="75"/>
                    <a:pt x="4" y="74"/>
                    <a:pt x="4" y="74"/>
                  </a:cubicBezTo>
                  <a:cubicBezTo>
                    <a:pt x="6" y="74"/>
                    <a:pt x="5" y="72"/>
                    <a:pt x="5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2" y="71"/>
                    <a:pt x="3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1" y="67"/>
                    <a:pt x="2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2" y="63"/>
                    <a:pt x="2" y="64"/>
                  </a:cubicBezTo>
                  <a:cubicBezTo>
                    <a:pt x="3" y="62"/>
                    <a:pt x="3" y="61"/>
                    <a:pt x="4" y="60"/>
                  </a:cubicBezTo>
                  <a:cubicBezTo>
                    <a:pt x="0" y="57"/>
                    <a:pt x="0" y="52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47"/>
                    <a:pt x="1" y="47"/>
                    <a:pt x="1" y="47"/>
                  </a:cubicBezTo>
                  <a:cubicBezTo>
                    <a:pt x="2" y="47"/>
                    <a:pt x="3" y="46"/>
                    <a:pt x="4" y="47"/>
                  </a:cubicBezTo>
                  <a:cubicBezTo>
                    <a:pt x="5" y="46"/>
                    <a:pt x="3" y="45"/>
                    <a:pt x="3" y="44"/>
                  </a:cubicBezTo>
                  <a:cubicBezTo>
                    <a:pt x="2" y="43"/>
                    <a:pt x="3" y="45"/>
                    <a:pt x="2" y="44"/>
                  </a:cubicBezTo>
                  <a:cubicBezTo>
                    <a:pt x="2" y="44"/>
                    <a:pt x="3" y="42"/>
                    <a:pt x="2" y="42"/>
                  </a:cubicBezTo>
                  <a:cubicBezTo>
                    <a:pt x="2" y="41"/>
                    <a:pt x="3" y="42"/>
                    <a:pt x="4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1"/>
                    <a:pt x="6" y="45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6"/>
                    <a:pt x="11" y="44"/>
                  </a:cubicBezTo>
                  <a:cubicBezTo>
                    <a:pt x="11" y="43"/>
                    <a:pt x="9" y="41"/>
                    <a:pt x="8" y="42"/>
                  </a:cubicBezTo>
                  <a:cubicBezTo>
                    <a:pt x="8" y="40"/>
                    <a:pt x="4" y="40"/>
                    <a:pt x="5" y="38"/>
                  </a:cubicBezTo>
                  <a:cubicBezTo>
                    <a:pt x="6" y="38"/>
                    <a:pt x="5" y="40"/>
                    <a:pt x="6" y="40"/>
                  </a:cubicBezTo>
                  <a:cubicBezTo>
                    <a:pt x="8" y="39"/>
                    <a:pt x="6" y="38"/>
                    <a:pt x="7" y="37"/>
                  </a:cubicBezTo>
                  <a:cubicBezTo>
                    <a:pt x="6" y="38"/>
                    <a:pt x="4" y="37"/>
                    <a:pt x="4" y="36"/>
                  </a:cubicBezTo>
                  <a:cubicBezTo>
                    <a:pt x="6" y="35"/>
                    <a:pt x="6" y="37"/>
                    <a:pt x="6" y="36"/>
                  </a:cubicBezTo>
                  <a:cubicBezTo>
                    <a:pt x="6" y="35"/>
                    <a:pt x="5" y="33"/>
                    <a:pt x="4" y="34"/>
                  </a:cubicBezTo>
                  <a:cubicBezTo>
                    <a:pt x="3" y="33"/>
                    <a:pt x="5" y="33"/>
                    <a:pt x="4" y="31"/>
                  </a:cubicBezTo>
                  <a:cubicBezTo>
                    <a:pt x="6" y="32"/>
                    <a:pt x="7" y="34"/>
                    <a:pt x="8" y="33"/>
                  </a:cubicBezTo>
                  <a:cubicBezTo>
                    <a:pt x="7" y="33"/>
                    <a:pt x="7" y="30"/>
                    <a:pt x="5" y="30"/>
                  </a:cubicBezTo>
                  <a:cubicBezTo>
                    <a:pt x="5" y="30"/>
                    <a:pt x="6" y="30"/>
                    <a:pt x="7" y="31"/>
                  </a:cubicBezTo>
                  <a:cubicBezTo>
                    <a:pt x="8" y="31"/>
                    <a:pt x="6" y="28"/>
                    <a:pt x="9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10" y="28"/>
                  </a:cubicBezTo>
                  <a:cubicBezTo>
                    <a:pt x="10" y="27"/>
                    <a:pt x="10" y="24"/>
                    <a:pt x="11" y="25"/>
                  </a:cubicBezTo>
                  <a:cubicBezTo>
                    <a:pt x="11" y="25"/>
                    <a:pt x="13" y="23"/>
                    <a:pt x="11" y="23"/>
                  </a:cubicBezTo>
                  <a:cubicBezTo>
                    <a:pt x="9" y="24"/>
                    <a:pt x="11" y="25"/>
                    <a:pt x="9" y="24"/>
                  </a:cubicBezTo>
                  <a:cubicBezTo>
                    <a:pt x="11" y="25"/>
                    <a:pt x="10" y="23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7"/>
                    <a:pt x="13" y="21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5" y="21"/>
                    <a:pt x="15" y="20"/>
                  </a:cubicBezTo>
                  <a:cubicBezTo>
                    <a:pt x="15" y="19"/>
                    <a:pt x="14" y="17"/>
                    <a:pt x="14" y="17"/>
                  </a:cubicBezTo>
                  <a:cubicBezTo>
                    <a:pt x="14" y="15"/>
                    <a:pt x="15" y="17"/>
                    <a:pt x="15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7" y="18"/>
                    <a:pt x="18" y="18"/>
                  </a:cubicBezTo>
                  <a:cubicBezTo>
                    <a:pt x="18" y="17"/>
                    <a:pt x="18" y="15"/>
                    <a:pt x="17" y="15"/>
                  </a:cubicBezTo>
                  <a:cubicBezTo>
                    <a:pt x="17" y="14"/>
                    <a:pt x="18" y="14"/>
                    <a:pt x="19" y="15"/>
                  </a:cubicBezTo>
                  <a:cubicBezTo>
                    <a:pt x="19" y="14"/>
                    <a:pt x="18" y="15"/>
                    <a:pt x="18" y="13"/>
                  </a:cubicBezTo>
                  <a:cubicBezTo>
                    <a:pt x="19" y="13"/>
                    <a:pt x="21" y="13"/>
                    <a:pt x="22" y="14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8"/>
                    <a:pt x="24" y="16"/>
                    <a:pt x="25" y="18"/>
                  </a:cubicBezTo>
                  <a:cubicBezTo>
                    <a:pt x="25" y="18"/>
                    <a:pt x="26" y="17"/>
                    <a:pt x="26" y="16"/>
                  </a:cubicBezTo>
                  <a:cubicBezTo>
                    <a:pt x="23" y="15"/>
                    <a:pt x="25" y="12"/>
                    <a:pt x="24" y="11"/>
                  </a:cubicBezTo>
                  <a:cubicBezTo>
                    <a:pt x="25" y="9"/>
                    <a:pt x="28" y="15"/>
                    <a:pt x="28" y="11"/>
                  </a:cubicBezTo>
                  <a:cubicBezTo>
                    <a:pt x="27" y="10"/>
                    <a:pt x="28" y="8"/>
                    <a:pt x="27" y="9"/>
                  </a:cubicBezTo>
                  <a:cubicBezTo>
                    <a:pt x="28" y="9"/>
                    <a:pt x="26" y="7"/>
                    <a:pt x="28" y="7"/>
                  </a:cubicBezTo>
                  <a:cubicBezTo>
                    <a:pt x="28" y="8"/>
                    <a:pt x="31" y="8"/>
                    <a:pt x="30" y="11"/>
                  </a:cubicBezTo>
                  <a:cubicBezTo>
                    <a:pt x="29" y="10"/>
                    <a:pt x="29" y="11"/>
                    <a:pt x="28" y="11"/>
                  </a:cubicBezTo>
                  <a:cubicBezTo>
                    <a:pt x="29" y="11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1" y="9"/>
                    <a:pt x="31" y="11"/>
                    <a:pt x="30" y="9"/>
                  </a:cubicBezTo>
                  <a:cubicBezTo>
                    <a:pt x="32" y="8"/>
                    <a:pt x="33" y="10"/>
                    <a:pt x="33" y="7"/>
                  </a:cubicBezTo>
                  <a:cubicBezTo>
                    <a:pt x="32" y="8"/>
                    <a:pt x="31" y="7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6"/>
                    <a:pt x="31" y="4"/>
                    <a:pt x="33" y="4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7"/>
                    <a:pt x="32" y="5"/>
                    <a:pt x="33" y="8"/>
                  </a:cubicBezTo>
                  <a:cubicBezTo>
                    <a:pt x="35" y="7"/>
                    <a:pt x="34" y="6"/>
                    <a:pt x="36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7" y="10"/>
                    <a:pt x="38" y="7"/>
                  </a:cubicBezTo>
                  <a:cubicBezTo>
                    <a:pt x="39" y="6"/>
                    <a:pt x="38" y="7"/>
                    <a:pt x="38" y="6"/>
                  </a:cubicBezTo>
                  <a:cubicBezTo>
                    <a:pt x="39" y="5"/>
                    <a:pt x="40" y="4"/>
                    <a:pt x="41" y="3"/>
                  </a:cubicBezTo>
                  <a:cubicBezTo>
                    <a:pt x="41" y="5"/>
                    <a:pt x="43" y="2"/>
                    <a:pt x="42" y="5"/>
                  </a:cubicBezTo>
                  <a:cubicBezTo>
                    <a:pt x="41" y="4"/>
                    <a:pt x="39" y="5"/>
                    <a:pt x="39" y="7"/>
                  </a:cubicBezTo>
                  <a:cubicBezTo>
                    <a:pt x="40" y="9"/>
                    <a:pt x="37" y="7"/>
                    <a:pt x="38" y="9"/>
                  </a:cubicBezTo>
                  <a:cubicBezTo>
                    <a:pt x="39" y="9"/>
                    <a:pt x="40" y="11"/>
                    <a:pt x="40" y="12"/>
                  </a:cubicBezTo>
                  <a:cubicBezTo>
                    <a:pt x="41" y="12"/>
                    <a:pt x="41" y="12"/>
                    <a:pt x="41" y="11"/>
                  </a:cubicBezTo>
                  <a:cubicBezTo>
                    <a:pt x="41" y="10"/>
                    <a:pt x="40" y="10"/>
                    <a:pt x="40" y="9"/>
                  </a:cubicBezTo>
                  <a:cubicBezTo>
                    <a:pt x="42" y="9"/>
                    <a:pt x="43" y="7"/>
                    <a:pt x="43" y="6"/>
                  </a:cubicBezTo>
                  <a:cubicBezTo>
                    <a:pt x="44" y="6"/>
                    <a:pt x="44" y="8"/>
                    <a:pt x="44" y="8"/>
                  </a:cubicBezTo>
                  <a:cubicBezTo>
                    <a:pt x="45" y="7"/>
                    <a:pt x="47" y="7"/>
                    <a:pt x="49" y="7"/>
                  </a:cubicBezTo>
                  <a:cubicBezTo>
                    <a:pt x="48" y="5"/>
                    <a:pt x="51" y="5"/>
                    <a:pt x="50" y="4"/>
                  </a:cubicBezTo>
                  <a:cubicBezTo>
                    <a:pt x="49" y="4"/>
                    <a:pt x="48" y="2"/>
                    <a:pt x="48" y="1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49" y="1"/>
                    <a:pt x="50" y="4"/>
                    <a:pt x="50" y="2"/>
                  </a:cubicBezTo>
                  <a:cubicBezTo>
                    <a:pt x="49" y="3"/>
                    <a:pt x="51" y="5"/>
                    <a:pt x="51" y="7"/>
                  </a:cubicBezTo>
                  <a:cubicBezTo>
                    <a:pt x="52" y="5"/>
                    <a:pt x="51" y="8"/>
                    <a:pt x="52" y="7"/>
                  </a:cubicBezTo>
                  <a:cubicBezTo>
                    <a:pt x="53" y="6"/>
                    <a:pt x="55" y="5"/>
                    <a:pt x="56" y="4"/>
                  </a:cubicBezTo>
                  <a:cubicBezTo>
                    <a:pt x="58" y="6"/>
                    <a:pt x="61" y="3"/>
                    <a:pt x="62" y="3"/>
                  </a:cubicBezTo>
                  <a:cubicBezTo>
                    <a:pt x="63" y="4"/>
                    <a:pt x="63" y="6"/>
                    <a:pt x="64" y="6"/>
                  </a:cubicBezTo>
                  <a:cubicBezTo>
                    <a:pt x="65" y="6"/>
                    <a:pt x="63" y="4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8" y="6"/>
                    <a:pt x="68" y="3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5"/>
                    <a:pt x="68" y="5"/>
                  </a:cubicBezTo>
                  <a:cubicBezTo>
                    <a:pt x="68" y="6"/>
                    <a:pt x="69" y="6"/>
                    <a:pt x="68" y="7"/>
                  </a:cubicBezTo>
                  <a:cubicBezTo>
                    <a:pt x="69" y="8"/>
                    <a:pt x="70" y="6"/>
                    <a:pt x="71" y="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3" y="4"/>
                    <a:pt x="76" y="6"/>
                    <a:pt x="76" y="6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8"/>
                    <a:pt x="77" y="9"/>
                    <a:pt x="77" y="8"/>
                  </a:cubicBezTo>
                  <a:cubicBezTo>
                    <a:pt x="77" y="9"/>
                    <a:pt x="76" y="9"/>
                    <a:pt x="74" y="10"/>
                  </a:cubicBezTo>
                  <a:cubicBezTo>
                    <a:pt x="74" y="9"/>
                    <a:pt x="75" y="9"/>
                    <a:pt x="75" y="7"/>
                  </a:cubicBezTo>
                  <a:cubicBezTo>
                    <a:pt x="75" y="6"/>
                    <a:pt x="74" y="6"/>
                    <a:pt x="73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9"/>
                    <a:pt x="73" y="8"/>
                    <a:pt x="72" y="9"/>
                  </a:cubicBezTo>
                  <a:cubicBezTo>
                    <a:pt x="72" y="9"/>
                    <a:pt x="72" y="10"/>
                    <a:pt x="73" y="9"/>
                  </a:cubicBezTo>
                  <a:cubicBezTo>
                    <a:pt x="70" y="9"/>
                    <a:pt x="73" y="10"/>
                    <a:pt x="72" y="10"/>
                  </a:cubicBezTo>
                  <a:cubicBezTo>
                    <a:pt x="72" y="9"/>
                    <a:pt x="71" y="9"/>
                    <a:pt x="71" y="9"/>
                  </a:cubicBezTo>
                  <a:cubicBezTo>
                    <a:pt x="71" y="10"/>
                    <a:pt x="70" y="11"/>
                    <a:pt x="69" y="10"/>
                  </a:cubicBezTo>
                  <a:cubicBezTo>
                    <a:pt x="68" y="9"/>
                    <a:pt x="67" y="12"/>
                    <a:pt x="66" y="11"/>
                  </a:cubicBezTo>
                  <a:cubicBezTo>
                    <a:pt x="66" y="10"/>
                    <a:pt x="67" y="9"/>
                    <a:pt x="67" y="8"/>
                  </a:cubicBezTo>
                  <a:cubicBezTo>
                    <a:pt x="66" y="7"/>
                    <a:pt x="66" y="8"/>
                    <a:pt x="65" y="7"/>
                  </a:cubicBezTo>
                  <a:cubicBezTo>
                    <a:pt x="65" y="8"/>
                    <a:pt x="65" y="10"/>
                    <a:pt x="64" y="11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11"/>
                    <a:pt x="63" y="12"/>
                    <a:pt x="62" y="12"/>
                  </a:cubicBezTo>
                  <a:cubicBezTo>
                    <a:pt x="59" y="12"/>
                    <a:pt x="57" y="13"/>
                    <a:pt x="55" y="13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4"/>
                    <a:pt x="52" y="14"/>
                    <a:pt x="51" y="15"/>
                  </a:cubicBezTo>
                  <a:cubicBezTo>
                    <a:pt x="48" y="15"/>
                    <a:pt x="46" y="17"/>
                    <a:pt x="45" y="16"/>
                  </a:cubicBezTo>
                  <a:cubicBezTo>
                    <a:pt x="41" y="18"/>
                    <a:pt x="38" y="20"/>
                    <a:pt x="35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1"/>
                    <a:pt x="34" y="19"/>
                    <a:pt x="33" y="20"/>
                  </a:cubicBezTo>
                  <a:cubicBezTo>
                    <a:pt x="34" y="20"/>
                    <a:pt x="33" y="22"/>
                    <a:pt x="33" y="23"/>
                  </a:cubicBezTo>
                  <a:cubicBezTo>
                    <a:pt x="31" y="22"/>
                    <a:pt x="29" y="25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8"/>
                    <a:pt x="26" y="28"/>
                    <a:pt x="25" y="29"/>
                  </a:cubicBezTo>
                  <a:cubicBezTo>
                    <a:pt x="24" y="29"/>
                    <a:pt x="23" y="28"/>
                    <a:pt x="23" y="29"/>
                  </a:cubicBezTo>
                  <a:cubicBezTo>
                    <a:pt x="24" y="31"/>
                    <a:pt x="23" y="31"/>
                    <a:pt x="23" y="33"/>
                  </a:cubicBezTo>
                  <a:cubicBezTo>
                    <a:pt x="23" y="34"/>
                    <a:pt x="22" y="35"/>
                    <a:pt x="20" y="35"/>
                  </a:cubicBezTo>
                  <a:cubicBezTo>
                    <a:pt x="21" y="40"/>
                    <a:pt x="18" y="43"/>
                    <a:pt x="19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0" y="52"/>
                    <a:pt x="16" y="57"/>
                    <a:pt x="18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7" y="63"/>
                    <a:pt x="18" y="62"/>
                  </a:cubicBezTo>
                  <a:cubicBezTo>
                    <a:pt x="18" y="63"/>
                    <a:pt x="20" y="65"/>
                    <a:pt x="18" y="66"/>
                  </a:cubicBezTo>
                  <a:cubicBezTo>
                    <a:pt x="18" y="67"/>
                    <a:pt x="19" y="67"/>
                    <a:pt x="20" y="68"/>
                  </a:cubicBezTo>
                  <a:cubicBezTo>
                    <a:pt x="20" y="70"/>
                    <a:pt x="20" y="71"/>
                    <a:pt x="21" y="73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0" y="72"/>
                    <a:pt x="20" y="73"/>
                    <a:pt x="20" y="73"/>
                  </a:cubicBezTo>
                  <a:cubicBezTo>
                    <a:pt x="20" y="74"/>
                    <a:pt x="20" y="76"/>
                    <a:pt x="22" y="74"/>
                  </a:cubicBezTo>
                  <a:cubicBezTo>
                    <a:pt x="22" y="77"/>
                    <a:pt x="25" y="79"/>
                    <a:pt x="24" y="82"/>
                  </a:cubicBezTo>
                  <a:cubicBezTo>
                    <a:pt x="25" y="81"/>
                    <a:pt x="25" y="81"/>
                    <a:pt x="26" y="81"/>
                  </a:cubicBezTo>
                  <a:cubicBezTo>
                    <a:pt x="27" y="83"/>
                    <a:pt x="27" y="86"/>
                    <a:pt x="28" y="86"/>
                  </a:cubicBezTo>
                  <a:cubicBezTo>
                    <a:pt x="28" y="87"/>
                    <a:pt x="27" y="86"/>
                    <a:pt x="27" y="87"/>
                  </a:cubicBezTo>
                  <a:cubicBezTo>
                    <a:pt x="28" y="87"/>
                    <a:pt x="28" y="87"/>
                    <a:pt x="29" y="87"/>
                  </a:cubicBezTo>
                  <a:cubicBezTo>
                    <a:pt x="32" y="88"/>
                    <a:pt x="32" y="92"/>
                    <a:pt x="34" y="94"/>
                  </a:cubicBezTo>
                  <a:cubicBezTo>
                    <a:pt x="39" y="96"/>
                    <a:pt x="43" y="99"/>
                    <a:pt x="47" y="100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9" y="99"/>
                    <a:pt x="50" y="103"/>
                    <a:pt x="52" y="101"/>
                  </a:cubicBezTo>
                  <a:cubicBezTo>
                    <a:pt x="52" y="101"/>
                    <a:pt x="54" y="101"/>
                    <a:pt x="53" y="102"/>
                  </a:cubicBezTo>
                  <a:cubicBezTo>
                    <a:pt x="55" y="101"/>
                    <a:pt x="57" y="104"/>
                    <a:pt x="59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0" y="104"/>
                    <a:pt x="62" y="102"/>
                    <a:pt x="64" y="103"/>
                  </a:cubicBezTo>
                  <a:cubicBezTo>
                    <a:pt x="64" y="104"/>
                    <a:pt x="63" y="104"/>
                    <a:pt x="63" y="104"/>
                  </a:cubicBezTo>
                  <a:cubicBezTo>
                    <a:pt x="64" y="105"/>
                    <a:pt x="65" y="102"/>
                    <a:pt x="66" y="105"/>
                  </a:cubicBezTo>
                  <a:cubicBezTo>
                    <a:pt x="66" y="105"/>
                    <a:pt x="66" y="103"/>
                    <a:pt x="66" y="103"/>
                  </a:cubicBezTo>
                  <a:cubicBezTo>
                    <a:pt x="70" y="104"/>
                    <a:pt x="75" y="102"/>
                    <a:pt x="80" y="100"/>
                  </a:cubicBezTo>
                  <a:cubicBezTo>
                    <a:pt x="83" y="101"/>
                    <a:pt x="81" y="104"/>
                    <a:pt x="83" y="102"/>
                  </a:cubicBezTo>
                  <a:cubicBezTo>
                    <a:pt x="84" y="102"/>
                    <a:pt x="83" y="101"/>
                    <a:pt x="83" y="101"/>
                  </a:cubicBezTo>
                  <a:cubicBezTo>
                    <a:pt x="84" y="100"/>
                    <a:pt x="86" y="104"/>
                    <a:pt x="86" y="102"/>
                  </a:cubicBezTo>
                  <a:cubicBezTo>
                    <a:pt x="85" y="101"/>
                    <a:pt x="86" y="101"/>
                    <a:pt x="86" y="100"/>
                  </a:cubicBezTo>
                  <a:cubicBezTo>
                    <a:pt x="88" y="101"/>
                    <a:pt x="89" y="102"/>
                    <a:pt x="91" y="100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98"/>
                    <a:pt x="94" y="98"/>
                    <a:pt x="95" y="95"/>
                  </a:cubicBezTo>
                  <a:cubicBezTo>
                    <a:pt x="105" y="90"/>
                    <a:pt x="112" y="84"/>
                    <a:pt x="116" y="77"/>
                  </a:cubicBezTo>
                  <a:cubicBezTo>
                    <a:pt x="122" y="70"/>
                    <a:pt x="121" y="62"/>
                    <a:pt x="121" y="51"/>
                  </a:cubicBezTo>
                  <a:cubicBezTo>
                    <a:pt x="123" y="49"/>
                    <a:pt x="123" y="48"/>
                    <a:pt x="121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0" y="46"/>
                    <a:pt x="122" y="44"/>
                    <a:pt x="120" y="44"/>
                  </a:cubicBezTo>
                  <a:cubicBezTo>
                    <a:pt x="119" y="41"/>
                    <a:pt x="118" y="37"/>
                    <a:pt x="116" y="34"/>
                  </a:cubicBezTo>
                  <a:cubicBezTo>
                    <a:pt x="117" y="34"/>
                    <a:pt x="118" y="34"/>
                    <a:pt x="118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6" y="33"/>
                    <a:pt x="115" y="33"/>
                  </a:cubicBezTo>
                  <a:cubicBezTo>
                    <a:pt x="110" y="26"/>
                    <a:pt x="110" y="22"/>
                    <a:pt x="98" y="18"/>
                  </a:cubicBezTo>
                  <a:cubicBezTo>
                    <a:pt x="96" y="16"/>
                    <a:pt x="92" y="16"/>
                    <a:pt x="89" y="16"/>
                  </a:cubicBezTo>
                  <a:cubicBezTo>
                    <a:pt x="83" y="11"/>
                    <a:pt x="75" y="8"/>
                    <a:pt x="69" y="10"/>
                  </a:cubicBezTo>
                  <a:cubicBezTo>
                    <a:pt x="69" y="10"/>
                    <a:pt x="69" y="5"/>
                    <a:pt x="73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0"/>
            <p:cNvSpPr/>
            <p:nvPr/>
          </p:nvSpPr>
          <p:spPr>
            <a:xfrm>
              <a:off x="4716933" y="5082547"/>
              <a:ext cx="2225" cy="3707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3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1" y="1"/>
                    <a:pt x="2" y="2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0"/>
            <p:cNvSpPr/>
            <p:nvPr/>
          </p:nvSpPr>
          <p:spPr>
            <a:xfrm>
              <a:off x="4685046" y="5075132"/>
              <a:ext cx="0" cy="742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4676889" y="5075132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2"/>
                  </a:moveTo>
                  <a:cubicBezTo>
                    <a:pt x="0" y="1"/>
                    <a:pt x="2" y="0"/>
                    <a:pt x="2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0"/>
            <p:cNvSpPr/>
            <p:nvPr/>
          </p:nvSpPr>
          <p:spPr>
            <a:xfrm>
              <a:off x="4668732" y="5075132"/>
              <a:ext cx="742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0"/>
            <p:cNvSpPr/>
            <p:nvPr/>
          </p:nvSpPr>
          <p:spPr>
            <a:xfrm>
              <a:off x="4667248" y="5077356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4648709" y="5082547"/>
              <a:ext cx="1483" cy="3707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1"/>
                  </a:moveTo>
                  <a:cubicBezTo>
                    <a:pt x="1" y="2"/>
                    <a:pt x="1" y="3"/>
                    <a:pt x="0" y="2"/>
                  </a:cubicBezTo>
                  <a:cubicBezTo>
                    <a:pt x="1" y="2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4642777" y="5090704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0"/>
            <p:cNvSpPr/>
            <p:nvPr/>
          </p:nvSpPr>
          <p:spPr>
            <a:xfrm>
              <a:off x="4688012" y="5213062"/>
              <a:ext cx="742" cy="7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0"/>
            <p:cNvSpPr/>
            <p:nvPr/>
          </p:nvSpPr>
          <p:spPr>
            <a:xfrm>
              <a:off x="4751786" y="5201197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0"/>
            <p:cNvSpPr/>
            <p:nvPr/>
          </p:nvSpPr>
          <p:spPr>
            <a:xfrm>
              <a:off x="4774774" y="5175984"/>
              <a:ext cx="1483" cy="222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1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0"/>
            <p:cNvSpPr/>
            <p:nvPr/>
          </p:nvSpPr>
          <p:spPr>
            <a:xfrm>
              <a:off x="4428468" y="4527864"/>
              <a:ext cx="1483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0"/>
            <p:cNvSpPr/>
            <p:nvPr/>
          </p:nvSpPr>
          <p:spPr>
            <a:xfrm>
              <a:off x="4441816" y="4598312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0"/>
            <p:cNvSpPr/>
            <p:nvPr/>
          </p:nvSpPr>
          <p:spPr>
            <a:xfrm>
              <a:off x="4475927" y="454714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4423277" y="4524156"/>
              <a:ext cx="117907" cy="111975"/>
            </a:xfrm>
            <a:custGeom>
              <a:avLst/>
              <a:gdLst/>
              <a:ahLst/>
              <a:cxnLst/>
              <a:rect l="l" t="t" r="r" b="b"/>
              <a:pathLst>
                <a:path w="97" h="92" extrusionOk="0">
                  <a:moveTo>
                    <a:pt x="80" y="75"/>
                  </a:moveTo>
                  <a:cubicBezTo>
                    <a:pt x="78" y="75"/>
                    <a:pt x="75" y="76"/>
                    <a:pt x="73" y="75"/>
                  </a:cubicBezTo>
                  <a:cubicBezTo>
                    <a:pt x="65" y="75"/>
                    <a:pt x="52" y="73"/>
                    <a:pt x="45" y="76"/>
                  </a:cubicBezTo>
                  <a:cubicBezTo>
                    <a:pt x="46" y="76"/>
                    <a:pt x="46" y="77"/>
                    <a:pt x="45" y="78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9"/>
                    <a:pt x="44" y="77"/>
                    <a:pt x="44" y="77"/>
                  </a:cubicBezTo>
                  <a:cubicBezTo>
                    <a:pt x="41" y="77"/>
                    <a:pt x="38" y="78"/>
                    <a:pt x="35" y="78"/>
                  </a:cubicBezTo>
                  <a:cubicBezTo>
                    <a:pt x="35" y="79"/>
                    <a:pt x="33" y="78"/>
                    <a:pt x="33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1" y="80"/>
                    <a:pt x="31" y="80"/>
                    <a:pt x="29" y="78"/>
                  </a:cubicBezTo>
                  <a:cubicBezTo>
                    <a:pt x="25" y="78"/>
                    <a:pt x="22" y="78"/>
                    <a:pt x="20" y="78"/>
                  </a:cubicBezTo>
                  <a:cubicBezTo>
                    <a:pt x="21" y="76"/>
                    <a:pt x="23" y="75"/>
                    <a:pt x="25" y="74"/>
                  </a:cubicBezTo>
                  <a:cubicBezTo>
                    <a:pt x="24" y="70"/>
                    <a:pt x="26" y="70"/>
                    <a:pt x="26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6"/>
                    <a:pt x="28" y="67"/>
                    <a:pt x="31" y="67"/>
                  </a:cubicBezTo>
                  <a:cubicBezTo>
                    <a:pt x="30" y="66"/>
                    <a:pt x="31" y="67"/>
                    <a:pt x="30" y="65"/>
                  </a:cubicBezTo>
                  <a:cubicBezTo>
                    <a:pt x="30" y="64"/>
                    <a:pt x="32" y="67"/>
                    <a:pt x="32" y="66"/>
                  </a:cubicBezTo>
                  <a:cubicBezTo>
                    <a:pt x="33" y="66"/>
                    <a:pt x="32" y="65"/>
                    <a:pt x="32" y="65"/>
                  </a:cubicBezTo>
                  <a:cubicBezTo>
                    <a:pt x="33" y="62"/>
                    <a:pt x="32" y="66"/>
                    <a:pt x="36" y="66"/>
                  </a:cubicBezTo>
                  <a:cubicBezTo>
                    <a:pt x="39" y="63"/>
                    <a:pt x="42" y="59"/>
                    <a:pt x="46" y="58"/>
                  </a:cubicBezTo>
                  <a:cubicBezTo>
                    <a:pt x="46" y="58"/>
                    <a:pt x="45" y="57"/>
                    <a:pt x="45" y="57"/>
                  </a:cubicBezTo>
                  <a:cubicBezTo>
                    <a:pt x="47" y="59"/>
                    <a:pt x="46" y="55"/>
                    <a:pt x="47" y="56"/>
                  </a:cubicBezTo>
                  <a:cubicBezTo>
                    <a:pt x="47" y="56"/>
                    <a:pt x="48" y="56"/>
                    <a:pt x="47" y="57"/>
                  </a:cubicBezTo>
                  <a:cubicBezTo>
                    <a:pt x="49" y="57"/>
                    <a:pt x="50" y="54"/>
                    <a:pt x="52" y="54"/>
                  </a:cubicBezTo>
                  <a:cubicBezTo>
                    <a:pt x="53" y="53"/>
                    <a:pt x="55" y="53"/>
                    <a:pt x="56" y="52"/>
                  </a:cubicBezTo>
                  <a:cubicBezTo>
                    <a:pt x="56" y="53"/>
                    <a:pt x="57" y="52"/>
                    <a:pt x="57" y="52"/>
                  </a:cubicBezTo>
                  <a:cubicBezTo>
                    <a:pt x="56" y="49"/>
                    <a:pt x="61" y="51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5" y="46"/>
                    <a:pt x="69" y="44"/>
                    <a:pt x="72" y="40"/>
                  </a:cubicBezTo>
                  <a:cubicBezTo>
                    <a:pt x="74" y="38"/>
                    <a:pt x="79" y="38"/>
                    <a:pt x="80" y="35"/>
                  </a:cubicBezTo>
                  <a:cubicBezTo>
                    <a:pt x="80" y="34"/>
                    <a:pt x="80" y="34"/>
                    <a:pt x="80" y="33"/>
                  </a:cubicBezTo>
                  <a:cubicBezTo>
                    <a:pt x="80" y="33"/>
                    <a:pt x="80" y="34"/>
                    <a:pt x="81" y="34"/>
                  </a:cubicBezTo>
                  <a:cubicBezTo>
                    <a:pt x="81" y="32"/>
                    <a:pt x="84" y="32"/>
                    <a:pt x="85" y="30"/>
                  </a:cubicBezTo>
                  <a:cubicBezTo>
                    <a:pt x="85" y="30"/>
                    <a:pt x="85" y="29"/>
                    <a:pt x="85" y="29"/>
                  </a:cubicBezTo>
                  <a:cubicBezTo>
                    <a:pt x="88" y="29"/>
                    <a:pt x="88" y="24"/>
                    <a:pt x="90" y="24"/>
                  </a:cubicBezTo>
                  <a:cubicBezTo>
                    <a:pt x="88" y="23"/>
                    <a:pt x="90" y="22"/>
                    <a:pt x="90" y="20"/>
                  </a:cubicBezTo>
                  <a:cubicBezTo>
                    <a:pt x="90" y="20"/>
                    <a:pt x="91" y="21"/>
                    <a:pt x="91" y="21"/>
                  </a:cubicBezTo>
                  <a:cubicBezTo>
                    <a:pt x="92" y="19"/>
                    <a:pt x="92" y="19"/>
                    <a:pt x="94" y="17"/>
                  </a:cubicBezTo>
                  <a:cubicBezTo>
                    <a:pt x="95" y="16"/>
                    <a:pt x="93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3" y="11"/>
                    <a:pt x="90" y="4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7" y="3"/>
                    <a:pt x="87" y="3"/>
                    <a:pt x="86" y="2"/>
                  </a:cubicBezTo>
                  <a:cubicBezTo>
                    <a:pt x="86" y="4"/>
                    <a:pt x="85" y="5"/>
                    <a:pt x="84" y="4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1" y="3"/>
                    <a:pt x="76" y="0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68" y="3"/>
                    <a:pt x="64" y="1"/>
                    <a:pt x="61" y="4"/>
                  </a:cubicBezTo>
                  <a:cubicBezTo>
                    <a:pt x="60" y="3"/>
                    <a:pt x="58" y="3"/>
                    <a:pt x="57" y="3"/>
                  </a:cubicBezTo>
                  <a:cubicBezTo>
                    <a:pt x="56" y="4"/>
                    <a:pt x="55" y="4"/>
                    <a:pt x="54" y="6"/>
                  </a:cubicBezTo>
                  <a:cubicBezTo>
                    <a:pt x="54" y="6"/>
                    <a:pt x="53" y="5"/>
                    <a:pt x="53" y="4"/>
                  </a:cubicBezTo>
                  <a:cubicBezTo>
                    <a:pt x="52" y="4"/>
                    <a:pt x="50" y="2"/>
                    <a:pt x="49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4"/>
                    <a:pt x="45" y="5"/>
                    <a:pt x="44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42" y="7"/>
                    <a:pt x="42" y="5"/>
                    <a:pt x="41" y="6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9" y="4"/>
                    <a:pt x="36" y="5"/>
                    <a:pt x="33" y="5"/>
                  </a:cubicBezTo>
                  <a:cubicBezTo>
                    <a:pt x="32" y="3"/>
                    <a:pt x="30" y="5"/>
                    <a:pt x="28" y="4"/>
                  </a:cubicBezTo>
                  <a:cubicBezTo>
                    <a:pt x="27" y="5"/>
                    <a:pt x="25" y="3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7" y="3"/>
                    <a:pt x="17" y="5"/>
                    <a:pt x="16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5" y="8"/>
                  </a:cubicBezTo>
                  <a:cubicBezTo>
                    <a:pt x="14" y="7"/>
                    <a:pt x="14" y="8"/>
                    <a:pt x="13" y="7"/>
                  </a:cubicBezTo>
                  <a:cubicBezTo>
                    <a:pt x="14" y="7"/>
                    <a:pt x="14" y="6"/>
                    <a:pt x="15" y="4"/>
                  </a:cubicBezTo>
                  <a:cubicBezTo>
                    <a:pt x="13" y="4"/>
                    <a:pt x="12" y="6"/>
                    <a:pt x="12" y="5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6"/>
                    <a:pt x="9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8" y="9"/>
                    <a:pt x="7" y="9"/>
                    <a:pt x="7" y="8"/>
                  </a:cubicBezTo>
                  <a:cubicBezTo>
                    <a:pt x="7" y="7"/>
                    <a:pt x="8" y="6"/>
                    <a:pt x="7" y="5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9" y="11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7"/>
                    <a:pt x="12" y="8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3" y="9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9"/>
                    <a:pt x="15" y="11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5" y="9"/>
                    <a:pt x="16" y="9"/>
                  </a:cubicBezTo>
                  <a:cubicBezTo>
                    <a:pt x="16" y="10"/>
                    <a:pt x="16" y="12"/>
                    <a:pt x="17" y="12"/>
                  </a:cubicBezTo>
                  <a:cubicBezTo>
                    <a:pt x="18" y="12"/>
                    <a:pt x="20" y="11"/>
                    <a:pt x="21" y="13"/>
                  </a:cubicBezTo>
                  <a:cubicBezTo>
                    <a:pt x="22" y="12"/>
                    <a:pt x="23" y="12"/>
                    <a:pt x="24" y="11"/>
                  </a:cubicBezTo>
                  <a:cubicBezTo>
                    <a:pt x="25" y="11"/>
                    <a:pt x="24" y="13"/>
                    <a:pt x="25" y="12"/>
                  </a:cubicBezTo>
                  <a:cubicBezTo>
                    <a:pt x="25" y="13"/>
                    <a:pt x="25" y="14"/>
                    <a:pt x="25" y="14"/>
                  </a:cubicBezTo>
                  <a:cubicBezTo>
                    <a:pt x="25" y="13"/>
                    <a:pt x="27" y="15"/>
                    <a:pt x="26" y="13"/>
                  </a:cubicBezTo>
                  <a:cubicBezTo>
                    <a:pt x="28" y="13"/>
                    <a:pt x="29" y="13"/>
                    <a:pt x="31" y="13"/>
                  </a:cubicBezTo>
                  <a:cubicBezTo>
                    <a:pt x="30" y="13"/>
                    <a:pt x="30" y="15"/>
                    <a:pt x="30" y="15"/>
                  </a:cubicBezTo>
                  <a:cubicBezTo>
                    <a:pt x="31" y="14"/>
                    <a:pt x="33" y="13"/>
                    <a:pt x="34" y="14"/>
                  </a:cubicBezTo>
                  <a:cubicBezTo>
                    <a:pt x="34" y="12"/>
                    <a:pt x="34" y="12"/>
                    <a:pt x="34" y="11"/>
                  </a:cubicBezTo>
                  <a:cubicBezTo>
                    <a:pt x="34" y="11"/>
                    <a:pt x="34" y="10"/>
                    <a:pt x="35" y="10"/>
                  </a:cubicBezTo>
                  <a:cubicBezTo>
                    <a:pt x="35" y="12"/>
                    <a:pt x="35" y="14"/>
                    <a:pt x="36" y="14"/>
                  </a:cubicBezTo>
                  <a:cubicBezTo>
                    <a:pt x="35" y="16"/>
                    <a:pt x="34" y="14"/>
                    <a:pt x="34" y="16"/>
                  </a:cubicBezTo>
                  <a:cubicBezTo>
                    <a:pt x="34" y="18"/>
                    <a:pt x="31" y="18"/>
                    <a:pt x="31" y="17"/>
                  </a:cubicBezTo>
                  <a:cubicBezTo>
                    <a:pt x="30" y="18"/>
                    <a:pt x="32" y="17"/>
                    <a:pt x="31" y="19"/>
                  </a:cubicBezTo>
                  <a:cubicBezTo>
                    <a:pt x="32" y="19"/>
                    <a:pt x="33" y="18"/>
                    <a:pt x="34" y="17"/>
                  </a:cubicBezTo>
                  <a:cubicBezTo>
                    <a:pt x="35" y="16"/>
                    <a:pt x="34" y="16"/>
                    <a:pt x="35" y="16"/>
                  </a:cubicBezTo>
                  <a:cubicBezTo>
                    <a:pt x="36" y="14"/>
                    <a:pt x="36" y="17"/>
                    <a:pt x="37" y="17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7"/>
                    <a:pt x="38" y="17"/>
                  </a:cubicBezTo>
                  <a:cubicBezTo>
                    <a:pt x="38" y="20"/>
                    <a:pt x="37" y="17"/>
                    <a:pt x="36" y="19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7" y="19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19"/>
                    <a:pt x="39" y="18"/>
                    <a:pt x="39" y="18"/>
                  </a:cubicBezTo>
                  <a:cubicBezTo>
                    <a:pt x="39" y="15"/>
                    <a:pt x="39" y="17"/>
                    <a:pt x="41" y="17"/>
                  </a:cubicBezTo>
                  <a:cubicBezTo>
                    <a:pt x="41" y="16"/>
                    <a:pt x="40" y="17"/>
                    <a:pt x="40" y="16"/>
                  </a:cubicBezTo>
                  <a:cubicBezTo>
                    <a:pt x="40" y="14"/>
                    <a:pt x="41" y="14"/>
                    <a:pt x="42" y="14"/>
                  </a:cubicBezTo>
                  <a:cubicBezTo>
                    <a:pt x="43" y="14"/>
                    <a:pt x="42" y="16"/>
                    <a:pt x="42" y="17"/>
                  </a:cubicBezTo>
                  <a:cubicBezTo>
                    <a:pt x="42" y="17"/>
                    <a:pt x="41" y="17"/>
                    <a:pt x="42" y="16"/>
                  </a:cubicBezTo>
                  <a:cubicBezTo>
                    <a:pt x="40" y="18"/>
                    <a:pt x="42" y="19"/>
                    <a:pt x="41" y="20"/>
                  </a:cubicBezTo>
                  <a:cubicBezTo>
                    <a:pt x="42" y="21"/>
                    <a:pt x="42" y="19"/>
                    <a:pt x="43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4" y="13"/>
                    <a:pt x="44" y="20"/>
                    <a:pt x="45" y="19"/>
                  </a:cubicBezTo>
                  <a:cubicBezTo>
                    <a:pt x="45" y="17"/>
                    <a:pt x="47" y="16"/>
                    <a:pt x="46" y="13"/>
                  </a:cubicBezTo>
                  <a:cubicBezTo>
                    <a:pt x="46" y="13"/>
                    <a:pt x="47" y="12"/>
                    <a:pt x="47" y="12"/>
                  </a:cubicBezTo>
                  <a:cubicBezTo>
                    <a:pt x="47" y="14"/>
                    <a:pt x="48" y="14"/>
                    <a:pt x="47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8"/>
                    <a:pt x="49" y="19"/>
                    <a:pt x="49" y="20"/>
                  </a:cubicBezTo>
                  <a:cubicBezTo>
                    <a:pt x="50" y="20"/>
                    <a:pt x="49" y="19"/>
                    <a:pt x="50" y="18"/>
                  </a:cubicBezTo>
                  <a:cubicBezTo>
                    <a:pt x="49" y="19"/>
                    <a:pt x="50" y="20"/>
                    <a:pt x="50" y="20"/>
                  </a:cubicBezTo>
                  <a:cubicBezTo>
                    <a:pt x="49" y="19"/>
                    <a:pt x="50" y="17"/>
                    <a:pt x="51" y="17"/>
                  </a:cubicBezTo>
                  <a:cubicBezTo>
                    <a:pt x="52" y="17"/>
                    <a:pt x="52" y="19"/>
                    <a:pt x="52" y="1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19"/>
                    <a:pt x="52" y="21"/>
                    <a:pt x="52" y="21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4" y="18"/>
                    <a:pt x="54" y="18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3" y="21"/>
                    <a:pt x="55" y="2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20"/>
                    <a:pt x="55" y="21"/>
                  </a:cubicBezTo>
                  <a:cubicBezTo>
                    <a:pt x="55" y="20"/>
                    <a:pt x="56" y="20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0"/>
                    <a:pt x="57" y="18"/>
                    <a:pt x="58" y="20"/>
                  </a:cubicBezTo>
                  <a:cubicBezTo>
                    <a:pt x="57" y="17"/>
                    <a:pt x="57" y="20"/>
                    <a:pt x="56" y="19"/>
                  </a:cubicBezTo>
                  <a:cubicBezTo>
                    <a:pt x="56" y="17"/>
                    <a:pt x="57" y="17"/>
                    <a:pt x="57" y="17"/>
                  </a:cubicBezTo>
                  <a:cubicBezTo>
                    <a:pt x="57" y="19"/>
                    <a:pt x="59" y="17"/>
                    <a:pt x="59" y="17"/>
                  </a:cubicBezTo>
                  <a:cubicBezTo>
                    <a:pt x="59" y="18"/>
                    <a:pt x="60" y="18"/>
                    <a:pt x="60" y="19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9"/>
                    <a:pt x="62" y="20"/>
                    <a:pt x="62" y="20"/>
                  </a:cubicBezTo>
                  <a:cubicBezTo>
                    <a:pt x="62" y="18"/>
                    <a:pt x="63" y="17"/>
                    <a:pt x="63" y="16"/>
                  </a:cubicBezTo>
                  <a:cubicBezTo>
                    <a:pt x="64" y="17"/>
                    <a:pt x="63" y="19"/>
                    <a:pt x="63" y="20"/>
                  </a:cubicBezTo>
                  <a:cubicBezTo>
                    <a:pt x="64" y="19"/>
                    <a:pt x="64" y="21"/>
                    <a:pt x="65" y="19"/>
                  </a:cubicBezTo>
                  <a:cubicBezTo>
                    <a:pt x="64" y="18"/>
                    <a:pt x="65" y="18"/>
                    <a:pt x="65" y="17"/>
                  </a:cubicBezTo>
                  <a:cubicBezTo>
                    <a:pt x="66" y="17"/>
                    <a:pt x="65" y="18"/>
                    <a:pt x="65" y="19"/>
                  </a:cubicBezTo>
                  <a:cubicBezTo>
                    <a:pt x="66" y="18"/>
                    <a:pt x="67" y="17"/>
                    <a:pt x="66" y="16"/>
                  </a:cubicBezTo>
                  <a:cubicBezTo>
                    <a:pt x="66" y="17"/>
                    <a:pt x="67" y="14"/>
                    <a:pt x="68" y="16"/>
                  </a:cubicBezTo>
                  <a:cubicBezTo>
                    <a:pt x="68" y="17"/>
                    <a:pt x="67" y="16"/>
                    <a:pt x="67" y="17"/>
                  </a:cubicBezTo>
                  <a:cubicBezTo>
                    <a:pt x="68" y="18"/>
                    <a:pt x="68" y="14"/>
                    <a:pt x="69" y="14"/>
                  </a:cubicBezTo>
                  <a:cubicBezTo>
                    <a:pt x="69" y="13"/>
                    <a:pt x="69" y="11"/>
                    <a:pt x="70" y="10"/>
                  </a:cubicBezTo>
                  <a:cubicBezTo>
                    <a:pt x="71" y="10"/>
                    <a:pt x="69" y="11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1" y="14"/>
                    <a:pt x="68" y="16"/>
                    <a:pt x="69" y="18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69" y="19"/>
                    <a:pt x="70" y="20"/>
                  </a:cubicBezTo>
                  <a:cubicBezTo>
                    <a:pt x="70" y="18"/>
                    <a:pt x="71" y="19"/>
                    <a:pt x="71" y="19"/>
                  </a:cubicBezTo>
                  <a:cubicBezTo>
                    <a:pt x="71" y="17"/>
                    <a:pt x="71" y="19"/>
                    <a:pt x="71" y="18"/>
                  </a:cubicBezTo>
                  <a:cubicBezTo>
                    <a:pt x="72" y="18"/>
                    <a:pt x="72" y="16"/>
                    <a:pt x="73" y="16"/>
                  </a:cubicBezTo>
                  <a:cubicBezTo>
                    <a:pt x="72" y="17"/>
                    <a:pt x="73" y="18"/>
                    <a:pt x="73" y="19"/>
                  </a:cubicBezTo>
                  <a:cubicBezTo>
                    <a:pt x="72" y="19"/>
                    <a:pt x="72" y="20"/>
                    <a:pt x="70" y="21"/>
                  </a:cubicBezTo>
                  <a:cubicBezTo>
                    <a:pt x="71" y="21"/>
                    <a:pt x="72" y="23"/>
                    <a:pt x="72" y="24"/>
                  </a:cubicBezTo>
                  <a:cubicBezTo>
                    <a:pt x="72" y="25"/>
                    <a:pt x="70" y="22"/>
                    <a:pt x="69" y="22"/>
                  </a:cubicBezTo>
                  <a:cubicBezTo>
                    <a:pt x="69" y="23"/>
                    <a:pt x="69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6" y="24"/>
                    <a:pt x="66" y="25"/>
                  </a:cubicBezTo>
                  <a:cubicBezTo>
                    <a:pt x="66" y="26"/>
                    <a:pt x="65" y="26"/>
                    <a:pt x="66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27"/>
                    <a:pt x="65" y="28"/>
                    <a:pt x="65" y="29"/>
                  </a:cubicBezTo>
                  <a:cubicBezTo>
                    <a:pt x="65" y="30"/>
                    <a:pt x="64" y="29"/>
                    <a:pt x="63" y="29"/>
                  </a:cubicBezTo>
                  <a:cubicBezTo>
                    <a:pt x="63" y="28"/>
                    <a:pt x="64" y="29"/>
                    <a:pt x="64" y="28"/>
                  </a:cubicBezTo>
                  <a:cubicBezTo>
                    <a:pt x="64" y="27"/>
                    <a:pt x="63" y="28"/>
                    <a:pt x="63" y="28"/>
                  </a:cubicBezTo>
                  <a:cubicBezTo>
                    <a:pt x="63" y="28"/>
                    <a:pt x="64" y="29"/>
                    <a:pt x="63" y="29"/>
                  </a:cubicBezTo>
                  <a:cubicBezTo>
                    <a:pt x="63" y="29"/>
                    <a:pt x="62" y="30"/>
                    <a:pt x="61" y="29"/>
                  </a:cubicBezTo>
                  <a:cubicBezTo>
                    <a:pt x="61" y="30"/>
                    <a:pt x="61" y="30"/>
                    <a:pt x="61" y="31"/>
                  </a:cubicBezTo>
                  <a:cubicBezTo>
                    <a:pt x="61" y="31"/>
                    <a:pt x="62" y="30"/>
                    <a:pt x="63" y="31"/>
                  </a:cubicBezTo>
                  <a:cubicBezTo>
                    <a:pt x="63" y="31"/>
                    <a:pt x="62" y="32"/>
                    <a:pt x="62" y="3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2"/>
                    <a:pt x="61" y="32"/>
                    <a:pt x="62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1" y="33"/>
                    <a:pt x="60" y="33"/>
                    <a:pt x="60" y="34"/>
                  </a:cubicBezTo>
                  <a:cubicBezTo>
                    <a:pt x="59" y="32"/>
                    <a:pt x="58" y="31"/>
                    <a:pt x="57" y="31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6" y="32"/>
                  </a:cubicBezTo>
                  <a:cubicBezTo>
                    <a:pt x="55" y="33"/>
                    <a:pt x="57" y="37"/>
                    <a:pt x="55" y="36"/>
                  </a:cubicBezTo>
                  <a:cubicBezTo>
                    <a:pt x="55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6"/>
                  </a:cubicBezTo>
                  <a:cubicBezTo>
                    <a:pt x="54" y="36"/>
                    <a:pt x="54" y="34"/>
                    <a:pt x="55" y="35"/>
                  </a:cubicBezTo>
                  <a:cubicBezTo>
                    <a:pt x="55" y="36"/>
                    <a:pt x="54" y="36"/>
                    <a:pt x="54" y="36"/>
                  </a:cubicBezTo>
                  <a:cubicBezTo>
                    <a:pt x="51" y="34"/>
                    <a:pt x="51" y="38"/>
                    <a:pt x="48" y="38"/>
                  </a:cubicBezTo>
                  <a:cubicBezTo>
                    <a:pt x="49" y="39"/>
                    <a:pt x="48" y="39"/>
                    <a:pt x="48" y="40"/>
                  </a:cubicBezTo>
                  <a:cubicBezTo>
                    <a:pt x="47" y="38"/>
                    <a:pt x="47" y="40"/>
                    <a:pt x="46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7" y="45"/>
                    <a:pt x="45" y="43"/>
                  </a:cubicBezTo>
                  <a:cubicBezTo>
                    <a:pt x="44" y="43"/>
                    <a:pt x="45" y="42"/>
                    <a:pt x="45" y="41"/>
                  </a:cubicBezTo>
                  <a:cubicBezTo>
                    <a:pt x="43" y="40"/>
                    <a:pt x="44" y="44"/>
                    <a:pt x="42" y="43"/>
                  </a:cubicBezTo>
                  <a:cubicBezTo>
                    <a:pt x="42" y="43"/>
                    <a:pt x="43" y="44"/>
                    <a:pt x="43" y="45"/>
                  </a:cubicBezTo>
                  <a:cubicBezTo>
                    <a:pt x="42" y="45"/>
                    <a:pt x="40" y="45"/>
                    <a:pt x="40" y="45"/>
                  </a:cubicBezTo>
                  <a:cubicBezTo>
                    <a:pt x="40" y="45"/>
                    <a:pt x="40" y="46"/>
                    <a:pt x="39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8" y="46"/>
                    <a:pt x="38" y="47"/>
                  </a:cubicBezTo>
                  <a:cubicBezTo>
                    <a:pt x="36" y="46"/>
                    <a:pt x="36" y="47"/>
                    <a:pt x="34" y="47"/>
                  </a:cubicBezTo>
                  <a:cubicBezTo>
                    <a:pt x="35" y="49"/>
                    <a:pt x="32" y="47"/>
                    <a:pt x="34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1"/>
                    <a:pt x="33" y="52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49"/>
                    <a:pt x="31" y="51"/>
                    <a:pt x="30" y="50"/>
                  </a:cubicBezTo>
                  <a:cubicBezTo>
                    <a:pt x="32" y="51"/>
                    <a:pt x="30" y="50"/>
                    <a:pt x="31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3"/>
                    <a:pt x="31" y="53"/>
                    <a:pt x="30" y="54"/>
                  </a:cubicBezTo>
                  <a:cubicBezTo>
                    <a:pt x="29" y="54"/>
                    <a:pt x="29" y="52"/>
                    <a:pt x="29" y="52"/>
                  </a:cubicBezTo>
                  <a:cubicBezTo>
                    <a:pt x="28" y="52"/>
                    <a:pt x="28" y="53"/>
                    <a:pt x="28" y="53"/>
                  </a:cubicBezTo>
                  <a:cubicBezTo>
                    <a:pt x="28" y="53"/>
                    <a:pt x="28" y="53"/>
                    <a:pt x="28" y="54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4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3"/>
                    <a:pt x="25" y="54"/>
                    <a:pt x="25" y="55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9"/>
                    <a:pt x="21" y="60"/>
                    <a:pt x="20" y="59"/>
                  </a:cubicBezTo>
                  <a:cubicBezTo>
                    <a:pt x="20" y="60"/>
                    <a:pt x="19" y="59"/>
                    <a:pt x="19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7" y="59"/>
                    <a:pt x="17" y="63"/>
                    <a:pt x="15" y="63"/>
                  </a:cubicBezTo>
                  <a:cubicBezTo>
                    <a:pt x="15" y="63"/>
                    <a:pt x="15" y="62"/>
                    <a:pt x="15" y="62"/>
                  </a:cubicBezTo>
                  <a:cubicBezTo>
                    <a:pt x="14" y="63"/>
                    <a:pt x="14" y="64"/>
                    <a:pt x="14" y="66"/>
                  </a:cubicBezTo>
                  <a:cubicBezTo>
                    <a:pt x="13" y="66"/>
                    <a:pt x="13" y="65"/>
                    <a:pt x="13" y="65"/>
                  </a:cubicBezTo>
                  <a:cubicBezTo>
                    <a:pt x="12" y="65"/>
                    <a:pt x="12" y="66"/>
                    <a:pt x="12" y="67"/>
                  </a:cubicBezTo>
                  <a:cubicBezTo>
                    <a:pt x="13" y="67"/>
                    <a:pt x="12" y="67"/>
                    <a:pt x="12" y="67"/>
                  </a:cubicBezTo>
                  <a:cubicBezTo>
                    <a:pt x="13" y="67"/>
                    <a:pt x="13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1" y="69"/>
                    <a:pt x="12" y="70"/>
                    <a:pt x="11" y="70"/>
                  </a:cubicBezTo>
                  <a:cubicBezTo>
                    <a:pt x="10" y="70"/>
                    <a:pt x="11" y="70"/>
                    <a:pt x="11" y="69"/>
                  </a:cubicBezTo>
                  <a:cubicBezTo>
                    <a:pt x="9" y="68"/>
                    <a:pt x="8" y="70"/>
                    <a:pt x="8" y="70"/>
                  </a:cubicBezTo>
                  <a:cubicBezTo>
                    <a:pt x="8" y="70"/>
                    <a:pt x="8" y="71"/>
                    <a:pt x="8" y="71"/>
                  </a:cubicBezTo>
                  <a:cubicBezTo>
                    <a:pt x="8" y="72"/>
                    <a:pt x="7" y="70"/>
                    <a:pt x="7" y="71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6" y="74"/>
                    <a:pt x="6" y="73"/>
                  </a:cubicBezTo>
                  <a:cubicBezTo>
                    <a:pt x="6" y="74"/>
                    <a:pt x="7" y="77"/>
                    <a:pt x="7" y="78"/>
                  </a:cubicBezTo>
                  <a:cubicBezTo>
                    <a:pt x="6" y="78"/>
                    <a:pt x="6" y="80"/>
                    <a:pt x="6" y="80"/>
                  </a:cubicBezTo>
                  <a:cubicBezTo>
                    <a:pt x="5" y="80"/>
                    <a:pt x="6" y="80"/>
                    <a:pt x="6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5" y="78"/>
                    <a:pt x="3" y="78"/>
                    <a:pt x="2" y="77"/>
                  </a:cubicBezTo>
                  <a:cubicBezTo>
                    <a:pt x="2" y="78"/>
                    <a:pt x="1" y="79"/>
                    <a:pt x="0" y="80"/>
                  </a:cubicBezTo>
                  <a:cubicBezTo>
                    <a:pt x="2" y="80"/>
                    <a:pt x="0" y="83"/>
                    <a:pt x="2" y="83"/>
                  </a:cubicBezTo>
                  <a:cubicBezTo>
                    <a:pt x="2" y="84"/>
                    <a:pt x="0" y="84"/>
                    <a:pt x="0" y="84"/>
                  </a:cubicBezTo>
                  <a:cubicBezTo>
                    <a:pt x="1" y="87"/>
                    <a:pt x="2" y="87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89"/>
                    <a:pt x="6" y="91"/>
                    <a:pt x="8" y="89"/>
                  </a:cubicBezTo>
                  <a:cubicBezTo>
                    <a:pt x="8" y="89"/>
                    <a:pt x="8" y="90"/>
                    <a:pt x="7" y="90"/>
                  </a:cubicBezTo>
                  <a:cubicBezTo>
                    <a:pt x="9" y="91"/>
                    <a:pt x="8" y="87"/>
                    <a:pt x="9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89"/>
                    <a:pt x="11" y="91"/>
                    <a:pt x="12" y="89"/>
                  </a:cubicBezTo>
                  <a:cubicBezTo>
                    <a:pt x="12" y="90"/>
                    <a:pt x="12" y="90"/>
                    <a:pt x="11" y="90"/>
                  </a:cubicBezTo>
                  <a:cubicBezTo>
                    <a:pt x="12" y="90"/>
                    <a:pt x="13" y="90"/>
                    <a:pt x="14" y="89"/>
                  </a:cubicBezTo>
                  <a:cubicBezTo>
                    <a:pt x="14" y="90"/>
                    <a:pt x="14" y="90"/>
                    <a:pt x="14" y="91"/>
                  </a:cubicBezTo>
                  <a:cubicBezTo>
                    <a:pt x="15" y="92"/>
                    <a:pt x="15" y="89"/>
                    <a:pt x="16" y="90"/>
                  </a:cubicBezTo>
                  <a:cubicBezTo>
                    <a:pt x="16" y="90"/>
                    <a:pt x="17" y="91"/>
                    <a:pt x="16" y="91"/>
                  </a:cubicBezTo>
                  <a:cubicBezTo>
                    <a:pt x="17" y="90"/>
                    <a:pt x="18" y="90"/>
                    <a:pt x="19" y="89"/>
                  </a:cubicBezTo>
                  <a:cubicBezTo>
                    <a:pt x="19" y="90"/>
                    <a:pt x="19" y="90"/>
                    <a:pt x="20" y="91"/>
                  </a:cubicBezTo>
                  <a:cubicBezTo>
                    <a:pt x="24" y="90"/>
                    <a:pt x="29" y="91"/>
                    <a:pt x="34" y="88"/>
                  </a:cubicBezTo>
                  <a:cubicBezTo>
                    <a:pt x="35" y="90"/>
                    <a:pt x="33" y="90"/>
                    <a:pt x="33" y="91"/>
                  </a:cubicBezTo>
                  <a:cubicBezTo>
                    <a:pt x="33" y="89"/>
                    <a:pt x="34" y="91"/>
                    <a:pt x="35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1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8" y="89"/>
                    <a:pt x="39" y="92"/>
                    <a:pt x="39" y="9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89"/>
                    <a:pt x="41" y="92"/>
                    <a:pt x="4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3" y="91"/>
                    <a:pt x="44" y="88"/>
                    <a:pt x="44" y="89"/>
                  </a:cubicBezTo>
                  <a:cubicBezTo>
                    <a:pt x="45" y="89"/>
                    <a:pt x="46" y="89"/>
                    <a:pt x="46" y="87"/>
                  </a:cubicBezTo>
                  <a:cubicBezTo>
                    <a:pt x="47" y="88"/>
                    <a:pt x="47" y="89"/>
                    <a:pt x="46" y="89"/>
                  </a:cubicBezTo>
                  <a:cubicBezTo>
                    <a:pt x="50" y="88"/>
                    <a:pt x="54" y="88"/>
                    <a:pt x="57" y="85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9" y="84"/>
                    <a:pt x="61" y="88"/>
                    <a:pt x="62" y="84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4" y="83"/>
                    <a:pt x="63" y="84"/>
                    <a:pt x="64" y="84"/>
                  </a:cubicBezTo>
                  <a:cubicBezTo>
                    <a:pt x="64" y="83"/>
                    <a:pt x="66" y="84"/>
                    <a:pt x="66" y="83"/>
                  </a:cubicBezTo>
                  <a:cubicBezTo>
                    <a:pt x="66" y="83"/>
                    <a:pt x="66" y="84"/>
                    <a:pt x="66" y="84"/>
                  </a:cubicBezTo>
                  <a:cubicBezTo>
                    <a:pt x="67" y="84"/>
                    <a:pt x="68" y="82"/>
                    <a:pt x="69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73" y="86"/>
                    <a:pt x="79" y="88"/>
                    <a:pt x="83" y="85"/>
                  </a:cubicBezTo>
                  <a:cubicBezTo>
                    <a:pt x="84" y="84"/>
                    <a:pt x="83" y="86"/>
                    <a:pt x="84" y="86"/>
                  </a:cubicBezTo>
                  <a:cubicBezTo>
                    <a:pt x="87" y="83"/>
                    <a:pt x="93" y="89"/>
                    <a:pt x="95" y="84"/>
                  </a:cubicBezTo>
                  <a:cubicBezTo>
                    <a:pt x="97" y="82"/>
                    <a:pt x="95" y="80"/>
                    <a:pt x="94" y="79"/>
                  </a:cubicBezTo>
                  <a:cubicBezTo>
                    <a:pt x="96" y="78"/>
                    <a:pt x="86" y="78"/>
                    <a:pt x="80" y="75"/>
                  </a:cubicBezTo>
                  <a:close/>
                  <a:moveTo>
                    <a:pt x="74" y="18"/>
                  </a:move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3" y="18"/>
                    <a:pt x="73" y="18"/>
                  </a:cubicBezTo>
                  <a:cubicBezTo>
                    <a:pt x="73" y="18"/>
                    <a:pt x="73" y="18"/>
                    <a:pt x="74" y="18"/>
                  </a:cubicBezTo>
                  <a:close/>
                  <a:moveTo>
                    <a:pt x="26" y="55"/>
                  </a:moveTo>
                  <a:cubicBezTo>
                    <a:pt x="26" y="55"/>
                    <a:pt x="26" y="55"/>
                    <a:pt x="27" y="55"/>
                  </a:cubicBezTo>
                  <a:cubicBezTo>
                    <a:pt x="27" y="55"/>
                    <a:pt x="26" y="55"/>
                    <a:pt x="26" y="55"/>
                  </a:cubicBezTo>
                  <a:close/>
                  <a:moveTo>
                    <a:pt x="6" y="84"/>
                  </a:moveTo>
                  <a:cubicBezTo>
                    <a:pt x="5" y="84"/>
                    <a:pt x="5" y="84"/>
                    <a:pt x="6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4433659" y="4530088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0"/>
            <p:cNvSpPr/>
            <p:nvPr/>
          </p:nvSpPr>
          <p:spPr>
            <a:xfrm>
              <a:off x="4456647" y="4588672"/>
              <a:ext cx="742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0"/>
            <p:cNvSpPr/>
            <p:nvPr/>
          </p:nvSpPr>
          <p:spPr>
            <a:xfrm>
              <a:off x="4533768" y="4549369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4538960" y="4542695"/>
              <a:ext cx="2225" cy="444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0"/>
                  </a:moveTo>
                  <a:cubicBezTo>
                    <a:pt x="2" y="3"/>
                    <a:pt x="2" y="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4486309" y="4589413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4453681" y="4542695"/>
              <a:ext cx="1483" cy="3707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2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4452939" y="4543436"/>
              <a:ext cx="742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4453681" y="4541212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4429951" y="4529347"/>
              <a:ext cx="742" cy="3707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4452939" y="4541212"/>
              <a:ext cx="742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4456647" y="4542695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4464804" y="4547144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4466287" y="4544920"/>
              <a:ext cx="742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2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4479635" y="4547144"/>
              <a:ext cx="742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0"/>
            <p:cNvSpPr/>
            <p:nvPr/>
          </p:nvSpPr>
          <p:spPr>
            <a:xfrm>
              <a:off x="4485567" y="4547144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4478152" y="4573098"/>
              <a:ext cx="1483" cy="74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0"/>
            <p:cNvSpPr/>
            <p:nvPr/>
          </p:nvSpPr>
          <p:spPr>
            <a:xfrm>
              <a:off x="4438108" y="4599795"/>
              <a:ext cx="0" cy="222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0"/>
            <p:cNvSpPr/>
            <p:nvPr/>
          </p:nvSpPr>
          <p:spPr>
            <a:xfrm>
              <a:off x="4423277" y="4625008"/>
              <a:ext cx="148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4325391" y="4272027"/>
              <a:ext cx="2225" cy="444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1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2" y="4"/>
                    <a:pt x="0" y="1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0"/>
            <p:cNvSpPr/>
            <p:nvPr/>
          </p:nvSpPr>
          <p:spPr>
            <a:xfrm>
              <a:off x="4485567" y="4422563"/>
              <a:ext cx="11865" cy="10382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5" y="6"/>
                  </a:moveTo>
                  <a:cubicBezTo>
                    <a:pt x="6" y="6"/>
                    <a:pt x="7" y="5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4" y="6"/>
                    <a:pt x="0" y="9"/>
                  </a:cubicBezTo>
                  <a:cubicBezTo>
                    <a:pt x="1" y="9"/>
                    <a:pt x="3" y="8"/>
                    <a:pt x="5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0"/>
            <p:cNvSpPr/>
            <p:nvPr/>
          </p:nvSpPr>
          <p:spPr>
            <a:xfrm>
              <a:off x="4424760" y="4363980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4478152" y="4432945"/>
              <a:ext cx="7416" cy="2966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3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4478152" y="443294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0"/>
            <p:cNvSpPr/>
            <p:nvPr/>
          </p:nvSpPr>
          <p:spPr>
            <a:xfrm>
              <a:off x="4470737" y="4432945"/>
              <a:ext cx="7416" cy="7416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0" y="6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0"/>
            <p:cNvSpPr/>
            <p:nvPr/>
          </p:nvSpPr>
          <p:spPr>
            <a:xfrm>
              <a:off x="4475927" y="4432945"/>
              <a:ext cx="2225" cy="2966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4479635" y="4435911"/>
              <a:ext cx="3707" cy="3707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0"/>
            <p:cNvSpPr/>
            <p:nvPr/>
          </p:nvSpPr>
          <p:spPr>
            <a:xfrm>
              <a:off x="4491500" y="4300948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0"/>
            <p:cNvSpPr/>
            <p:nvPr/>
          </p:nvSpPr>
          <p:spPr>
            <a:xfrm>
              <a:off x="4375076" y="4359531"/>
              <a:ext cx="148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0"/>
            <p:cNvSpPr/>
            <p:nvPr/>
          </p:nvSpPr>
          <p:spPr>
            <a:xfrm>
              <a:off x="4366919" y="4299465"/>
              <a:ext cx="742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0"/>
            <p:cNvSpPr/>
            <p:nvPr/>
          </p:nvSpPr>
          <p:spPr>
            <a:xfrm>
              <a:off x="4367660" y="42964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0"/>
            <p:cNvSpPr/>
            <p:nvPr/>
          </p:nvSpPr>
          <p:spPr>
            <a:xfrm>
              <a:off x="4367660" y="4296498"/>
              <a:ext cx="2966" cy="8157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0" y="3"/>
                  </a:moveTo>
                  <a:cubicBezTo>
                    <a:pt x="0" y="4"/>
                    <a:pt x="1" y="6"/>
                    <a:pt x="1" y="4"/>
                  </a:cubicBezTo>
                  <a:cubicBezTo>
                    <a:pt x="2" y="5"/>
                    <a:pt x="1" y="7"/>
                    <a:pt x="2" y="7"/>
                  </a:cubicBezTo>
                  <a:cubicBezTo>
                    <a:pt x="2" y="5"/>
                    <a:pt x="1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0"/>
            <p:cNvSpPr/>
            <p:nvPr/>
          </p:nvSpPr>
          <p:spPr>
            <a:xfrm>
              <a:off x="4398064" y="4303172"/>
              <a:ext cx="148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0"/>
            <p:cNvSpPr/>
            <p:nvPr/>
          </p:nvSpPr>
          <p:spPr>
            <a:xfrm>
              <a:off x="4336515" y="4274252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0"/>
            <p:cNvSpPr/>
            <p:nvPr/>
          </p:nvSpPr>
          <p:spPr>
            <a:xfrm>
              <a:off x="4323908" y="4256454"/>
              <a:ext cx="175749" cy="183905"/>
            </a:xfrm>
            <a:custGeom>
              <a:avLst/>
              <a:gdLst/>
              <a:ahLst/>
              <a:cxnLst/>
              <a:rect l="l" t="t" r="r" b="b"/>
              <a:pathLst>
                <a:path w="145" h="152" extrusionOk="0">
                  <a:moveTo>
                    <a:pt x="88" y="140"/>
                  </a:moveTo>
                  <a:cubicBezTo>
                    <a:pt x="89" y="137"/>
                    <a:pt x="89" y="137"/>
                    <a:pt x="89" y="137"/>
                  </a:cubicBezTo>
                  <a:cubicBezTo>
                    <a:pt x="90" y="138"/>
                    <a:pt x="90" y="141"/>
                    <a:pt x="90" y="142"/>
                  </a:cubicBezTo>
                  <a:cubicBezTo>
                    <a:pt x="91" y="140"/>
                    <a:pt x="93" y="141"/>
                    <a:pt x="94" y="138"/>
                  </a:cubicBezTo>
                  <a:cubicBezTo>
                    <a:pt x="94" y="140"/>
                    <a:pt x="93" y="140"/>
                    <a:pt x="93" y="141"/>
                  </a:cubicBezTo>
                  <a:cubicBezTo>
                    <a:pt x="95" y="142"/>
                    <a:pt x="96" y="137"/>
                    <a:pt x="98" y="138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104" y="145"/>
                    <a:pt x="112" y="149"/>
                    <a:pt x="118" y="143"/>
                  </a:cubicBezTo>
                  <a:cubicBezTo>
                    <a:pt x="120" y="142"/>
                    <a:pt x="119" y="147"/>
                    <a:pt x="119" y="147"/>
                  </a:cubicBezTo>
                  <a:cubicBezTo>
                    <a:pt x="122" y="145"/>
                    <a:pt x="125" y="145"/>
                    <a:pt x="128" y="146"/>
                  </a:cubicBezTo>
                  <a:cubicBezTo>
                    <a:pt x="130" y="143"/>
                    <a:pt x="135" y="139"/>
                    <a:pt x="143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4" y="132"/>
                    <a:pt x="132" y="132"/>
                    <a:pt x="130" y="131"/>
                  </a:cubicBezTo>
                  <a:cubicBezTo>
                    <a:pt x="125" y="129"/>
                    <a:pt x="121" y="127"/>
                    <a:pt x="116" y="124"/>
                  </a:cubicBezTo>
                  <a:cubicBezTo>
                    <a:pt x="112" y="125"/>
                    <a:pt x="108" y="126"/>
                    <a:pt x="105" y="124"/>
                  </a:cubicBezTo>
                  <a:cubicBezTo>
                    <a:pt x="92" y="124"/>
                    <a:pt x="78" y="117"/>
                    <a:pt x="65" y="120"/>
                  </a:cubicBezTo>
                  <a:cubicBezTo>
                    <a:pt x="65" y="121"/>
                    <a:pt x="65" y="123"/>
                    <a:pt x="64" y="123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62" y="125"/>
                    <a:pt x="62" y="122"/>
                    <a:pt x="63" y="122"/>
                  </a:cubicBezTo>
                  <a:cubicBezTo>
                    <a:pt x="57" y="122"/>
                    <a:pt x="53" y="123"/>
                    <a:pt x="47" y="122"/>
                  </a:cubicBezTo>
                  <a:cubicBezTo>
                    <a:pt x="47" y="126"/>
                    <a:pt x="45" y="123"/>
                    <a:pt x="45" y="126"/>
                  </a:cubicBezTo>
                  <a:cubicBezTo>
                    <a:pt x="44" y="126"/>
                    <a:pt x="45" y="125"/>
                    <a:pt x="45" y="125"/>
                  </a:cubicBezTo>
                  <a:cubicBezTo>
                    <a:pt x="44" y="125"/>
                    <a:pt x="43" y="126"/>
                    <a:pt x="43" y="126"/>
                  </a:cubicBezTo>
                  <a:cubicBezTo>
                    <a:pt x="44" y="124"/>
                    <a:pt x="46" y="123"/>
                    <a:pt x="48" y="121"/>
                  </a:cubicBezTo>
                  <a:cubicBezTo>
                    <a:pt x="46" y="116"/>
                    <a:pt x="49" y="116"/>
                    <a:pt x="48" y="111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09"/>
                    <a:pt x="51" y="110"/>
                    <a:pt x="55" y="110"/>
                  </a:cubicBezTo>
                  <a:cubicBezTo>
                    <a:pt x="53" y="109"/>
                    <a:pt x="55" y="109"/>
                    <a:pt x="53" y="107"/>
                  </a:cubicBezTo>
                  <a:cubicBezTo>
                    <a:pt x="51" y="104"/>
                    <a:pt x="57" y="109"/>
                    <a:pt x="57" y="107"/>
                  </a:cubicBezTo>
                  <a:cubicBezTo>
                    <a:pt x="58" y="108"/>
                    <a:pt x="55" y="106"/>
                    <a:pt x="56" y="106"/>
                  </a:cubicBezTo>
                  <a:cubicBezTo>
                    <a:pt x="56" y="101"/>
                    <a:pt x="57" y="108"/>
                    <a:pt x="62" y="108"/>
                  </a:cubicBezTo>
                  <a:cubicBezTo>
                    <a:pt x="66" y="103"/>
                    <a:pt x="69" y="96"/>
                    <a:pt x="75" y="94"/>
                  </a:cubicBezTo>
                  <a:cubicBezTo>
                    <a:pt x="74" y="94"/>
                    <a:pt x="73" y="92"/>
                    <a:pt x="73" y="92"/>
                  </a:cubicBezTo>
                  <a:cubicBezTo>
                    <a:pt x="77" y="96"/>
                    <a:pt x="74" y="90"/>
                    <a:pt x="76" y="91"/>
                  </a:cubicBezTo>
                  <a:cubicBezTo>
                    <a:pt x="76" y="91"/>
                    <a:pt x="76" y="92"/>
                    <a:pt x="76" y="93"/>
                  </a:cubicBezTo>
                  <a:cubicBezTo>
                    <a:pt x="80" y="93"/>
                    <a:pt x="80" y="89"/>
                    <a:pt x="83" y="89"/>
                  </a:cubicBezTo>
                  <a:cubicBezTo>
                    <a:pt x="83" y="86"/>
                    <a:pt x="89" y="87"/>
                    <a:pt x="88" y="84"/>
                  </a:cubicBezTo>
                  <a:cubicBezTo>
                    <a:pt x="89" y="86"/>
                    <a:pt x="90" y="84"/>
                    <a:pt x="91" y="85"/>
                  </a:cubicBezTo>
                  <a:cubicBezTo>
                    <a:pt x="88" y="79"/>
                    <a:pt x="96" y="83"/>
                    <a:pt x="95" y="79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01" y="75"/>
                    <a:pt x="108" y="71"/>
                    <a:pt x="111" y="64"/>
                  </a:cubicBezTo>
                  <a:cubicBezTo>
                    <a:pt x="113" y="61"/>
                    <a:pt x="121" y="61"/>
                    <a:pt x="122" y="56"/>
                  </a:cubicBezTo>
                  <a:cubicBezTo>
                    <a:pt x="122" y="55"/>
                    <a:pt x="121" y="54"/>
                    <a:pt x="121" y="54"/>
                  </a:cubicBezTo>
                  <a:cubicBezTo>
                    <a:pt x="122" y="53"/>
                    <a:pt x="122" y="55"/>
                    <a:pt x="123" y="55"/>
                  </a:cubicBezTo>
                  <a:cubicBezTo>
                    <a:pt x="123" y="52"/>
                    <a:pt x="128" y="51"/>
                    <a:pt x="129" y="50"/>
                  </a:cubicBezTo>
                  <a:cubicBezTo>
                    <a:pt x="128" y="50"/>
                    <a:pt x="128" y="49"/>
                    <a:pt x="127" y="48"/>
                  </a:cubicBezTo>
                  <a:cubicBezTo>
                    <a:pt x="131" y="50"/>
                    <a:pt x="131" y="42"/>
                    <a:pt x="136" y="42"/>
                  </a:cubicBezTo>
                  <a:cubicBezTo>
                    <a:pt x="131" y="39"/>
                    <a:pt x="136" y="38"/>
                    <a:pt x="136" y="36"/>
                  </a:cubicBezTo>
                  <a:cubicBezTo>
                    <a:pt x="136" y="35"/>
                    <a:pt x="138" y="36"/>
                    <a:pt x="138" y="37"/>
                  </a:cubicBezTo>
                  <a:cubicBezTo>
                    <a:pt x="140" y="34"/>
                    <a:pt x="141" y="34"/>
                    <a:pt x="145" y="24"/>
                  </a:cubicBezTo>
                  <a:cubicBezTo>
                    <a:pt x="145" y="19"/>
                    <a:pt x="143" y="16"/>
                    <a:pt x="139" y="9"/>
                  </a:cubicBezTo>
                  <a:cubicBezTo>
                    <a:pt x="145" y="14"/>
                    <a:pt x="138" y="3"/>
                    <a:pt x="133" y="2"/>
                  </a:cubicBezTo>
                  <a:cubicBezTo>
                    <a:pt x="126" y="0"/>
                    <a:pt x="124" y="1"/>
                    <a:pt x="123" y="0"/>
                  </a:cubicBezTo>
                  <a:cubicBezTo>
                    <a:pt x="124" y="4"/>
                    <a:pt x="121" y="6"/>
                    <a:pt x="118" y="5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5" y="2"/>
                    <a:pt x="112" y="3"/>
                    <a:pt x="109" y="4"/>
                  </a:cubicBezTo>
                  <a:cubicBezTo>
                    <a:pt x="109" y="4"/>
                    <a:pt x="104" y="5"/>
                    <a:pt x="103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8" y="8"/>
                    <a:pt x="93" y="4"/>
                    <a:pt x="87" y="9"/>
                  </a:cubicBezTo>
                  <a:cubicBezTo>
                    <a:pt x="86" y="8"/>
                    <a:pt x="84" y="7"/>
                    <a:pt x="82" y="7"/>
                  </a:cubicBezTo>
                  <a:cubicBezTo>
                    <a:pt x="80" y="9"/>
                    <a:pt x="79" y="9"/>
                    <a:pt x="78" y="12"/>
                  </a:cubicBezTo>
                  <a:cubicBezTo>
                    <a:pt x="77" y="12"/>
                    <a:pt x="77" y="10"/>
                    <a:pt x="76" y="9"/>
                  </a:cubicBezTo>
                  <a:cubicBezTo>
                    <a:pt x="74" y="9"/>
                    <a:pt x="71" y="5"/>
                    <a:pt x="69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7" y="9"/>
                    <a:pt x="64" y="12"/>
                    <a:pt x="62" y="10"/>
                  </a:cubicBezTo>
                  <a:cubicBezTo>
                    <a:pt x="61" y="12"/>
                    <a:pt x="59" y="12"/>
                    <a:pt x="60" y="15"/>
                  </a:cubicBezTo>
                  <a:cubicBezTo>
                    <a:pt x="59" y="16"/>
                    <a:pt x="60" y="11"/>
                    <a:pt x="59" y="1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4" y="10"/>
                    <a:pt x="50" y="11"/>
                    <a:pt x="45" y="13"/>
                  </a:cubicBezTo>
                  <a:cubicBezTo>
                    <a:pt x="44" y="10"/>
                    <a:pt x="41" y="14"/>
                    <a:pt x="38" y="12"/>
                  </a:cubicBezTo>
                  <a:cubicBezTo>
                    <a:pt x="36" y="14"/>
                    <a:pt x="34" y="11"/>
                    <a:pt x="33" y="1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27" y="14"/>
                    <a:pt x="25" y="12"/>
                  </a:cubicBezTo>
                  <a:cubicBezTo>
                    <a:pt x="23" y="12"/>
                    <a:pt x="23" y="15"/>
                    <a:pt x="22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0" y="16"/>
                    <a:pt x="20" y="19"/>
                    <a:pt x="19" y="21"/>
                  </a:cubicBezTo>
                  <a:cubicBezTo>
                    <a:pt x="18" y="20"/>
                    <a:pt x="18" y="21"/>
                    <a:pt x="17" y="20"/>
                  </a:cubicBezTo>
                  <a:cubicBezTo>
                    <a:pt x="18" y="19"/>
                    <a:pt x="19" y="16"/>
                    <a:pt x="20" y="13"/>
                  </a:cubicBezTo>
                  <a:cubicBezTo>
                    <a:pt x="18" y="12"/>
                    <a:pt x="16" y="18"/>
                    <a:pt x="15" y="14"/>
                  </a:cubicBezTo>
                  <a:cubicBezTo>
                    <a:pt x="14" y="13"/>
                    <a:pt x="13" y="14"/>
                    <a:pt x="13" y="17"/>
                  </a:cubicBezTo>
                  <a:cubicBezTo>
                    <a:pt x="13" y="16"/>
                    <a:pt x="12" y="15"/>
                    <a:pt x="13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0" y="18"/>
                    <a:pt x="9" y="18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3"/>
                    <a:pt x="8" y="23"/>
                    <a:pt x="8" y="21"/>
                  </a:cubicBezTo>
                  <a:cubicBezTo>
                    <a:pt x="7" y="18"/>
                    <a:pt x="9" y="17"/>
                    <a:pt x="9" y="15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7" y="21"/>
                    <a:pt x="6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9" y="24"/>
                    <a:pt x="11" y="26"/>
                    <a:pt x="13" y="2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2"/>
                    <a:pt x="15" y="19"/>
                    <a:pt x="16" y="22"/>
                  </a:cubicBezTo>
                  <a:cubicBezTo>
                    <a:pt x="15" y="22"/>
                    <a:pt x="16" y="24"/>
                    <a:pt x="16" y="25"/>
                  </a:cubicBezTo>
                  <a:cubicBezTo>
                    <a:pt x="16" y="25"/>
                    <a:pt x="16" y="24"/>
                    <a:pt x="17" y="2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3"/>
                    <a:pt x="19" y="27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8"/>
                    <a:pt x="19" y="24"/>
                    <a:pt x="21" y="24"/>
                  </a:cubicBezTo>
                  <a:cubicBezTo>
                    <a:pt x="22" y="25"/>
                    <a:pt x="21" y="29"/>
                    <a:pt x="22" y="30"/>
                  </a:cubicBezTo>
                  <a:cubicBezTo>
                    <a:pt x="24" y="30"/>
                    <a:pt x="27" y="27"/>
                    <a:pt x="29" y="30"/>
                  </a:cubicBezTo>
                  <a:cubicBezTo>
                    <a:pt x="31" y="29"/>
                    <a:pt x="33" y="28"/>
                    <a:pt x="34" y="26"/>
                  </a:cubicBezTo>
                  <a:cubicBezTo>
                    <a:pt x="36" y="26"/>
                    <a:pt x="34" y="30"/>
                    <a:pt x="36" y="28"/>
                  </a:cubicBezTo>
                  <a:cubicBezTo>
                    <a:pt x="35" y="30"/>
                    <a:pt x="36" y="32"/>
                    <a:pt x="36" y="33"/>
                  </a:cubicBezTo>
                  <a:cubicBezTo>
                    <a:pt x="36" y="31"/>
                    <a:pt x="39" y="33"/>
                    <a:pt x="37" y="29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3" y="30"/>
                    <a:pt x="43" y="32"/>
                    <a:pt x="44" y="34"/>
                  </a:cubicBezTo>
                  <a:cubicBezTo>
                    <a:pt x="45" y="31"/>
                    <a:pt x="47" y="29"/>
                    <a:pt x="49" y="30"/>
                  </a:cubicBezTo>
                  <a:cubicBezTo>
                    <a:pt x="48" y="27"/>
                    <a:pt x="48" y="27"/>
                    <a:pt x="48" y="25"/>
                  </a:cubicBezTo>
                  <a:cubicBezTo>
                    <a:pt x="48" y="24"/>
                    <a:pt x="49" y="23"/>
                    <a:pt x="49" y="23"/>
                  </a:cubicBezTo>
                  <a:cubicBezTo>
                    <a:pt x="50" y="26"/>
                    <a:pt x="50" y="30"/>
                    <a:pt x="51" y="30"/>
                  </a:cubicBezTo>
                  <a:cubicBezTo>
                    <a:pt x="51" y="35"/>
                    <a:pt x="48" y="30"/>
                    <a:pt x="49" y="35"/>
                  </a:cubicBezTo>
                  <a:cubicBezTo>
                    <a:pt x="49" y="38"/>
                    <a:pt x="46" y="39"/>
                    <a:pt x="45" y="36"/>
                  </a:cubicBezTo>
                  <a:cubicBezTo>
                    <a:pt x="44" y="40"/>
                    <a:pt x="46" y="37"/>
                    <a:pt x="46" y="41"/>
                  </a:cubicBezTo>
                  <a:cubicBezTo>
                    <a:pt x="47" y="40"/>
                    <a:pt x="48" y="38"/>
                    <a:pt x="50" y="37"/>
                  </a:cubicBezTo>
                  <a:cubicBezTo>
                    <a:pt x="50" y="36"/>
                    <a:pt x="49" y="35"/>
                    <a:pt x="50" y="34"/>
                  </a:cubicBezTo>
                  <a:cubicBezTo>
                    <a:pt x="52" y="30"/>
                    <a:pt x="53" y="36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9"/>
                    <a:pt x="54" y="36"/>
                    <a:pt x="55" y="36"/>
                  </a:cubicBezTo>
                  <a:cubicBezTo>
                    <a:pt x="56" y="42"/>
                    <a:pt x="53" y="37"/>
                    <a:pt x="53" y="4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6" y="44"/>
                    <a:pt x="54" y="40"/>
                    <a:pt x="56" y="41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0"/>
                    <a:pt x="57" y="37"/>
                    <a:pt x="56" y="37"/>
                  </a:cubicBezTo>
                  <a:cubicBezTo>
                    <a:pt x="56" y="32"/>
                    <a:pt x="57" y="37"/>
                    <a:pt x="58" y="36"/>
                  </a:cubicBezTo>
                  <a:cubicBezTo>
                    <a:pt x="59" y="33"/>
                    <a:pt x="58" y="36"/>
                    <a:pt x="58" y="33"/>
                  </a:cubicBezTo>
                  <a:cubicBezTo>
                    <a:pt x="57" y="30"/>
                    <a:pt x="58" y="30"/>
                    <a:pt x="59" y="30"/>
                  </a:cubicBezTo>
                  <a:cubicBezTo>
                    <a:pt x="61" y="30"/>
                    <a:pt x="60" y="33"/>
                    <a:pt x="61" y="35"/>
                  </a:cubicBezTo>
                  <a:cubicBezTo>
                    <a:pt x="60" y="35"/>
                    <a:pt x="59" y="36"/>
                    <a:pt x="59" y="34"/>
                  </a:cubicBezTo>
                  <a:cubicBezTo>
                    <a:pt x="58" y="37"/>
                    <a:pt x="60" y="40"/>
                    <a:pt x="59" y="42"/>
                  </a:cubicBezTo>
                  <a:cubicBezTo>
                    <a:pt x="61" y="44"/>
                    <a:pt x="60" y="40"/>
                    <a:pt x="61" y="39"/>
                  </a:cubicBezTo>
                  <a:cubicBezTo>
                    <a:pt x="61" y="39"/>
                    <a:pt x="61" y="36"/>
                    <a:pt x="61" y="35"/>
                  </a:cubicBezTo>
                  <a:cubicBezTo>
                    <a:pt x="63" y="28"/>
                    <a:pt x="63" y="41"/>
                    <a:pt x="65" y="40"/>
                  </a:cubicBezTo>
                  <a:cubicBezTo>
                    <a:pt x="64" y="35"/>
                    <a:pt x="67" y="33"/>
                    <a:pt x="66" y="27"/>
                  </a:cubicBezTo>
                  <a:cubicBezTo>
                    <a:pt x="66" y="26"/>
                    <a:pt x="67" y="25"/>
                    <a:pt x="68" y="26"/>
                  </a:cubicBezTo>
                  <a:cubicBezTo>
                    <a:pt x="67" y="29"/>
                    <a:pt x="69" y="28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8" y="38"/>
                    <a:pt x="70" y="40"/>
                    <a:pt x="70" y="42"/>
                  </a:cubicBezTo>
                  <a:cubicBezTo>
                    <a:pt x="71" y="40"/>
                    <a:pt x="70" y="38"/>
                    <a:pt x="71" y="38"/>
                  </a:cubicBezTo>
                  <a:cubicBezTo>
                    <a:pt x="71" y="39"/>
                    <a:pt x="71" y="41"/>
                    <a:pt x="72" y="41"/>
                  </a:cubicBezTo>
                  <a:cubicBezTo>
                    <a:pt x="71" y="39"/>
                    <a:pt x="72" y="36"/>
                    <a:pt x="73" y="35"/>
                  </a:cubicBezTo>
                  <a:cubicBezTo>
                    <a:pt x="74" y="35"/>
                    <a:pt x="75" y="38"/>
                    <a:pt x="75" y="3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4" y="40"/>
                    <a:pt x="74" y="43"/>
                    <a:pt x="75" y="42"/>
                  </a:cubicBezTo>
                  <a:cubicBezTo>
                    <a:pt x="75" y="40"/>
                    <a:pt x="75" y="38"/>
                    <a:pt x="76" y="35"/>
                  </a:cubicBezTo>
                  <a:cubicBezTo>
                    <a:pt x="77" y="34"/>
                    <a:pt x="77" y="37"/>
                    <a:pt x="77" y="36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8" y="38"/>
                    <a:pt x="76" y="44"/>
                    <a:pt x="78" y="42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9" y="40"/>
                    <a:pt x="79" y="41"/>
                    <a:pt x="78" y="42"/>
                  </a:cubicBezTo>
                  <a:cubicBezTo>
                    <a:pt x="79" y="40"/>
                    <a:pt x="80" y="41"/>
                    <a:pt x="80" y="4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1" y="41"/>
                    <a:pt x="82" y="37"/>
                    <a:pt x="82" y="40"/>
                  </a:cubicBezTo>
                  <a:cubicBezTo>
                    <a:pt x="82" y="36"/>
                    <a:pt x="82" y="40"/>
                    <a:pt x="80" y="38"/>
                  </a:cubicBezTo>
                  <a:cubicBezTo>
                    <a:pt x="80" y="35"/>
                    <a:pt x="82" y="35"/>
                    <a:pt x="82" y="35"/>
                  </a:cubicBezTo>
                  <a:cubicBezTo>
                    <a:pt x="82" y="39"/>
                    <a:pt x="84" y="35"/>
                    <a:pt x="85" y="36"/>
                  </a:cubicBezTo>
                  <a:cubicBezTo>
                    <a:pt x="85" y="37"/>
                    <a:pt x="86" y="38"/>
                    <a:pt x="86" y="39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42"/>
                    <a:pt x="88" y="35"/>
                    <a:pt x="89" y="37"/>
                  </a:cubicBezTo>
                  <a:cubicBezTo>
                    <a:pt x="88" y="38"/>
                    <a:pt x="88" y="41"/>
                    <a:pt x="89" y="41"/>
                  </a:cubicBezTo>
                  <a:cubicBezTo>
                    <a:pt x="88" y="37"/>
                    <a:pt x="91" y="36"/>
                    <a:pt x="90" y="33"/>
                  </a:cubicBezTo>
                  <a:cubicBezTo>
                    <a:pt x="92" y="35"/>
                    <a:pt x="90" y="39"/>
                    <a:pt x="90" y="42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41"/>
                    <a:pt x="92" y="44"/>
                    <a:pt x="91" y="44"/>
                  </a:cubicBezTo>
                  <a:cubicBezTo>
                    <a:pt x="90" y="44"/>
                    <a:pt x="89" y="46"/>
                    <a:pt x="88" y="43"/>
                  </a:cubicBezTo>
                  <a:cubicBezTo>
                    <a:pt x="88" y="45"/>
                    <a:pt x="88" y="45"/>
                    <a:pt x="88" y="46"/>
                  </a:cubicBezTo>
                  <a:cubicBezTo>
                    <a:pt x="89" y="46"/>
                    <a:pt x="90" y="46"/>
                    <a:pt x="91" y="47"/>
                  </a:cubicBezTo>
                  <a:cubicBezTo>
                    <a:pt x="91" y="48"/>
                    <a:pt x="91" y="49"/>
                    <a:pt x="90" y="49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49"/>
                    <a:pt x="88" y="49"/>
                    <a:pt x="91" y="50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50"/>
                    <a:pt x="88" y="51"/>
                    <a:pt x="87" y="52"/>
                  </a:cubicBezTo>
                  <a:cubicBezTo>
                    <a:pt x="85" y="50"/>
                    <a:pt x="84" y="47"/>
                    <a:pt x="82" y="47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2" y="51"/>
                    <a:pt x="81" y="49"/>
                  </a:cubicBezTo>
                  <a:cubicBezTo>
                    <a:pt x="78" y="50"/>
                    <a:pt x="84" y="57"/>
                    <a:pt x="81" y="56"/>
                  </a:cubicBezTo>
                  <a:cubicBezTo>
                    <a:pt x="80" y="53"/>
                    <a:pt x="79" y="53"/>
                    <a:pt x="78" y="53"/>
                  </a:cubicBezTo>
                  <a:cubicBezTo>
                    <a:pt x="78" y="54"/>
                    <a:pt x="79" y="55"/>
                    <a:pt x="78" y="55"/>
                  </a:cubicBezTo>
                  <a:cubicBezTo>
                    <a:pt x="80" y="56"/>
                    <a:pt x="77" y="53"/>
                    <a:pt x="79" y="54"/>
                  </a:cubicBezTo>
                  <a:cubicBezTo>
                    <a:pt x="81" y="56"/>
                    <a:pt x="80" y="56"/>
                    <a:pt x="80" y="56"/>
                  </a:cubicBezTo>
                  <a:cubicBezTo>
                    <a:pt x="74" y="52"/>
                    <a:pt x="74" y="59"/>
                    <a:pt x="70" y="58"/>
                  </a:cubicBezTo>
                  <a:cubicBezTo>
                    <a:pt x="72" y="61"/>
                    <a:pt x="69" y="60"/>
                    <a:pt x="70" y="61"/>
                  </a:cubicBezTo>
                  <a:cubicBezTo>
                    <a:pt x="67" y="58"/>
                    <a:pt x="69" y="63"/>
                    <a:pt x="67" y="62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7" y="64"/>
                    <a:pt x="72" y="71"/>
                    <a:pt x="68" y="68"/>
                  </a:cubicBezTo>
                  <a:cubicBezTo>
                    <a:pt x="66" y="68"/>
                    <a:pt x="66" y="65"/>
                    <a:pt x="66" y="65"/>
                  </a:cubicBezTo>
                  <a:cubicBezTo>
                    <a:pt x="62" y="62"/>
                    <a:pt x="65" y="70"/>
                    <a:pt x="61" y="67"/>
                  </a:cubicBezTo>
                  <a:cubicBezTo>
                    <a:pt x="62" y="68"/>
                    <a:pt x="64" y="70"/>
                    <a:pt x="64" y="72"/>
                  </a:cubicBezTo>
                  <a:cubicBezTo>
                    <a:pt x="63" y="71"/>
                    <a:pt x="60" y="71"/>
                    <a:pt x="59" y="70"/>
                  </a:cubicBezTo>
                  <a:cubicBezTo>
                    <a:pt x="59" y="71"/>
                    <a:pt x="60" y="72"/>
                    <a:pt x="58" y="72"/>
                  </a:cubicBezTo>
                  <a:cubicBezTo>
                    <a:pt x="58" y="71"/>
                    <a:pt x="58" y="70"/>
                    <a:pt x="58" y="70"/>
                  </a:cubicBezTo>
                  <a:cubicBezTo>
                    <a:pt x="56" y="70"/>
                    <a:pt x="56" y="72"/>
                    <a:pt x="56" y="74"/>
                  </a:cubicBezTo>
                  <a:cubicBezTo>
                    <a:pt x="54" y="72"/>
                    <a:pt x="53" y="75"/>
                    <a:pt x="51" y="74"/>
                  </a:cubicBezTo>
                  <a:cubicBezTo>
                    <a:pt x="52" y="78"/>
                    <a:pt x="48" y="75"/>
                    <a:pt x="51" y="79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9"/>
                    <a:pt x="52" y="82"/>
                    <a:pt x="51" y="83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7" y="77"/>
                    <a:pt x="47" y="81"/>
                    <a:pt x="46" y="79"/>
                  </a:cubicBezTo>
                  <a:cubicBezTo>
                    <a:pt x="48" y="81"/>
                    <a:pt x="45" y="80"/>
                    <a:pt x="47" y="82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6" y="85"/>
                    <a:pt x="48" y="85"/>
                    <a:pt x="47" y="86"/>
                  </a:cubicBezTo>
                  <a:cubicBezTo>
                    <a:pt x="46" y="87"/>
                    <a:pt x="44" y="83"/>
                    <a:pt x="44" y="83"/>
                  </a:cubicBezTo>
                  <a:cubicBezTo>
                    <a:pt x="43" y="83"/>
                    <a:pt x="43" y="84"/>
                    <a:pt x="43" y="85"/>
                  </a:cubicBezTo>
                  <a:cubicBezTo>
                    <a:pt x="43" y="85"/>
                    <a:pt x="43" y="85"/>
                    <a:pt x="43" y="86"/>
                  </a:cubicBezTo>
                  <a:cubicBezTo>
                    <a:pt x="43" y="86"/>
                    <a:pt x="43" y="85"/>
                    <a:pt x="4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6"/>
                    <a:pt x="42" y="86"/>
                    <a:pt x="42" y="85"/>
                  </a:cubicBezTo>
                  <a:cubicBezTo>
                    <a:pt x="42" y="85"/>
                    <a:pt x="42" y="85"/>
                    <a:pt x="42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86"/>
                    <a:pt x="41" y="86"/>
                    <a:pt x="40" y="86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4"/>
                    <a:pt x="39" y="87"/>
                    <a:pt x="40" y="88"/>
                  </a:cubicBezTo>
                  <a:cubicBezTo>
                    <a:pt x="36" y="88"/>
                    <a:pt x="35" y="92"/>
                    <a:pt x="34" y="94"/>
                  </a:cubicBezTo>
                  <a:cubicBezTo>
                    <a:pt x="34" y="94"/>
                    <a:pt x="34" y="93"/>
                    <a:pt x="34" y="94"/>
                  </a:cubicBezTo>
                  <a:cubicBezTo>
                    <a:pt x="34" y="95"/>
                    <a:pt x="35" y="97"/>
                    <a:pt x="33" y="96"/>
                  </a:cubicBezTo>
                  <a:cubicBezTo>
                    <a:pt x="34" y="97"/>
                    <a:pt x="32" y="95"/>
                    <a:pt x="31" y="96"/>
                  </a:cubicBezTo>
                  <a:cubicBezTo>
                    <a:pt x="30" y="96"/>
                    <a:pt x="31" y="97"/>
                    <a:pt x="32" y="97"/>
                  </a:cubicBezTo>
                  <a:cubicBezTo>
                    <a:pt x="28" y="96"/>
                    <a:pt x="29" y="103"/>
                    <a:pt x="28" y="102"/>
                  </a:cubicBezTo>
                  <a:cubicBezTo>
                    <a:pt x="30" y="101"/>
                    <a:pt x="24" y="99"/>
                    <a:pt x="26" y="100"/>
                  </a:cubicBezTo>
                  <a:cubicBezTo>
                    <a:pt x="27" y="100"/>
                    <a:pt x="25" y="104"/>
                    <a:pt x="26" y="107"/>
                  </a:cubicBezTo>
                  <a:cubicBezTo>
                    <a:pt x="25" y="106"/>
                    <a:pt x="24" y="105"/>
                    <a:pt x="24" y="104"/>
                  </a:cubicBezTo>
                  <a:cubicBezTo>
                    <a:pt x="23" y="105"/>
                    <a:pt x="22" y="106"/>
                    <a:pt x="23" y="109"/>
                  </a:cubicBezTo>
                  <a:cubicBezTo>
                    <a:pt x="25" y="109"/>
                    <a:pt x="23" y="108"/>
                    <a:pt x="23" y="107"/>
                  </a:cubicBezTo>
                  <a:cubicBezTo>
                    <a:pt x="25" y="109"/>
                    <a:pt x="25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3" y="112"/>
                    <a:pt x="24" y="113"/>
                    <a:pt x="23" y="114"/>
                  </a:cubicBezTo>
                  <a:cubicBezTo>
                    <a:pt x="21" y="113"/>
                    <a:pt x="23" y="113"/>
                    <a:pt x="22" y="112"/>
                  </a:cubicBezTo>
                  <a:cubicBezTo>
                    <a:pt x="19" y="109"/>
                    <a:pt x="18" y="112"/>
                    <a:pt x="17" y="112"/>
                  </a:cubicBezTo>
                  <a:cubicBezTo>
                    <a:pt x="17" y="112"/>
                    <a:pt x="18" y="113"/>
                    <a:pt x="18" y="114"/>
                  </a:cubicBezTo>
                  <a:cubicBezTo>
                    <a:pt x="18" y="116"/>
                    <a:pt x="16" y="113"/>
                    <a:pt x="16" y="113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8" y="120"/>
                    <a:pt x="16" y="119"/>
                    <a:pt x="15" y="117"/>
                  </a:cubicBezTo>
                  <a:cubicBezTo>
                    <a:pt x="14" y="119"/>
                    <a:pt x="16" y="122"/>
                    <a:pt x="16" y="124"/>
                  </a:cubicBezTo>
                  <a:cubicBezTo>
                    <a:pt x="16" y="126"/>
                    <a:pt x="16" y="128"/>
                    <a:pt x="15" y="129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6" y="129"/>
                    <a:pt x="15" y="128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3" y="125"/>
                    <a:pt x="10" y="124"/>
                    <a:pt x="9" y="122"/>
                  </a:cubicBezTo>
                  <a:cubicBezTo>
                    <a:pt x="9" y="124"/>
                    <a:pt x="6" y="125"/>
                    <a:pt x="4" y="126"/>
                  </a:cubicBezTo>
                  <a:cubicBezTo>
                    <a:pt x="9" y="128"/>
                    <a:pt x="4" y="129"/>
                    <a:pt x="8" y="132"/>
                  </a:cubicBezTo>
                  <a:cubicBezTo>
                    <a:pt x="7" y="134"/>
                    <a:pt x="4" y="131"/>
                    <a:pt x="3" y="131"/>
                  </a:cubicBezTo>
                  <a:cubicBezTo>
                    <a:pt x="3" y="134"/>
                    <a:pt x="1" y="135"/>
                    <a:pt x="1" y="139"/>
                  </a:cubicBezTo>
                  <a:cubicBezTo>
                    <a:pt x="1" y="139"/>
                    <a:pt x="1" y="139"/>
                    <a:pt x="0" y="139"/>
                  </a:cubicBezTo>
                  <a:cubicBezTo>
                    <a:pt x="2" y="141"/>
                    <a:pt x="4" y="146"/>
                    <a:pt x="8" y="143"/>
                  </a:cubicBezTo>
                  <a:cubicBezTo>
                    <a:pt x="8" y="143"/>
                    <a:pt x="7" y="144"/>
                    <a:pt x="7" y="144"/>
                  </a:cubicBezTo>
                  <a:cubicBezTo>
                    <a:pt x="8" y="147"/>
                    <a:pt x="9" y="140"/>
                    <a:pt x="10" y="14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1" y="143"/>
                    <a:pt x="11" y="147"/>
                    <a:pt x="13" y="144"/>
                  </a:cubicBezTo>
                  <a:cubicBezTo>
                    <a:pt x="13" y="146"/>
                    <a:pt x="13" y="146"/>
                    <a:pt x="13" y="146"/>
                  </a:cubicBezTo>
                  <a:cubicBezTo>
                    <a:pt x="14" y="146"/>
                    <a:pt x="16" y="147"/>
                    <a:pt x="17" y="144"/>
                  </a:cubicBezTo>
                  <a:cubicBezTo>
                    <a:pt x="17" y="145"/>
                    <a:pt x="17" y="146"/>
                    <a:pt x="16" y="147"/>
                  </a:cubicBezTo>
                  <a:cubicBezTo>
                    <a:pt x="18" y="149"/>
                    <a:pt x="18" y="144"/>
                    <a:pt x="19" y="145"/>
                  </a:cubicBezTo>
                  <a:cubicBezTo>
                    <a:pt x="20" y="145"/>
                    <a:pt x="20" y="147"/>
                    <a:pt x="20" y="147"/>
                  </a:cubicBezTo>
                  <a:cubicBezTo>
                    <a:pt x="21" y="145"/>
                    <a:pt x="23" y="146"/>
                    <a:pt x="23" y="145"/>
                  </a:cubicBezTo>
                  <a:cubicBezTo>
                    <a:pt x="24" y="146"/>
                    <a:pt x="24" y="147"/>
                    <a:pt x="25" y="148"/>
                  </a:cubicBezTo>
                  <a:cubicBezTo>
                    <a:pt x="32" y="148"/>
                    <a:pt x="39" y="148"/>
                    <a:pt x="46" y="144"/>
                  </a:cubicBezTo>
                  <a:cubicBezTo>
                    <a:pt x="47" y="148"/>
                    <a:pt x="44" y="147"/>
                    <a:pt x="45" y="150"/>
                  </a:cubicBezTo>
                  <a:cubicBezTo>
                    <a:pt x="45" y="146"/>
                    <a:pt x="46" y="148"/>
                    <a:pt x="48" y="147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9" y="147"/>
                    <a:pt x="50" y="149"/>
                    <a:pt x="51" y="148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2" y="145"/>
                    <a:pt x="53" y="152"/>
                    <a:pt x="53" y="147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5" y="146"/>
                    <a:pt x="56" y="151"/>
                    <a:pt x="57" y="147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9" y="150"/>
                    <a:pt x="60" y="144"/>
                    <a:pt x="61" y="147"/>
                  </a:cubicBezTo>
                  <a:cubicBezTo>
                    <a:pt x="62" y="146"/>
                    <a:pt x="64" y="145"/>
                    <a:pt x="64" y="142"/>
                  </a:cubicBezTo>
                  <a:cubicBezTo>
                    <a:pt x="65" y="143"/>
                    <a:pt x="64" y="145"/>
                    <a:pt x="64" y="146"/>
                  </a:cubicBezTo>
                  <a:cubicBezTo>
                    <a:pt x="70" y="145"/>
                    <a:pt x="75" y="146"/>
                    <a:pt x="80" y="141"/>
                  </a:cubicBezTo>
                  <a:cubicBezTo>
                    <a:pt x="81" y="142"/>
                    <a:pt x="80" y="143"/>
                    <a:pt x="80" y="143"/>
                  </a:cubicBezTo>
                  <a:cubicBezTo>
                    <a:pt x="83" y="140"/>
                    <a:pt x="86" y="147"/>
                    <a:pt x="88" y="140"/>
                  </a:cubicBezTo>
                  <a:close/>
                  <a:moveTo>
                    <a:pt x="98" y="35"/>
                  </a:moveTo>
                  <a:cubicBezTo>
                    <a:pt x="98" y="34"/>
                    <a:pt x="98" y="33"/>
                    <a:pt x="98" y="33"/>
                  </a:cubicBezTo>
                  <a:cubicBezTo>
                    <a:pt x="99" y="34"/>
                    <a:pt x="98" y="34"/>
                    <a:pt x="98" y="35"/>
                  </a:cubicBezTo>
                  <a:close/>
                  <a:moveTo>
                    <a:pt x="104" y="36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lose/>
                  <a:moveTo>
                    <a:pt x="123" y="33"/>
                  </a:moveTo>
                  <a:cubicBezTo>
                    <a:pt x="123" y="32"/>
                    <a:pt x="123" y="31"/>
                    <a:pt x="123" y="31"/>
                  </a:cubicBezTo>
                  <a:cubicBezTo>
                    <a:pt x="123" y="32"/>
                    <a:pt x="123" y="32"/>
                    <a:pt x="123" y="33"/>
                  </a:cubicBezTo>
                  <a:close/>
                  <a:moveTo>
                    <a:pt x="123" y="33"/>
                  </a:moveTo>
                  <a:cubicBezTo>
                    <a:pt x="123" y="33"/>
                    <a:pt x="122" y="33"/>
                    <a:pt x="122" y="34"/>
                  </a:cubicBezTo>
                  <a:cubicBezTo>
                    <a:pt x="122" y="34"/>
                    <a:pt x="121" y="34"/>
                    <a:pt x="120" y="34"/>
                  </a:cubicBezTo>
                  <a:cubicBezTo>
                    <a:pt x="121" y="33"/>
                    <a:pt x="121" y="31"/>
                    <a:pt x="122" y="29"/>
                  </a:cubicBezTo>
                  <a:cubicBezTo>
                    <a:pt x="123" y="31"/>
                    <a:pt x="123" y="32"/>
                    <a:pt x="123" y="33"/>
                  </a:cubicBezTo>
                  <a:close/>
                  <a:moveTo>
                    <a:pt x="113" y="16"/>
                  </a:move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2" y="16"/>
                    <a:pt x="112" y="16"/>
                  </a:cubicBezTo>
                  <a:lnTo>
                    <a:pt x="113" y="16"/>
                  </a:lnTo>
                  <a:close/>
                  <a:moveTo>
                    <a:pt x="113" y="19"/>
                  </a:moveTo>
                  <a:cubicBezTo>
                    <a:pt x="114" y="19"/>
                    <a:pt x="114" y="20"/>
                    <a:pt x="116" y="21"/>
                  </a:cubicBezTo>
                  <a:cubicBezTo>
                    <a:pt x="118" y="23"/>
                    <a:pt x="115" y="20"/>
                    <a:pt x="116" y="22"/>
                  </a:cubicBezTo>
                  <a:cubicBezTo>
                    <a:pt x="115" y="22"/>
                    <a:pt x="114" y="21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2" y="18"/>
                    <a:pt x="112" y="18"/>
                    <a:pt x="112" y="18"/>
                  </a:cubicBezTo>
                  <a:lnTo>
                    <a:pt x="113" y="19"/>
                  </a:lnTo>
                  <a:close/>
                  <a:moveTo>
                    <a:pt x="101" y="21"/>
                  </a:moveTo>
                  <a:cubicBezTo>
                    <a:pt x="103" y="22"/>
                    <a:pt x="100" y="22"/>
                    <a:pt x="101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7"/>
                    <a:pt x="102" y="28"/>
                    <a:pt x="102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1"/>
                  </a:cubicBezTo>
                  <a:cubicBezTo>
                    <a:pt x="101" y="32"/>
                    <a:pt x="101" y="32"/>
                    <a:pt x="100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99" y="31"/>
                    <a:pt x="99" y="29"/>
                    <a:pt x="100" y="28"/>
                  </a:cubicBezTo>
                  <a:cubicBezTo>
                    <a:pt x="99" y="27"/>
                    <a:pt x="100" y="22"/>
                    <a:pt x="101" y="21"/>
                  </a:cubicBezTo>
                  <a:close/>
                  <a:moveTo>
                    <a:pt x="98" y="33"/>
                  </a:move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7" y="35"/>
                    <a:pt x="96" y="35"/>
                    <a:pt x="97" y="36"/>
                  </a:cubicBezTo>
                  <a:cubicBezTo>
                    <a:pt x="97" y="36"/>
                    <a:pt x="98" y="36"/>
                    <a:pt x="98" y="35"/>
                  </a:cubicBezTo>
                  <a:cubicBezTo>
                    <a:pt x="98" y="36"/>
                    <a:pt x="98" y="37"/>
                    <a:pt x="97" y="37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6" y="37"/>
                    <a:pt x="95" y="37"/>
                  </a:cubicBezTo>
                  <a:cubicBezTo>
                    <a:pt x="96" y="35"/>
                    <a:pt x="96" y="34"/>
                    <a:pt x="95" y="33"/>
                  </a:cubicBezTo>
                  <a:cubicBezTo>
                    <a:pt x="96" y="34"/>
                    <a:pt x="97" y="30"/>
                    <a:pt x="98" y="33"/>
                  </a:cubicBezTo>
                  <a:close/>
                  <a:moveTo>
                    <a:pt x="94" y="35"/>
                  </a:moveTo>
                  <a:cubicBezTo>
                    <a:pt x="95" y="35"/>
                    <a:pt x="94" y="36"/>
                    <a:pt x="94" y="37"/>
                  </a:cubicBezTo>
                  <a:cubicBezTo>
                    <a:pt x="94" y="36"/>
                    <a:pt x="94" y="37"/>
                    <a:pt x="94" y="37"/>
                  </a:cubicBezTo>
                  <a:cubicBezTo>
                    <a:pt x="95" y="39"/>
                    <a:pt x="93" y="39"/>
                    <a:pt x="94" y="41"/>
                  </a:cubicBezTo>
                  <a:cubicBezTo>
                    <a:pt x="94" y="41"/>
                    <a:pt x="94" y="41"/>
                    <a:pt x="93" y="40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2" y="41"/>
                  </a:cubicBezTo>
                  <a:cubicBezTo>
                    <a:pt x="93" y="41"/>
                    <a:pt x="93" y="41"/>
                    <a:pt x="93" y="40"/>
                  </a:cubicBezTo>
                  <a:cubicBezTo>
                    <a:pt x="92" y="38"/>
                    <a:pt x="93" y="37"/>
                    <a:pt x="94" y="35"/>
                  </a:cubicBezTo>
                  <a:close/>
                  <a:moveTo>
                    <a:pt x="91" y="43"/>
                  </a:moveTo>
                  <a:cubicBezTo>
                    <a:pt x="91" y="42"/>
                    <a:pt x="92" y="43"/>
                    <a:pt x="92" y="42"/>
                  </a:cubicBezTo>
                  <a:cubicBezTo>
                    <a:pt x="91" y="41"/>
                    <a:pt x="91" y="42"/>
                    <a:pt x="90" y="42"/>
                  </a:cubicBezTo>
                  <a:cubicBezTo>
                    <a:pt x="91" y="40"/>
                    <a:pt x="91" y="41"/>
                    <a:pt x="92" y="41"/>
                  </a:cubicBezTo>
                  <a:cubicBezTo>
                    <a:pt x="92" y="42"/>
                    <a:pt x="93" y="43"/>
                    <a:pt x="93" y="43"/>
                  </a:cubicBezTo>
                  <a:cubicBezTo>
                    <a:pt x="94" y="45"/>
                    <a:pt x="92" y="43"/>
                    <a:pt x="91" y="43"/>
                  </a:cubicBezTo>
                  <a:close/>
                  <a:moveTo>
                    <a:pt x="41" y="88"/>
                  </a:moveTo>
                  <a:cubicBezTo>
                    <a:pt x="41" y="88"/>
                    <a:pt x="41" y="88"/>
                    <a:pt x="42" y="88"/>
                  </a:cubicBezTo>
                  <a:cubicBezTo>
                    <a:pt x="42" y="88"/>
                    <a:pt x="42" y="88"/>
                    <a:pt x="41" y="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0"/>
            <p:cNvSpPr/>
            <p:nvPr/>
          </p:nvSpPr>
          <p:spPr>
            <a:xfrm>
              <a:off x="4330582" y="42816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0"/>
            <p:cNvSpPr/>
            <p:nvPr/>
          </p:nvSpPr>
          <p:spPr>
            <a:xfrm>
              <a:off x="4329099" y="4272027"/>
              <a:ext cx="2225" cy="7416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0"/>
                  </a:moveTo>
                  <a:cubicBezTo>
                    <a:pt x="0" y="2"/>
                    <a:pt x="1" y="4"/>
                    <a:pt x="0" y="6"/>
                  </a:cubicBezTo>
                  <a:cubicBezTo>
                    <a:pt x="2" y="3"/>
                    <a:pt x="1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0"/>
            <p:cNvSpPr/>
            <p:nvPr/>
          </p:nvSpPr>
          <p:spPr>
            <a:xfrm>
              <a:off x="4365435" y="4296498"/>
              <a:ext cx="1483" cy="2966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0"/>
            <p:cNvSpPr/>
            <p:nvPr/>
          </p:nvSpPr>
          <p:spPr>
            <a:xfrm>
              <a:off x="4372851" y="4297240"/>
              <a:ext cx="2225" cy="3707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2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0"/>
            <p:cNvSpPr/>
            <p:nvPr/>
          </p:nvSpPr>
          <p:spPr>
            <a:xfrm>
              <a:off x="4384716" y="4306139"/>
              <a:ext cx="1483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0"/>
            <p:cNvSpPr/>
            <p:nvPr/>
          </p:nvSpPr>
          <p:spPr>
            <a:xfrm>
              <a:off x="4384716" y="4300948"/>
              <a:ext cx="1483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0"/>
            <p:cNvSpPr/>
            <p:nvPr/>
          </p:nvSpPr>
          <p:spPr>
            <a:xfrm>
              <a:off x="4386199" y="4302431"/>
              <a:ext cx="742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0"/>
            <p:cNvSpPr/>
            <p:nvPr/>
          </p:nvSpPr>
          <p:spPr>
            <a:xfrm>
              <a:off x="4403255" y="4304656"/>
              <a:ext cx="2225" cy="5191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2" y="0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0"/>
            <p:cNvSpPr/>
            <p:nvPr/>
          </p:nvSpPr>
          <p:spPr>
            <a:xfrm>
              <a:off x="4412895" y="4302431"/>
              <a:ext cx="742" cy="3707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0"/>
            <p:cNvSpPr/>
            <p:nvPr/>
          </p:nvSpPr>
          <p:spPr>
            <a:xfrm>
              <a:off x="4405480" y="4331351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0"/>
            <p:cNvSpPr/>
            <p:nvPr/>
          </p:nvSpPr>
          <p:spPr>
            <a:xfrm>
              <a:off x="4349863" y="4376586"/>
              <a:ext cx="2225" cy="2966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2"/>
                  </a:moveTo>
                  <a:cubicBezTo>
                    <a:pt x="1" y="3"/>
                    <a:pt x="1" y="0"/>
                    <a:pt x="0" y="1"/>
                  </a:cubicBezTo>
                  <a:cubicBezTo>
                    <a:pt x="1" y="1"/>
                    <a:pt x="2" y="3"/>
                    <a:pt x="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0"/>
            <p:cNvSpPr/>
            <p:nvPr/>
          </p:nvSpPr>
          <p:spPr>
            <a:xfrm>
              <a:off x="4329099" y="4412923"/>
              <a:ext cx="3707" cy="222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7" name="Google Shape;1217;p10"/>
          <p:cNvSpPr/>
          <p:nvPr/>
        </p:nvSpPr>
        <p:spPr>
          <a:xfrm>
            <a:off x="3314778" y="6108861"/>
            <a:ext cx="375227" cy="99368"/>
          </a:xfrm>
          <a:prstGeom prst="ellipse">
            <a:avLst/>
          </a:prstGeom>
          <a:solidFill>
            <a:schemeClr val="dk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8" name="Google Shape;1218;p10"/>
          <p:cNvGrpSpPr/>
          <p:nvPr/>
        </p:nvGrpSpPr>
        <p:grpSpPr>
          <a:xfrm>
            <a:off x="2995909" y="4247556"/>
            <a:ext cx="905439" cy="1806429"/>
            <a:chOff x="2995909" y="4247556"/>
            <a:chExt cx="905439" cy="1806429"/>
          </a:xfrm>
        </p:grpSpPr>
        <p:sp>
          <p:nvSpPr>
            <p:cNvPr id="1219" name="Google Shape;1219;p10"/>
            <p:cNvSpPr/>
            <p:nvPr/>
          </p:nvSpPr>
          <p:spPr>
            <a:xfrm>
              <a:off x="3018155" y="4544920"/>
              <a:ext cx="883193" cy="1230241"/>
            </a:xfrm>
            <a:custGeom>
              <a:avLst/>
              <a:gdLst/>
              <a:ahLst/>
              <a:cxnLst/>
              <a:rect l="l" t="t" r="r" b="b"/>
              <a:pathLst>
                <a:path w="729" h="1014" extrusionOk="0">
                  <a:moveTo>
                    <a:pt x="259" y="1014"/>
                  </a:moveTo>
                  <a:cubicBezTo>
                    <a:pt x="266" y="773"/>
                    <a:pt x="0" y="679"/>
                    <a:pt x="67" y="400"/>
                  </a:cubicBezTo>
                  <a:cubicBezTo>
                    <a:pt x="147" y="68"/>
                    <a:pt x="655" y="0"/>
                    <a:pt x="704" y="447"/>
                  </a:cubicBezTo>
                  <a:cubicBezTo>
                    <a:pt x="729" y="673"/>
                    <a:pt x="527" y="783"/>
                    <a:pt x="525" y="1014"/>
                  </a:cubicBezTo>
                  <a:lnTo>
                    <a:pt x="259" y="10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0"/>
            <p:cNvSpPr/>
            <p:nvPr/>
          </p:nvSpPr>
          <p:spPr>
            <a:xfrm>
              <a:off x="3272509" y="5775160"/>
              <a:ext cx="441967" cy="278825"/>
            </a:xfrm>
            <a:custGeom>
              <a:avLst/>
              <a:gdLst/>
              <a:ahLst/>
              <a:cxnLst/>
              <a:rect l="l" t="t" r="r" b="b"/>
              <a:pathLst>
                <a:path w="365" h="230" extrusionOk="0">
                  <a:moveTo>
                    <a:pt x="315" y="122"/>
                  </a:moveTo>
                  <a:cubicBezTo>
                    <a:pt x="315" y="122"/>
                    <a:pt x="356" y="85"/>
                    <a:pt x="315" y="71"/>
                  </a:cubicBezTo>
                  <a:cubicBezTo>
                    <a:pt x="315" y="71"/>
                    <a:pt x="361" y="26"/>
                    <a:pt x="31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0" y="26"/>
                    <a:pt x="47" y="72"/>
                  </a:cubicBezTo>
                  <a:cubicBezTo>
                    <a:pt x="47" y="72"/>
                    <a:pt x="2" y="98"/>
                    <a:pt x="44" y="125"/>
                  </a:cubicBezTo>
                  <a:cubicBezTo>
                    <a:pt x="44" y="125"/>
                    <a:pt x="0" y="153"/>
                    <a:pt x="47" y="178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44" y="228"/>
                    <a:pt x="144" y="228"/>
                    <a:pt x="144" y="228"/>
                  </a:cubicBezTo>
                  <a:cubicBezTo>
                    <a:pt x="212" y="230"/>
                    <a:pt x="212" y="230"/>
                    <a:pt x="212" y="230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302" y="181"/>
                    <a:pt x="302" y="181"/>
                    <a:pt x="302" y="181"/>
                  </a:cubicBezTo>
                  <a:cubicBezTo>
                    <a:pt x="302" y="181"/>
                    <a:pt x="365" y="158"/>
                    <a:pt x="315" y="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0"/>
            <p:cNvSpPr/>
            <p:nvPr/>
          </p:nvSpPr>
          <p:spPr>
            <a:xfrm>
              <a:off x="3200578" y="5109243"/>
              <a:ext cx="2966" cy="2966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2"/>
                  </a:moveTo>
                  <a:cubicBezTo>
                    <a:pt x="1" y="0"/>
                    <a:pt x="0" y="3"/>
                    <a:pt x="1" y="1"/>
                  </a:cubicBezTo>
                  <a:cubicBezTo>
                    <a:pt x="1" y="1"/>
                    <a:pt x="2" y="1"/>
                    <a:pt x="1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0"/>
            <p:cNvSpPr/>
            <p:nvPr/>
          </p:nvSpPr>
          <p:spPr>
            <a:xfrm>
              <a:off x="3183523" y="5111469"/>
              <a:ext cx="167591" cy="203928"/>
            </a:xfrm>
            <a:custGeom>
              <a:avLst/>
              <a:gdLst/>
              <a:ahLst/>
              <a:cxnLst/>
              <a:rect l="l" t="t" r="r" b="b"/>
              <a:pathLst>
                <a:path w="138" h="168" extrusionOk="0">
                  <a:moveTo>
                    <a:pt x="130" y="4"/>
                  </a:moveTo>
                  <a:cubicBezTo>
                    <a:pt x="134" y="8"/>
                    <a:pt x="130" y="14"/>
                    <a:pt x="133" y="19"/>
                  </a:cubicBezTo>
                  <a:cubicBezTo>
                    <a:pt x="134" y="20"/>
                    <a:pt x="131" y="19"/>
                    <a:pt x="132" y="20"/>
                  </a:cubicBezTo>
                  <a:cubicBezTo>
                    <a:pt x="135" y="25"/>
                    <a:pt x="134" y="33"/>
                    <a:pt x="131" y="3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0" y="40"/>
                    <a:pt x="132" y="41"/>
                    <a:pt x="132" y="42"/>
                  </a:cubicBezTo>
                  <a:cubicBezTo>
                    <a:pt x="132" y="42"/>
                    <a:pt x="131" y="42"/>
                    <a:pt x="131" y="42"/>
                  </a:cubicBezTo>
                  <a:cubicBezTo>
                    <a:pt x="132" y="42"/>
                    <a:pt x="131" y="44"/>
                    <a:pt x="132" y="45"/>
                  </a:cubicBezTo>
                  <a:cubicBezTo>
                    <a:pt x="132" y="45"/>
                    <a:pt x="131" y="45"/>
                    <a:pt x="130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6" y="48"/>
                    <a:pt x="132" y="51"/>
                    <a:pt x="134" y="54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5" y="58"/>
                    <a:pt x="135" y="63"/>
                    <a:pt x="136" y="67"/>
                  </a:cubicBezTo>
                  <a:cubicBezTo>
                    <a:pt x="135" y="67"/>
                    <a:pt x="134" y="67"/>
                    <a:pt x="133" y="67"/>
                  </a:cubicBezTo>
                  <a:cubicBezTo>
                    <a:pt x="135" y="68"/>
                    <a:pt x="135" y="69"/>
                    <a:pt x="136" y="70"/>
                  </a:cubicBezTo>
                  <a:cubicBezTo>
                    <a:pt x="134" y="71"/>
                    <a:pt x="137" y="72"/>
                    <a:pt x="136" y="74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8" y="75"/>
                    <a:pt x="135" y="75"/>
                    <a:pt x="137" y="76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8" y="77"/>
                    <a:pt x="135" y="78"/>
                    <a:pt x="136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7" y="80"/>
                    <a:pt x="136" y="81"/>
                    <a:pt x="136" y="81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36" y="83"/>
                    <a:pt x="135" y="84"/>
                    <a:pt x="137" y="84"/>
                  </a:cubicBezTo>
                  <a:cubicBezTo>
                    <a:pt x="135" y="85"/>
                    <a:pt x="136" y="83"/>
                    <a:pt x="134" y="83"/>
                  </a:cubicBezTo>
                  <a:cubicBezTo>
                    <a:pt x="136" y="90"/>
                    <a:pt x="135" y="96"/>
                    <a:pt x="134" y="102"/>
                  </a:cubicBezTo>
                  <a:cubicBezTo>
                    <a:pt x="133" y="102"/>
                    <a:pt x="133" y="103"/>
                    <a:pt x="133" y="103"/>
                  </a:cubicBezTo>
                  <a:cubicBezTo>
                    <a:pt x="133" y="104"/>
                    <a:pt x="132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1" y="107"/>
                    <a:pt x="134" y="108"/>
                    <a:pt x="132" y="109"/>
                  </a:cubicBezTo>
                  <a:cubicBezTo>
                    <a:pt x="132" y="108"/>
                    <a:pt x="132" y="108"/>
                    <a:pt x="131" y="108"/>
                  </a:cubicBezTo>
                  <a:cubicBezTo>
                    <a:pt x="132" y="109"/>
                    <a:pt x="131" y="111"/>
                    <a:pt x="132" y="112"/>
                  </a:cubicBezTo>
                  <a:cubicBezTo>
                    <a:pt x="131" y="112"/>
                    <a:pt x="131" y="111"/>
                    <a:pt x="131" y="111"/>
                  </a:cubicBezTo>
                  <a:cubicBezTo>
                    <a:pt x="132" y="113"/>
                    <a:pt x="130" y="114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31" y="115"/>
                    <a:pt x="130" y="117"/>
                  </a:cubicBezTo>
                  <a:cubicBezTo>
                    <a:pt x="130" y="116"/>
                    <a:pt x="130" y="116"/>
                    <a:pt x="129" y="116"/>
                  </a:cubicBezTo>
                  <a:cubicBezTo>
                    <a:pt x="130" y="118"/>
                    <a:pt x="129" y="120"/>
                    <a:pt x="129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3"/>
                    <a:pt x="127" y="125"/>
                    <a:pt x="127" y="127"/>
                  </a:cubicBezTo>
                  <a:cubicBezTo>
                    <a:pt x="126" y="127"/>
                    <a:pt x="125" y="125"/>
                    <a:pt x="124" y="127"/>
                  </a:cubicBezTo>
                  <a:cubicBezTo>
                    <a:pt x="126" y="128"/>
                    <a:pt x="123" y="130"/>
                    <a:pt x="126" y="130"/>
                  </a:cubicBezTo>
                  <a:cubicBezTo>
                    <a:pt x="124" y="131"/>
                    <a:pt x="123" y="133"/>
                    <a:pt x="123" y="134"/>
                  </a:cubicBezTo>
                  <a:cubicBezTo>
                    <a:pt x="122" y="133"/>
                    <a:pt x="120" y="133"/>
                    <a:pt x="121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8" y="132"/>
                    <a:pt x="120" y="132"/>
                    <a:pt x="119" y="131"/>
                  </a:cubicBezTo>
                  <a:cubicBezTo>
                    <a:pt x="119" y="132"/>
                    <a:pt x="118" y="134"/>
                    <a:pt x="118" y="134"/>
                  </a:cubicBezTo>
                  <a:cubicBezTo>
                    <a:pt x="118" y="136"/>
                    <a:pt x="119" y="138"/>
                    <a:pt x="118" y="140"/>
                  </a:cubicBezTo>
                  <a:cubicBezTo>
                    <a:pt x="118" y="138"/>
                    <a:pt x="116" y="138"/>
                    <a:pt x="116" y="138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143"/>
                    <a:pt x="116" y="141"/>
                    <a:pt x="115" y="142"/>
                  </a:cubicBezTo>
                  <a:cubicBezTo>
                    <a:pt x="116" y="143"/>
                    <a:pt x="116" y="143"/>
                    <a:pt x="116" y="144"/>
                  </a:cubicBezTo>
                  <a:cubicBezTo>
                    <a:pt x="116" y="144"/>
                    <a:pt x="114" y="146"/>
                    <a:pt x="113" y="145"/>
                  </a:cubicBezTo>
                  <a:cubicBezTo>
                    <a:pt x="112" y="144"/>
                    <a:pt x="113" y="144"/>
                    <a:pt x="112" y="144"/>
                  </a:cubicBezTo>
                  <a:cubicBezTo>
                    <a:pt x="111" y="144"/>
                    <a:pt x="112" y="145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0" y="146"/>
                    <a:pt x="110" y="148"/>
                    <a:pt x="111" y="148"/>
                  </a:cubicBezTo>
                  <a:cubicBezTo>
                    <a:pt x="111" y="148"/>
                    <a:pt x="110" y="147"/>
                    <a:pt x="111" y="147"/>
                  </a:cubicBezTo>
                  <a:cubicBezTo>
                    <a:pt x="111" y="148"/>
                    <a:pt x="110" y="150"/>
                    <a:pt x="109" y="150"/>
                  </a:cubicBezTo>
                  <a:cubicBezTo>
                    <a:pt x="110" y="150"/>
                    <a:pt x="109" y="149"/>
                    <a:pt x="109" y="149"/>
                  </a:cubicBezTo>
                  <a:cubicBezTo>
                    <a:pt x="109" y="151"/>
                    <a:pt x="108" y="152"/>
                    <a:pt x="106" y="154"/>
                  </a:cubicBezTo>
                  <a:cubicBezTo>
                    <a:pt x="107" y="155"/>
                    <a:pt x="106" y="152"/>
                    <a:pt x="107" y="152"/>
                  </a:cubicBezTo>
                  <a:cubicBezTo>
                    <a:pt x="104" y="153"/>
                    <a:pt x="104" y="157"/>
                    <a:pt x="101" y="156"/>
                  </a:cubicBezTo>
                  <a:cubicBezTo>
                    <a:pt x="101" y="156"/>
                    <a:pt x="102" y="157"/>
                    <a:pt x="102" y="157"/>
                  </a:cubicBezTo>
                  <a:cubicBezTo>
                    <a:pt x="101" y="157"/>
                    <a:pt x="100" y="156"/>
                    <a:pt x="99" y="157"/>
                  </a:cubicBezTo>
                  <a:cubicBezTo>
                    <a:pt x="99" y="156"/>
                    <a:pt x="99" y="158"/>
                    <a:pt x="98" y="158"/>
                  </a:cubicBezTo>
                  <a:cubicBezTo>
                    <a:pt x="98" y="159"/>
                    <a:pt x="98" y="158"/>
                    <a:pt x="98" y="158"/>
                  </a:cubicBezTo>
                  <a:cubicBezTo>
                    <a:pt x="98" y="159"/>
                    <a:pt x="95" y="162"/>
                    <a:pt x="92" y="162"/>
                  </a:cubicBezTo>
                  <a:cubicBezTo>
                    <a:pt x="92" y="162"/>
                    <a:pt x="92" y="164"/>
                    <a:pt x="91" y="164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5"/>
                    <a:pt x="92" y="160"/>
                    <a:pt x="91" y="162"/>
                  </a:cubicBezTo>
                  <a:cubicBezTo>
                    <a:pt x="90" y="161"/>
                    <a:pt x="90" y="165"/>
                    <a:pt x="90" y="163"/>
                  </a:cubicBezTo>
                  <a:cubicBezTo>
                    <a:pt x="89" y="163"/>
                    <a:pt x="88" y="165"/>
                    <a:pt x="86" y="164"/>
                  </a:cubicBezTo>
                  <a:cubicBezTo>
                    <a:pt x="87" y="164"/>
                    <a:pt x="87" y="162"/>
                    <a:pt x="86" y="163"/>
                  </a:cubicBezTo>
                  <a:cubicBezTo>
                    <a:pt x="84" y="163"/>
                    <a:pt x="85" y="163"/>
                    <a:pt x="84" y="164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6"/>
                    <a:pt x="82" y="165"/>
                    <a:pt x="83" y="166"/>
                  </a:cubicBezTo>
                  <a:cubicBezTo>
                    <a:pt x="82" y="165"/>
                    <a:pt x="80" y="167"/>
                    <a:pt x="80" y="165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79" y="164"/>
                    <a:pt x="79" y="165"/>
                    <a:pt x="79" y="166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8" y="168"/>
                    <a:pt x="77" y="165"/>
                    <a:pt x="76" y="167"/>
                  </a:cubicBezTo>
                  <a:cubicBezTo>
                    <a:pt x="74" y="167"/>
                    <a:pt x="72" y="167"/>
                    <a:pt x="71" y="166"/>
                  </a:cubicBezTo>
                  <a:cubicBezTo>
                    <a:pt x="70" y="166"/>
                    <a:pt x="69" y="167"/>
                    <a:pt x="67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7" y="165"/>
                    <a:pt x="67" y="165"/>
                    <a:pt x="66" y="166"/>
                  </a:cubicBezTo>
                  <a:cubicBezTo>
                    <a:pt x="67" y="165"/>
                    <a:pt x="65" y="164"/>
                    <a:pt x="64" y="163"/>
                  </a:cubicBezTo>
                  <a:cubicBezTo>
                    <a:pt x="63" y="163"/>
                    <a:pt x="63" y="165"/>
                    <a:pt x="63" y="166"/>
                  </a:cubicBezTo>
                  <a:cubicBezTo>
                    <a:pt x="62" y="163"/>
                    <a:pt x="59" y="166"/>
                    <a:pt x="59" y="164"/>
                  </a:cubicBezTo>
                  <a:cubicBezTo>
                    <a:pt x="59" y="164"/>
                    <a:pt x="60" y="163"/>
                    <a:pt x="60" y="162"/>
                  </a:cubicBezTo>
                  <a:cubicBezTo>
                    <a:pt x="60" y="160"/>
                    <a:pt x="57" y="163"/>
                    <a:pt x="56" y="162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3" y="164"/>
                    <a:pt x="54" y="162"/>
                  </a:cubicBezTo>
                  <a:cubicBezTo>
                    <a:pt x="53" y="163"/>
                    <a:pt x="52" y="161"/>
                    <a:pt x="52" y="163"/>
                  </a:cubicBezTo>
                  <a:cubicBezTo>
                    <a:pt x="50" y="160"/>
                    <a:pt x="45" y="161"/>
                    <a:pt x="45" y="157"/>
                  </a:cubicBezTo>
                  <a:cubicBezTo>
                    <a:pt x="45" y="157"/>
                    <a:pt x="44" y="156"/>
                    <a:pt x="44" y="157"/>
                  </a:cubicBezTo>
                  <a:cubicBezTo>
                    <a:pt x="44" y="158"/>
                    <a:pt x="45" y="157"/>
                    <a:pt x="45" y="158"/>
                  </a:cubicBezTo>
                  <a:cubicBezTo>
                    <a:pt x="44" y="157"/>
                    <a:pt x="44" y="158"/>
                    <a:pt x="44" y="158"/>
                  </a:cubicBezTo>
                  <a:cubicBezTo>
                    <a:pt x="43" y="157"/>
                    <a:pt x="43" y="157"/>
                    <a:pt x="44" y="156"/>
                  </a:cubicBezTo>
                  <a:cubicBezTo>
                    <a:pt x="44" y="154"/>
                    <a:pt x="41" y="158"/>
                    <a:pt x="39" y="156"/>
                  </a:cubicBezTo>
                  <a:cubicBezTo>
                    <a:pt x="40" y="155"/>
                    <a:pt x="40" y="155"/>
                    <a:pt x="39" y="154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6" y="154"/>
                    <a:pt x="38" y="153"/>
                    <a:pt x="39" y="152"/>
                  </a:cubicBezTo>
                  <a:cubicBezTo>
                    <a:pt x="38" y="151"/>
                    <a:pt x="37" y="151"/>
                    <a:pt x="36" y="151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6" y="151"/>
                    <a:pt x="35" y="150"/>
                    <a:pt x="35" y="150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6" y="149"/>
                    <a:pt x="35" y="149"/>
                    <a:pt x="34" y="149"/>
                  </a:cubicBezTo>
                  <a:cubicBezTo>
                    <a:pt x="34" y="149"/>
                    <a:pt x="34" y="150"/>
                    <a:pt x="34" y="151"/>
                  </a:cubicBezTo>
                  <a:cubicBezTo>
                    <a:pt x="34" y="151"/>
                    <a:pt x="33" y="150"/>
                    <a:pt x="32" y="151"/>
                  </a:cubicBezTo>
                  <a:cubicBezTo>
                    <a:pt x="33" y="150"/>
                    <a:pt x="32" y="149"/>
                    <a:pt x="32" y="148"/>
                  </a:cubicBezTo>
                  <a:cubicBezTo>
                    <a:pt x="31" y="147"/>
                    <a:pt x="30" y="149"/>
                    <a:pt x="30" y="148"/>
                  </a:cubicBezTo>
                  <a:cubicBezTo>
                    <a:pt x="30" y="148"/>
                    <a:pt x="29" y="147"/>
                    <a:pt x="30" y="147"/>
                  </a:cubicBezTo>
                  <a:cubicBezTo>
                    <a:pt x="31" y="147"/>
                    <a:pt x="30" y="148"/>
                    <a:pt x="31" y="148"/>
                  </a:cubicBezTo>
                  <a:cubicBezTo>
                    <a:pt x="31" y="147"/>
                    <a:pt x="32" y="146"/>
                    <a:pt x="31" y="146"/>
                  </a:cubicBezTo>
                  <a:cubicBezTo>
                    <a:pt x="30" y="146"/>
                    <a:pt x="29" y="148"/>
                    <a:pt x="28" y="147"/>
                  </a:cubicBezTo>
                  <a:cubicBezTo>
                    <a:pt x="29" y="147"/>
                    <a:pt x="29" y="146"/>
                    <a:pt x="30" y="146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8" y="146"/>
                    <a:pt x="27" y="144"/>
                    <a:pt x="26" y="144"/>
                  </a:cubicBezTo>
                  <a:cubicBezTo>
                    <a:pt x="26" y="145"/>
                    <a:pt x="25" y="143"/>
                    <a:pt x="25" y="142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25" y="141"/>
                    <a:pt x="24" y="141"/>
                    <a:pt x="23" y="141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23" y="140"/>
                    <a:pt x="22" y="139"/>
                    <a:pt x="21" y="139"/>
                  </a:cubicBezTo>
                  <a:cubicBezTo>
                    <a:pt x="21" y="138"/>
                    <a:pt x="25" y="136"/>
                    <a:pt x="23" y="136"/>
                  </a:cubicBezTo>
                  <a:cubicBezTo>
                    <a:pt x="22" y="135"/>
                    <a:pt x="20" y="136"/>
                    <a:pt x="19" y="137"/>
                  </a:cubicBezTo>
                  <a:cubicBezTo>
                    <a:pt x="19" y="135"/>
                    <a:pt x="16" y="134"/>
                    <a:pt x="17" y="131"/>
                  </a:cubicBezTo>
                  <a:cubicBezTo>
                    <a:pt x="16" y="131"/>
                    <a:pt x="16" y="131"/>
                    <a:pt x="15" y="131"/>
                  </a:cubicBezTo>
                  <a:cubicBezTo>
                    <a:pt x="14" y="128"/>
                    <a:pt x="11" y="125"/>
                    <a:pt x="13" y="122"/>
                  </a:cubicBezTo>
                  <a:cubicBezTo>
                    <a:pt x="14" y="123"/>
                    <a:pt x="14" y="122"/>
                    <a:pt x="15" y="122"/>
                  </a:cubicBezTo>
                  <a:cubicBezTo>
                    <a:pt x="13" y="121"/>
                    <a:pt x="15" y="120"/>
                    <a:pt x="13" y="121"/>
                  </a:cubicBezTo>
                  <a:cubicBezTo>
                    <a:pt x="12" y="121"/>
                    <a:pt x="12" y="121"/>
                    <a:pt x="12" y="122"/>
                  </a:cubicBezTo>
                  <a:cubicBezTo>
                    <a:pt x="10" y="121"/>
                    <a:pt x="10" y="118"/>
                    <a:pt x="10" y="117"/>
                  </a:cubicBezTo>
                  <a:cubicBezTo>
                    <a:pt x="10" y="118"/>
                    <a:pt x="10" y="117"/>
                    <a:pt x="9" y="117"/>
                  </a:cubicBezTo>
                  <a:cubicBezTo>
                    <a:pt x="11" y="117"/>
                    <a:pt x="11" y="115"/>
                    <a:pt x="10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9" y="113"/>
                    <a:pt x="7" y="114"/>
                    <a:pt x="8" y="113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8" y="111"/>
                    <a:pt x="6" y="110"/>
                    <a:pt x="7" y="109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07"/>
                    <a:pt x="7" y="107"/>
                    <a:pt x="7" y="108"/>
                  </a:cubicBezTo>
                  <a:cubicBezTo>
                    <a:pt x="7" y="106"/>
                    <a:pt x="7" y="104"/>
                    <a:pt x="8" y="103"/>
                  </a:cubicBezTo>
                  <a:cubicBezTo>
                    <a:pt x="4" y="101"/>
                    <a:pt x="4" y="96"/>
                    <a:pt x="4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1"/>
                    <a:pt x="3" y="92"/>
                    <a:pt x="4" y="91"/>
                  </a:cubicBezTo>
                  <a:cubicBezTo>
                    <a:pt x="4" y="91"/>
                    <a:pt x="5" y="90"/>
                    <a:pt x="6" y="91"/>
                  </a:cubicBezTo>
                  <a:cubicBezTo>
                    <a:pt x="7" y="90"/>
                    <a:pt x="5" y="89"/>
                    <a:pt x="4" y="88"/>
                  </a:cubicBezTo>
                  <a:cubicBezTo>
                    <a:pt x="3" y="88"/>
                    <a:pt x="5" y="89"/>
                    <a:pt x="4" y="89"/>
                  </a:cubicBezTo>
                  <a:cubicBezTo>
                    <a:pt x="3" y="89"/>
                    <a:pt x="4" y="87"/>
                    <a:pt x="3" y="87"/>
                  </a:cubicBezTo>
                  <a:cubicBezTo>
                    <a:pt x="3" y="86"/>
                    <a:pt x="5" y="87"/>
                    <a:pt x="5" y="87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6" y="85"/>
                    <a:pt x="8" y="88"/>
                    <a:pt x="10" y="87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5"/>
                    <a:pt x="12" y="88"/>
                    <a:pt x="12" y="86"/>
                  </a:cubicBezTo>
                  <a:cubicBezTo>
                    <a:pt x="12" y="85"/>
                    <a:pt x="9" y="85"/>
                    <a:pt x="8" y="86"/>
                  </a:cubicBezTo>
                  <a:cubicBezTo>
                    <a:pt x="8" y="84"/>
                    <a:pt x="5" y="85"/>
                    <a:pt x="5" y="83"/>
                  </a:cubicBezTo>
                  <a:cubicBezTo>
                    <a:pt x="5" y="82"/>
                    <a:pt x="5" y="85"/>
                    <a:pt x="6" y="84"/>
                  </a:cubicBezTo>
                  <a:cubicBezTo>
                    <a:pt x="7" y="83"/>
                    <a:pt x="5" y="82"/>
                    <a:pt x="6" y="81"/>
                  </a:cubicBezTo>
                  <a:cubicBezTo>
                    <a:pt x="5" y="82"/>
                    <a:pt x="4" y="82"/>
                    <a:pt x="3" y="81"/>
                  </a:cubicBezTo>
                  <a:cubicBezTo>
                    <a:pt x="4" y="80"/>
                    <a:pt x="5" y="82"/>
                    <a:pt x="5" y="80"/>
                  </a:cubicBezTo>
                  <a:cubicBezTo>
                    <a:pt x="4" y="80"/>
                    <a:pt x="3" y="79"/>
                    <a:pt x="3" y="80"/>
                  </a:cubicBezTo>
                  <a:cubicBezTo>
                    <a:pt x="0" y="79"/>
                    <a:pt x="3" y="78"/>
                    <a:pt x="1" y="78"/>
                  </a:cubicBezTo>
                  <a:cubicBezTo>
                    <a:pt x="3" y="77"/>
                    <a:pt x="5" y="79"/>
                    <a:pt x="6" y="78"/>
                  </a:cubicBezTo>
                  <a:cubicBezTo>
                    <a:pt x="4" y="78"/>
                    <a:pt x="4" y="76"/>
                    <a:pt x="2" y="77"/>
                  </a:cubicBezTo>
                  <a:cubicBezTo>
                    <a:pt x="2" y="76"/>
                    <a:pt x="3" y="76"/>
                    <a:pt x="4" y="76"/>
                  </a:cubicBezTo>
                  <a:cubicBezTo>
                    <a:pt x="5" y="75"/>
                    <a:pt x="1" y="74"/>
                    <a:pt x="4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3"/>
                    <a:pt x="4" y="73"/>
                    <a:pt x="4" y="73"/>
                  </a:cubicBezTo>
                  <a:cubicBezTo>
                    <a:pt x="4" y="72"/>
                    <a:pt x="2" y="70"/>
                    <a:pt x="5" y="70"/>
                  </a:cubicBezTo>
                  <a:cubicBezTo>
                    <a:pt x="4" y="70"/>
                    <a:pt x="4" y="68"/>
                    <a:pt x="3" y="69"/>
                  </a:cubicBezTo>
                  <a:cubicBezTo>
                    <a:pt x="2" y="70"/>
                    <a:pt x="4" y="70"/>
                    <a:pt x="2" y="71"/>
                  </a:cubicBezTo>
                  <a:cubicBezTo>
                    <a:pt x="4" y="70"/>
                    <a:pt x="2" y="69"/>
                    <a:pt x="1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7"/>
                    <a:pt x="1" y="67"/>
                  </a:cubicBezTo>
                  <a:cubicBezTo>
                    <a:pt x="1" y="67"/>
                    <a:pt x="2" y="67"/>
                    <a:pt x="2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65"/>
                    <a:pt x="3" y="66"/>
                    <a:pt x="3" y="6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5" y="65"/>
                    <a:pt x="4" y="65"/>
                  </a:cubicBezTo>
                  <a:cubicBezTo>
                    <a:pt x="3" y="64"/>
                    <a:pt x="2" y="64"/>
                    <a:pt x="1" y="64"/>
                  </a:cubicBezTo>
                  <a:cubicBezTo>
                    <a:pt x="0" y="63"/>
                    <a:pt x="2" y="63"/>
                    <a:pt x="1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4" y="61"/>
                    <a:pt x="2" y="60"/>
                    <a:pt x="2" y="61"/>
                  </a:cubicBezTo>
                  <a:cubicBezTo>
                    <a:pt x="2" y="61"/>
                    <a:pt x="2" y="60"/>
                    <a:pt x="3" y="60"/>
                  </a:cubicBezTo>
                  <a:cubicBezTo>
                    <a:pt x="3" y="59"/>
                    <a:pt x="2" y="60"/>
                    <a:pt x="1" y="59"/>
                  </a:cubicBezTo>
                  <a:cubicBezTo>
                    <a:pt x="2" y="59"/>
                    <a:pt x="3" y="58"/>
                    <a:pt x="4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8" y="58"/>
                    <a:pt x="8" y="57"/>
                    <a:pt x="9" y="57"/>
                  </a:cubicBezTo>
                  <a:cubicBezTo>
                    <a:pt x="9" y="57"/>
                    <a:pt x="9" y="56"/>
                    <a:pt x="8" y="56"/>
                  </a:cubicBezTo>
                  <a:cubicBezTo>
                    <a:pt x="6" y="57"/>
                    <a:pt x="5" y="54"/>
                    <a:pt x="2" y="54"/>
                  </a:cubicBezTo>
                  <a:cubicBezTo>
                    <a:pt x="2" y="52"/>
                    <a:pt x="8" y="53"/>
                    <a:pt x="4" y="51"/>
                  </a:cubicBezTo>
                  <a:cubicBezTo>
                    <a:pt x="4" y="51"/>
                    <a:pt x="2" y="50"/>
                    <a:pt x="3" y="52"/>
                  </a:cubicBezTo>
                  <a:cubicBezTo>
                    <a:pt x="3" y="50"/>
                    <a:pt x="0" y="51"/>
                    <a:pt x="1" y="49"/>
                  </a:cubicBezTo>
                  <a:cubicBezTo>
                    <a:pt x="2" y="50"/>
                    <a:pt x="4" y="48"/>
                    <a:pt x="5" y="50"/>
                  </a:cubicBezTo>
                  <a:cubicBezTo>
                    <a:pt x="4" y="50"/>
                    <a:pt x="5" y="51"/>
                    <a:pt x="5" y="51"/>
                  </a:cubicBezTo>
                  <a:cubicBezTo>
                    <a:pt x="6" y="50"/>
                    <a:pt x="7" y="51"/>
                    <a:pt x="7" y="50"/>
                  </a:cubicBezTo>
                  <a:cubicBezTo>
                    <a:pt x="7" y="49"/>
                    <a:pt x="7" y="48"/>
                    <a:pt x="6" y="48"/>
                  </a:cubicBezTo>
                  <a:cubicBezTo>
                    <a:pt x="4" y="48"/>
                    <a:pt x="6" y="49"/>
                    <a:pt x="4" y="49"/>
                  </a:cubicBezTo>
                  <a:cubicBezTo>
                    <a:pt x="4" y="47"/>
                    <a:pt x="6" y="47"/>
                    <a:pt x="4" y="46"/>
                  </a:cubicBezTo>
                  <a:cubicBezTo>
                    <a:pt x="4" y="47"/>
                    <a:pt x="2" y="48"/>
                    <a:pt x="1" y="48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5"/>
                    <a:pt x="0" y="46"/>
                    <a:pt x="0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1" y="46"/>
                    <a:pt x="4" y="46"/>
                  </a:cubicBezTo>
                  <a:cubicBezTo>
                    <a:pt x="4" y="45"/>
                    <a:pt x="3" y="44"/>
                    <a:pt x="3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7" y="43"/>
                    <a:pt x="5" y="42"/>
                  </a:cubicBezTo>
                  <a:cubicBezTo>
                    <a:pt x="5" y="41"/>
                    <a:pt x="5" y="41"/>
                    <a:pt x="4" y="41"/>
                  </a:cubicBezTo>
                  <a:cubicBezTo>
                    <a:pt x="3" y="39"/>
                    <a:pt x="2" y="39"/>
                    <a:pt x="2" y="38"/>
                  </a:cubicBezTo>
                  <a:cubicBezTo>
                    <a:pt x="4" y="38"/>
                    <a:pt x="2" y="36"/>
                    <a:pt x="4" y="37"/>
                  </a:cubicBezTo>
                  <a:cubicBezTo>
                    <a:pt x="3" y="38"/>
                    <a:pt x="3" y="40"/>
                    <a:pt x="5" y="41"/>
                  </a:cubicBezTo>
                  <a:cubicBezTo>
                    <a:pt x="7" y="40"/>
                    <a:pt x="5" y="42"/>
                    <a:pt x="7" y="43"/>
                  </a:cubicBezTo>
                  <a:cubicBezTo>
                    <a:pt x="7" y="41"/>
                    <a:pt x="9" y="41"/>
                    <a:pt x="11" y="41"/>
                  </a:cubicBezTo>
                  <a:cubicBezTo>
                    <a:pt x="11" y="41"/>
                    <a:pt x="10" y="40"/>
                    <a:pt x="10" y="40"/>
                  </a:cubicBezTo>
                  <a:cubicBezTo>
                    <a:pt x="9" y="40"/>
                    <a:pt x="9" y="40"/>
                    <a:pt x="7" y="40"/>
                  </a:cubicBezTo>
                  <a:cubicBezTo>
                    <a:pt x="8" y="39"/>
                    <a:pt x="7" y="37"/>
                    <a:pt x="6" y="36"/>
                  </a:cubicBezTo>
                  <a:cubicBezTo>
                    <a:pt x="6" y="36"/>
                    <a:pt x="8" y="36"/>
                    <a:pt x="8" y="37"/>
                  </a:cubicBezTo>
                  <a:cubicBezTo>
                    <a:pt x="7" y="35"/>
                    <a:pt x="7" y="33"/>
                    <a:pt x="8" y="31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30"/>
                    <a:pt x="3" y="31"/>
                    <a:pt x="2" y="31"/>
                  </a:cubicBezTo>
                  <a:cubicBezTo>
                    <a:pt x="3" y="30"/>
                    <a:pt x="3" y="31"/>
                    <a:pt x="4" y="30"/>
                  </a:cubicBezTo>
                  <a:cubicBezTo>
                    <a:pt x="3" y="30"/>
                    <a:pt x="6" y="29"/>
                    <a:pt x="4" y="28"/>
                  </a:cubicBezTo>
                  <a:cubicBezTo>
                    <a:pt x="5" y="30"/>
                    <a:pt x="7" y="29"/>
                    <a:pt x="8" y="29"/>
                  </a:cubicBezTo>
                  <a:cubicBezTo>
                    <a:pt x="7" y="28"/>
                    <a:pt x="10" y="29"/>
                    <a:pt x="10" y="28"/>
                  </a:cubicBezTo>
                  <a:cubicBezTo>
                    <a:pt x="9" y="27"/>
                    <a:pt x="8" y="25"/>
                    <a:pt x="8" y="24"/>
                  </a:cubicBezTo>
                  <a:cubicBezTo>
                    <a:pt x="9" y="22"/>
                    <a:pt x="8" y="19"/>
                    <a:pt x="7" y="18"/>
                  </a:cubicBezTo>
                  <a:cubicBezTo>
                    <a:pt x="8" y="17"/>
                    <a:pt x="10" y="17"/>
                    <a:pt x="11" y="16"/>
                  </a:cubicBezTo>
                  <a:cubicBezTo>
                    <a:pt x="11" y="15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3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3" y="11"/>
                    <a:pt x="12" y="10"/>
                    <a:pt x="11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8"/>
                    <a:pt x="10" y="7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3" y="3"/>
                    <a:pt x="11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3" y="5"/>
                    <a:pt x="12" y="5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7"/>
                    <a:pt x="12" y="6"/>
                  </a:cubicBezTo>
                  <a:cubicBezTo>
                    <a:pt x="13" y="6"/>
                    <a:pt x="13" y="7"/>
                    <a:pt x="15" y="7"/>
                  </a:cubicBezTo>
                  <a:cubicBezTo>
                    <a:pt x="14" y="7"/>
                    <a:pt x="15" y="7"/>
                    <a:pt x="14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5" y="9"/>
                    <a:pt x="16" y="10"/>
                    <a:pt x="15" y="12"/>
                  </a:cubicBezTo>
                  <a:cubicBezTo>
                    <a:pt x="14" y="12"/>
                    <a:pt x="17" y="14"/>
                    <a:pt x="16" y="15"/>
                  </a:cubicBezTo>
                  <a:cubicBezTo>
                    <a:pt x="15" y="15"/>
                    <a:pt x="13" y="14"/>
                    <a:pt x="13" y="13"/>
                  </a:cubicBezTo>
                  <a:cubicBezTo>
                    <a:pt x="12" y="14"/>
                    <a:pt x="13" y="14"/>
                    <a:pt x="12" y="15"/>
                  </a:cubicBezTo>
                  <a:cubicBezTo>
                    <a:pt x="13" y="16"/>
                    <a:pt x="15" y="16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8"/>
                    <a:pt x="17" y="18"/>
                    <a:pt x="16" y="20"/>
                  </a:cubicBezTo>
                  <a:cubicBezTo>
                    <a:pt x="16" y="22"/>
                    <a:pt x="16" y="25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8"/>
                    <a:pt x="15" y="30"/>
                    <a:pt x="17" y="32"/>
                  </a:cubicBezTo>
                  <a:cubicBezTo>
                    <a:pt x="15" y="34"/>
                    <a:pt x="18" y="37"/>
                    <a:pt x="16" y="38"/>
                  </a:cubicBezTo>
                  <a:cubicBezTo>
                    <a:pt x="17" y="42"/>
                    <a:pt x="17" y="46"/>
                    <a:pt x="17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0"/>
                    <a:pt x="14" y="50"/>
                    <a:pt x="15" y="51"/>
                  </a:cubicBezTo>
                  <a:cubicBezTo>
                    <a:pt x="16" y="50"/>
                    <a:pt x="16" y="52"/>
                    <a:pt x="17" y="52"/>
                  </a:cubicBezTo>
                  <a:cubicBezTo>
                    <a:pt x="16" y="54"/>
                    <a:pt x="17" y="57"/>
                    <a:pt x="19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20" y="60"/>
                    <a:pt x="18" y="63"/>
                    <a:pt x="17" y="65"/>
                  </a:cubicBezTo>
                  <a:cubicBezTo>
                    <a:pt x="17" y="65"/>
                    <a:pt x="16" y="65"/>
                    <a:pt x="16" y="66"/>
                  </a:cubicBezTo>
                  <a:cubicBezTo>
                    <a:pt x="18" y="67"/>
                    <a:pt x="18" y="68"/>
                    <a:pt x="19" y="70"/>
                  </a:cubicBezTo>
                  <a:cubicBezTo>
                    <a:pt x="19" y="71"/>
                    <a:pt x="18" y="73"/>
                    <a:pt x="18" y="74"/>
                  </a:cubicBezTo>
                  <a:cubicBezTo>
                    <a:pt x="20" y="79"/>
                    <a:pt x="19" y="83"/>
                    <a:pt x="21" y="88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3" y="93"/>
                    <a:pt x="21" y="99"/>
                    <a:pt x="23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3"/>
                    <a:pt x="22" y="105"/>
                    <a:pt x="23" y="104"/>
                  </a:cubicBezTo>
                  <a:cubicBezTo>
                    <a:pt x="23" y="105"/>
                    <a:pt x="25" y="107"/>
                    <a:pt x="23" y="108"/>
                  </a:cubicBezTo>
                  <a:cubicBezTo>
                    <a:pt x="23" y="109"/>
                    <a:pt x="25" y="109"/>
                    <a:pt x="25" y="110"/>
                  </a:cubicBezTo>
                  <a:cubicBezTo>
                    <a:pt x="25" y="112"/>
                    <a:pt x="25" y="113"/>
                    <a:pt x="26" y="11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6" y="115"/>
                    <a:pt x="25" y="115"/>
                    <a:pt x="25" y="116"/>
                  </a:cubicBezTo>
                  <a:cubicBezTo>
                    <a:pt x="26" y="116"/>
                    <a:pt x="25" y="119"/>
                    <a:pt x="28" y="117"/>
                  </a:cubicBezTo>
                  <a:cubicBezTo>
                    <a:pt x="27" y="120"/>
                    <a:pt x="31" y="121"/>
                    <a:pt x="30" y="124"/>
                  </a:cubicBezTo>
                  <a:cubicBezTo>
                    <a:pt x="31" y="123"/>
                    <a:pt x="31" y="124"/>
                    <a:pt x="32" y="124"/>
                  </a:cubicBezTo>
                  <a:cubicBezTo>
                    <a:pt x="33" y="125"/>
                    <a:pt x="32" y="128"/>
                    <a:pt x="34" y="129"/>
                  </a:cubicBezTo>
                  <a:cubicBezTo>
                    <a:pt x="34" y="129"/>
                    <a:pt x="33" y="129"/>
                    <a:pt x="33" y="130"/>
                  </a:cubicBezTo>
                  <a:cubicBezTo>
                    <a:pt x="34" y="130"/>
                    <a:pt x="34" y="129"/>
                    <a:pt x="35" y="129"/>
                  </a:cubicBezTo>
                  <a:cubicBezTo>
                    <a:pt x="37" y="130"/>
                    <a:pt x="38" y="135"/>
                    <a:pt x="41" y="137"/>
                  </a:cubicBezTo>
                  <a:cubicBezTo>
                    <a:pt x="45" y="140"/>
                    <a:pt x="49" y="143"/>
                    <a:pt x="54" y="145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6" y="145"/>
                    <a:pt x="56" y="149"/>
                    <a:pt x="59" y="147"/>
                  </a:cubicBezTo>
                  <a:cubicBezTo>
                    <a:pt x="59" y="148"/>
                    <a:pt x="60" y="148"/>
                    <a:pt x="59" y="149"/>
                  </a:cubicBezTo>
                  <a:cubicBezTo>
                    <a:pt x="61" y="148"/>
                    <a:pt x="63" y="151"/>
                    <a:pt x="65" y="150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2"/>
                    <a:pt x="68" y="151"/>
                    <a:pt x="70" y="152"/>
                  </a:cubicBezTo>
                  <a:cubicBezTo>
                    <a:pt x="69" y="152"/>
                    <a:pt x="69" y="152"/>
                    <a:pt x="69" y="153"/>
                  </a:cubicBezTo>
                  <a:cubicBezTo>
                    <a:pt x="70" y="154"/>
                    <a:pt x="71" y="151"/>
                    <a:pt x="71" y="153"/>
                  </a:cubicBezTo>
                  <a:cubicBezTo>
                    <a:pt x="72" y="153"/>
                    <a:pt x="72" y="152"/>
                    <a:pt x="71" y="152"/>
                  </a:cubicBezTo>
                  <a:cubicBezTo>
                    <a:pt x="76" y="154"/>
                    <a:pt x="80" y="151"/>
                    <a:pt x="83" y="150"/>
                  </a:cubicBezTo>
                  <a:cubicBezTo>
                    <a:pt x="87" y="150"/>
                    <a:pt x="85" y="154"/>
                    <a:pt x="87" y="151"/>
                  </a:cubicBezTo>
                  <a:cubicBezTo>
                    <a:pt x="87" y="151"/>
                    <a:pt x="86" y="150"/>
                    <a:pt x="87" y="150"/>
                  </a:cubicBezTo>
                  <a:cubicBezTo>
                    <a:pt x="87" y="149"/>
                    <a:pt x="89" y="152"/>
                    <a:pt x="90" y="150"/>
                  </a:cubicBezTo>
                  <a:cubicBezTo>
                    <a:pt x="89" y="149"/>
                    <a:pt x="90" y="149"/>
                    <a:pt x="89" y="148"/>
                  </a:cubicBezTo>
                  <a:cubicBezTo>
                    <a:pt x="92" y="148"/>
                    <a:pt x="93" y="149"/>
                    <a:pt x="94" y="148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5" y="145"/>
                    <a:pt x="97" y="145"/>
                    <a:pt x="97" y="142"/>
                  </a:cubicBezTo>
                  <a:cubicBezTo>
                    <a:pt x="106" y="136"/>
                    <a:pt x="111" y="127"/>
                    <a:pt x="115" y="118"/>
                  </a:cubicBezTo>
                  <a:cubicBezTo>
                    <a:pt x="120" y="110"/>
                    <a:pt x="121" y="100"/>
                    <a:pt x="123" y="89"/>
                  </a:cubicBezTo>
                  <a:cubicBezTo>
                    <a:pt x="125" y="87"/>
                    <a:pt x="125" y="86"/>
                    <a:pt x="125" y="83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23" y="83"/>
                    <a:pt x="125" y="82"/>
                    <a:pt x="123" y="81"/>
                  </a:cubicBezTo>
                  <a:cubicBezTo>
                    <a:pt x="124" y="77"/>
                    <a:pt x="123" y="73"/>
                    <a:pt x="123" y="69"/>
                  </a:cubicBezTo>
                  <a:cubicBezTo>
                    <a:pt x="123" y="69"/>
                    <a:pt x="125" y="70"/>
                    <a:pt x="125" y="69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4" y="67"/>
                    <a:pt x="123" y="66"/>
                    <a:pt x="122" y="67"/>
                  </a:cubicBezTo>
                  <a:cubicBezTo>
                    <a:pt x="120" y="56"/>
                    <a:pt x="124" y="45"/>
                    <a:pt x="123" y="33"/>
                  </a:cubicBezTo>
                  <a:cubicBezTo>
                    <a:pt x="124" y="31"/>
                    <a:pt x="123" y="27"/>
                    <a:pt x="122" y="24"/>
                  </a:cubicBezTo>
                  <a:cubicBezTo>
                    <a:pt x="124" y="16"/>
                    <a:pt x="126" y="8"/>
                    <a:pt x="124" y="0"/>
                  </a:cubicBezTo>
                  <a:cubicBezTo>
                    <a:pt x="124" y="0"/>
                    <a:pt x="128" y="0"/>
                    <a:pt x="130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0"/>
            <p:cNvSpPr/>
            <p:nvPr/>
          </p:nvSpPr>
          <p:spPr>
            <a:xfrm>
              <a:off x="3199837" y="5113693"/>
              <a:ext cx="2225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0"/>
            <p:cNvSpPr/>
            <p:nvPr/>
          </p:nvSpPr>
          <p:spPr>
            <a:xfrm>
              <a:off x="3190197" y="5145580"/>
              <a:ext cx="742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0"/>
            <p:cNvSpPr/>
            <p:nvPr/>
          </p:nvSpPr>
          <p:spPr>
            <a:xfrm>
              <a:off x="3188714" y="5150029"/>
              <a:ext cx="1483" cy="3707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3"/>
                  </a:moveTo>
                  <a:cubicBezTo>
                    <a:pt x="1" y="3"/>
                    <a:pt x="0" y="1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0"/>
            <p:cNvSpPr/>
            <p:nvPr/>
          </p:nvSpPr>
          <p:spPr>
            <a:xfrm>
              <a:off x="3185005" y="5161153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0"/>
            <p:cNvSpPr/>
            <p:nvPr/>
          </p:nvSpPr>
          <p:spPr>
            <a:xfrm>
              <a:off x="3187230" y="5161153"/>
              <a:ext cx="1483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0"/>
            <p:cNvSpPr/>
            <p:nvPr/>
          </p:nvSpPr>
          <p:spPr>
            <a:xfrm>
              <a:off x="3183523" y="5178209"/>
              <a:ext cx="2966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2" y="1"/>
                    <a:pt x="0" y="0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0"/>
            <p:cNvSpPr/>
            <p:nvPr/>
          </p:nvSpPr>
          <p:spPr>
            <a:xfrm>
              <a:off x="3186489" y="5186365"/>
              <a:ext cx="742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0"/>
            <p:cNvSpPr/>
            <p:nvPr/>
          </p:nvSpPr>
          <p:spPr>
            <a:xfrm>
              <a:off x="3251745" y="5309464"/>
              <a:ext cx="1483" cy="74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0"/>
            <p:cNvSpPr/>
            <p:nvPr/>
          </p:nvSpPr>
          <p:spPr>
            <a:xfrm>
              <a:off x="3317002" y="5294632"/>
              <a:ext cx="1483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2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0"/>
            <p:cNvSpPr/>
            <p:nvPr/>
          </p:nvSpPr>
          <p:spPr>
            <a:xfrm>
              <a:off x="3335541" y="5265712"/>
              <a:ext cx="742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0"/>
            <p:cNvSpPr/>
            <p:nvPr/>
          </p:nvSpPr>
          <p:spPr>
            <a:xfrm>
              <a:off x="3526862" y="5115176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2"/>
                  </a:moveTo>
                  <a:cubicBezTo>
                    <a:pt x="1" y="0"/>
                    <a:pt x="0" y="2"/>
                    <a:pt x="1" y="1"/>
                  </a:cubicBezTo>
                  <a:cubicBezTo>
                    <a:pt x="1" y="1"/>
                    <a:pt x="2" y="1"/>
                    <a:pt x="1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0"/>
            <p:cNvSpPr/>
            <p:nvPr/>
          </p:nvSpPr>
          <p:spPr>
            <a:xfrm>
              <a:off x="3512032" y="5109985"/>
              <a:ext cx="160176" cy="205411"/>
            </a:xfrm>
            <a:custGeom>
              <a:avLst/>
              <a:gdLst/>
              <a:ahLst/>
              <a:cxnLst/>
              <a:rect l="l" t="t" r="r" b="b"/>
              <a:pathLst>
                <a:path w="132" h="169" extrusionOk="0">
                  <a:moveTo>
                    <a:pt x="123" y="5"/>
                  </a:moveTo>
                  <a:cubicBezTo>
                    <a:pt x="127" y="9"/>
                    <a:pt x="124" y="15"/>
                    <a:pt x="127" y="20"/>
                  </a:cubicBezTo>
                  <a:cubicBezTo>
                    <a:pt x="127" y="20"/>
                    <a:pt x="124" y="20"/>
                    <a:pt x="125" y="21"/>
                  </a:cubicBezTo>
                  <a:cubicBezTo>
                    <a:pt x="129" y="26"/>
                    <a:pt x="127" y="33"/>
                    <a:pt x="125" y="39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4" y="40"/>
                    <a:pt x="126" y="41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6" y="43"/>
                    <a:pt x="125" y="44"/>
                    <a:pt x="126" y="45"/>
                  </a:cubicBezTo>
                  <a:cubicBezTo>
                    <a:pt x="126" y="45"/>
                    <a:pt x="125" y="45"/>
                    <a:pt x="124" y="46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29" y="48"/>
                    <a:pt x="126" y="51"/>
                    <a:pt x="128" y="54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9" y="57"/>
                    <a:pt x="129" y="63"/>
                    <a:pt x="130" y="67"/>
                  </a:cubicBezTo>
                  <a:cubicBezTo>
                    <a:pt x="129" y="67"/>
                    <a:pt x="128" y="67"/>
                    <a:pt x="128" y="67"/>
                  </a:cubicBezTo>
                  <a:cubicBezTo>
                    <a:pt x="129" y="67"/>
                    <a:pt x="130" y="69"/>
                    <a:pt x="130" y="70"/>
                  </a:cubicBezTo>
                  <a:cubicBezTo>
                    <a:pt x="128" y="70"/>
                    <a:pt x="131" y="72"/>
                    <a:pt x="131" y="73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32" y="74"/>
                    <a:pt x="129" y="75"/>
                    <a:pt x="131" y="76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132" y="77"/>
                    <a:pt x="129" y="78"/>
                    <a:pt x="130" y="7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1" y="80"/>
                    <a:pt x="130" y="80"/>
                    <a:pt x="130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3"/>
                    <a:pt x="129" y="84"/>
                    <a:pt x="131" y="84"/>
                  </a:cubicBezTo>
                  <a:cubicBezTo>
                    <a:pt x="129" y="84"/>
                    <a:pt x="130" y="82"/>
                    <a:pt x="128" y="83"/>
                  </a:cubicBezTo>
                  <a:cubicBezTo>
                    <a:pt x="129" y="89"/>
                    <a:pt x="129" y="95"/>
                    <a:pt x="128" y="101"/>
                  </a:cubicBezTo>
                  <a:cubicBezTo>
                    <a:pt x="127" y="102"/>
                    <a:pt x="127" y="102"/>
                    <a:pt x="126" y="102"/>
                  </a:cubicBezTo>
                  <a:cubicBezTo>
                    <a:pt x="126" y="103"/>
                    <a:pt x="126" y="104"/>
                    <a:pt x="127" y="105"/>
                  </a:cubicBezTo>
                  <a:cubicBezTo>
                    <a:pt x="127" y="105"/>
                    <a:pt x="126" y="105"/>
                    <a:pt x="126" y="105"/>
                  </a:cubicBezTo>
                  <a:cubicBezTo>
                    <a:pt x="125" y="106"/>
                    <a:pt x="128" y="107"/>
                    <a:pt x="127" y="108"/>
                  </a:cubicBezTo>
                  <a:cubicBezTo>
                    <a:pt x="126" y="107"/>
                    <a:pt x="126" y="107"/>
                    <a:pt x="125" y="107"/>
                  </a:cubicBezTo>
                  <a:cubicBezTo>
                    <a:pt x="126" y="108"/>
                    <a:pt x="126" y="110"/>
                    <a:pt x="126" y="111"/>
                  </a:cubicBezTo>
                  <a:cubicBezTo>
                    <a:pt x="126" y="111"/>
                    <a:pt x="126" y="110"/>
                    <a:pt x="125" y="110"/>
                  </a:cubicBezTo>
                  <a:cubicBezTo>
                    <a:pt x="126" y="112"/>
                    <a:pt x="124" y="113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2" y="115"/>
                    <a:pt x="126" y="114"/>
                    <a:pt x="125" y="116"/>
                  </a:cubicBezTo>
                  <a:cubicBezTo>
                    <a:pt x="125" y="115"/>
                    <a:pt x="124" y="115"/>
                    <a:pt x="124" y="115"/>
                  </a:cubicBezTo>
                  <a:cubicBezTo>
                    <a:pt x="125" y="117"/>
                    <a:pt x="124" y="119"/>
                    <a:pt x="124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4" y="122"/>
                    <a:pt x="122" y="124"/>
                    <a:pt x="123" y="126"/>
                  </a:cubicBezTo>
                  <a:cubicBezTo>
                    <a:pt x="122" y="126"/>
                    <a:pt x="120" y="125"/>
                    <a:pt x="120" y="126"/>
                  </a:cubicBezTo>
                  <a:cubicBezTo>
                    <a:pt x="122" y="127"/>
                    <a:pt x="120" y="130"/>
                    <a:pt x="122" y="129"/>
                  </a:cubicBezTo>
                  <a:cubicBezTo>
                    <a:pt x="122" y="131"/>
                    <a:pt x="120" y="133"/>
                    <a:pt x="120" y="134"/>
                  </a:cubicBezTo>
                  <a:cubicBezTo>
                    <a:pt x="120" y="133"/>
                    <a:pt x="117" y="133"/>
                    <a:pt x="118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2"/>
                    <a:pt x="117" y="132"/>
                    <a:pt x="116" y="131"/>
                  </a:cubicBezTo>
                  <a:cubicBezTo>
                    <a:pt x="116" y="132"/>
                    <a:pt x="115" y="134"/>
                    <a:pt x="115" y="134"/>
                  </a:cubicBezTo>
                  <a:cubicBezTo>
                    <a:pt x="115" y="136"/>
                    <a:pt x="117" y="138"/>
                    <a:pt x="116" y="140"/>
                  </a:cubicBezTo>
                  <a:cubicBezTo>
                    <a:pt x="116" y="138"/>
                    <a:pt x="114" y="139"/>
                    <a:pt x="114" y="138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5" y="142"/>
                    <a:pt x="114" y="143"/>
                  </a:cubicBezTo>
                  <a:cubicBezTo>
                    <a:pt x="115" y="143"/>
                    <a:pt x="115" y="144"/>
                    <a:pt x="115" y="144"/>
                  </a:cubicBezTo>
                  <a:cubicBezTo>
                    <a:pt x="115" y="144"/>
                    <a:pt x="114" y="147"/>
                    <a:pt x="112" y="145"/>
                  </a:cubicBezTo>
                  <a:cubicBezTo>
                    <a:pt x="111" y="145"/>
                    <a:pt x="112" y="144"/>
                    <a:pt x="111" y="144"/>
                  </a:cubicBezTo>
                  <a:cubicBezTo>
                    <a:pt x="111" y="145"/>
                    <a:pt x="111" y="146"/>
                    <a:pt x="110" y="147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09" y="147"/>
                    <a:pt x="109" y="149"/>
                    <a:pt x="111" y="149"/>
                  </a:cubicBezTo>
                  <a:cubicBezTo>
                    <a:pt x="111" y="149"/>
                    <a:pt x="110" y="148"/>
                    <a:pt x="111" y="148"/>
                  </a:cubicBezTo>
                  <a:cubicBezTo>
                    <a:pt x="111" y="149"/>
                    <a:pt x="111" y="151"/>
                    <a:pt x="110" y="152"/>
                  </a:cubicBezTo>
                  <a:cubicBezTo>
                    <a:pt x="110" y="151"/>
                    <a:pt x="109" y="151"/>
                    <a:pt x="109" y="150"/>
                  </a:cubicBezTo>
                  <a:cubicBezTo>
                    <a:pt x="109" y="153"/>
                    <a:pt x="108" y="154"/>
                    <a:pt x="107" y="156"/>
                  </a:cubicBezTo>
                  <a:cubicBezTo>
                    <a:pt x="107" y="156"/>
                    <a:pt x="106" y="154"/>
                    <a:pt x="107" y="154"/>
                  </a:cubicBezTo>
                  <a:cubicBezTo>
                    <a:pt x="104" y="154"/>
                    <a:pt x="104" y="159"/>
                    <a:pt x="101" y="158"/>
                  </a:cubicBezTo>
                  <a:cubicBezTo>
                    <a:pt x="101" y="158"/>
                    <a:pt x="102" y="159"/>
                    <a:pt x="102" y="159"/>
                  </a:cubicBezTo>
                  <a:cubicBezTo>
                    <a:pt x="101" y="160"/>
                    <a:pt x="100" y="158"/>
                    <a:pt x="100" y="159"/>
                  </a:cubicBezTo>
                  <a:cubicBezTo>
                    <a:pt x="99" y="158"/>
                    <a:pt x="99" y="160"/>
                    <a:pt x="99" y="160"/>
                  </a:cubicBezTo>
                  <a:cubicBezTo>
                    <a:pt x="99" y="161"/>
                    <a:pt x="98" y="160"/>
                    <a:pt x="99" y="160"/>
                  </a:cubicBezTo>
                  <a:cubicBezTo>
                    <a:pt x="98" y="161"/>
                    <a:pt x="95" y="164"/>
                    <a:pt x="92" y="163"/>
                  </a:cubicBezTo>
                  <a:cubicBezTo>
                    <a:pt x="92" y="164"/>
                    <a:pt x="91" y="166"/>
                    <a:pt x="91" y="166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90" y="164"/>
                    <a:pt x="89" y="166"/>
                    <a:pt x="88" y="165"/>
                  </a:cubicBezTo>
                  <a:cubicBezTo>
                    <a:pt x="88" y="167"/>
                    <a:pt x="92" y="162"/>
                    <a:pt x="91" y="163"/>
                  </a:cubicBezTo>
                  <a:cubicBezTo>
                    <a:pt x="90" y="162"/>
                    <a:pt x="89" y="166"/>
                    <a:pt x="89" y="164"/>
                  </a:cubicBezTo>
                  <a:cubicBezTo>
                    <a:pt x="88" y="165"/>
                    <a:pt x="87" y="166"/>
                    <a:pt x="86" y="165"/>
                  </a:cubicBezTo>
                  <a:cubicBezTo>
                    <a:pt x="86" y="166"/>
                    <a:pt x="87" y="163"/>
                    <a:pt x="86" y="164"/>
                  </a:cubicBezTo>
                  <a:cubicBezTo>
                    <a:pt x="84" y="164"/>
                    <a:pt x="85" y="164"/>
                    <a:pt x="84" y="165"/>
                  </a:cubicBezTo>
                  <a:cubicBezTo>
                    <a:pt x="84" y="166"/>
                    <a:pt x="84" y="166"/>
                    <a:pt x="84" y="166"/>
                  </a:cubicBezTo>
                  <a:cubicBezTo>
                    <a:pt x="84" y="167"/>
                    <a:pt x="82" y="166"/>
                    <a:pt x="83" y="167"/>
                  </a:cubicBezTo>
                  <a:cubicBezTo>
                    <a:pt x="83" y="166"/>
                    <a:pt x="81" y="168"/>
                    <a:pt x="81" y="166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0" y="165"/>
                    <a:pt x="80" y="166"/>
                    <a:pt x="79" y="167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9" y="169"/>
                    <a:pt x="77" y="166"/>
                    <a:pt x="77" y="168"/>
                  </a:cubicBezTo>
                  <a:cubicBezTo>
                    <a:pt x="75" y="168"/>
                    <a:pt x="73" y="169"/>
                    <a:pt x="72" y="167"/>
                  </a:cubicBezTo>
                  <a:cubicBezTo>
                    <a:pt x="71" y="168"/>
                    <a:pt x="70" y="169"/>
                    <a:pt x="69" y="168"/>
                  </a:cubicBezTo>
                  <a:cubicBezTo>
                    <a:pt x="69" y="168"/>
                    <a:pt x="69" y="168"/>
                    <a:pt x="69" y="167"/>
                  </a:cubicBezTo>
                  <a:cubicBezTo>
                    <a:pt x="68" y="167"/>
                    <a:pt x="68" y="167"/>
                    <a:pt x="67" y="168"/>
                  </a:cubicBezTo>
                  <a:cubicBezTo>
                    <a:pt x="68" y="167"/>
                    <a:pt x="66" y="166"/>
                    <a:pt x="65" y="165"/>
                  </a:cubicBezTo>
                  <a:cubicBezTo>
                    <a:pt x="64" y="166"/>
                    <a:pt x="64" y="167"/>
                    <a:pt x="64" y="168"/>
                  </a:cubicBezTo>
                  <a:cubicBezTo>
                    <a:pt x="63" y="166"/>
                    <a:pt x="60" y="169"/>
                    <a:pt x="60" y="166"/>
                  </a:cubicBezTo>
                  <a:cubicBezTo>
                    <a:pt x="60" y="166"/>
                    <a:pt x="61" y="166"/>
                    <a:pt x="61" y="165"/>
                  </a:cubicBezTo>
                  <a:cubicBezTo>
                    <a:pt x="60" y="162"/>
                    <a:pt x="58" y="166"/>
                    <a:pt x="57" y="165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6" y="165"/>
                    <a:pt x="54" y="167"/>
                    <a:pt x="55" y="165"/>
                  </a:cubicBezTo>
                  <a:cubicBezTo>
                    <a:pt x="54" y="166"/>
                    <a:pt x="53" y="164"/>
                    <a:pt x="53" y="166"/>
                  </a:cubicBezTo>
                  <a:cubicBezTo>
                    <a:pt x="51" y="163"/>
                    <a:pt x="46" y="164"/>
                    <a:pt x="46" y="160"/>
                  </a:cubicBezTo>
                  <a:cubicBezTo>
                    <a:pt x="45" y="160"/>
                    <a:pt x="45" y="160"/>
                    <a:pt x="44" y="161"/>
                  </a:cubicBezTo>
                  <a:cubicBezTo>
                    <a:pt x="44" y="162"/>
                    <a:pt x="46" y="160"/>
                    <a:pt x="45" y="161"/>
                  </a:cubicBezTo>
                  <a:cubicBezTo>
                    <a:pt x="45" y="161"/>
                    <a:pt x="45" y="161"/>
                    <a:pt x="45" y="162"/>
                  </a:cubicBezTo>
                  <a:cubicBezTo>
                    <a:pt x="44" y="161"/>
                    <a:pt x="43" y="160"/>
                    <a:pt x="45" y="159"/>
                  </a:cubicBezTo>
                  <a:cubicBezTo>
                    <a:pt x="44" y="157"/>
                    <a:pt x="42" y="161"/>
                    <a:pt x="40" y="159"/>
                  </a:cubicBezTo>
                  <a:cubicBezTo>
                    <a:pt x="41" y="158"/>
                    <a:pt x="41" y="158"/>
                    <a:pt x="40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7" y="157"/>
                    <a:pt x="38" y="156"/>
                    <a:pt x="39" y="155"/>
                  </a:cubicBezTo>
                  <a:cubicBezTo>
                    <a:pt x="38" y="155"/>
                    <a:pt x="38" y="154"/>
                    <a:pt x="37" y="155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7" y="154"/>
                    <a:pt x="36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2"/>
                    <a:pt x="35" y="152"/>
                    <a:pt x="35" y="152"/>
                  </a:cubicBezTo>
                  <a:cubicBezTo>
                    <a:pt x="34" y="153"/>
                    <a:pt x="35" y="154"/>
                    <a:pt x="35" y="154"/>
                  </a:cubicBezTo>
                  <a:cubicBezTo>
                    <a:pt x="34" y="154"/>
                    <a:pt x="34" y="154"/>
                    <a:pt x="33" y="154"/>
                  </a:cubicBezTo>
                  <a:cubicBezTo>
                    <a:pt x="34" y="153"/>
                    <a:pt x="33" y="152"/>
                    <a:pt x="32" y="152"/>
                  </a:cubicBezTo>
                  <a:cubicBezTo>
                    <a:pt x="32" y="151"/>
                    <a:pt x="31" y="152"/>
                    <a:pt x="31" y="152"/>
                  </a:cubicBezTo>
                  <a:cubicBezTo>
                    <a:pt x="31" y="151"/>
                    <a:pt x="30" y="151"/>
                    <a:pt x="31" y="151"/>
                  </a:cubicBezTo>
                  <a:cubicBezTo>
                    <a:pt x="31" y="151"/>
                    <a:pt x="31" y="151"/>
                    <a:pt x="32" y="151"/>
                  </a:cubicBezTo>
                  <a:cubicBezTo>
                    <a:pt x="32" y="151"/>
                    <a:pt x="33" y="150"/>
                    <a:pt x="31" y="150"/>
                  </a:cubicBezTo>
                  <a:cubicBezTo>
                    <a:pt x="30" y="150"/>
                    <a:pt x="30" y="152"/>
                    <a:pt x="29" y="150"/>
                  </a:cubicBezTo>
                  <a:cubicBezTo>
                    <a:pt x="30" y="150"/>
                    <a:pt x="30" y="150"/>
                    <a:pt x="31" y="150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29" y="149"/>
                    <a:pt x="29" y="149"/>
                    <a:pt x="30" y="148"/>
                  </a:cubicBezTo>
                  <a:cubicBezTo>
                    <a:pt x="28" y="149"/>
                    <a:pt x="28" y="147"/>
                    <a:pt x="26" y="148"/>
                  </a:cubicBezTo>
                  <a:cubicBezTo>
                    <a:pt x="26" y="147"/>
                    <a:pt x="26" y="146"/>
                    <a:pt x="26" y="146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6" y="145"/>
                    <a:pt x="25" y="144"/>
                    <a:pt x="24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4" y="143"/>
                    <a:pt x="23" y="143"/>
                    <a:pt x="22" y="143"/>
                  </a:cubicBezTo>
                  <a:cubicBezTo>
                    <a:pt x="22" y="141"/>
                    <a:pt x="26" y="140"/>
                    <a:pt x="24" y="140"/>
                  </a:cubicBezTo>
                  <a:cubicBezTo>
                    <a:pt x="23" y="139"/>
                    <a:pt x="21" y="139"/>
                    <a:pt x="21" y="140"/>
                  </a:cubicBezTo>
                  <a:cubicBezTo>
                    <a:pt x="20" y="138"/>
                    <a:pt x="17" y="137"/>
                    <a:pt x="18" y="134"/>
                  </a:cubicBezTo>
                  <a:cubicBezTo>
                    <a:pt x="18" y="134"/>
                    <a:pt x="17" y="135"/>
                    <a:pt x="17" y="134"/>
                  </a:cubicBezTo>
                  <a:cubicBezTo>
                    <a:pt x="16" y="131"/>
                    <a:pt x="13" y="129"/>
                    <a:pt x="14" y="126"/>
                  </a:cubicBezTo>
                  <a:cubicBezTo>
                    <a:pt x="15" y="126"/>
                    <a:pt x="15" y="125"/>
                    <a:pt x="16" y="125"/>
                  </a:cubicBezTo>
                  <a:cubicBezTo>
                    <a:pt x="15" y="125"/>
                    <a:pt x="17" y="124"/>
                    <a:pt x="15" y="124"/>
                  </a:cubicBezTo>
                  <a:cubicBezTo>
                    <a:pt x="14" y="125"/>
                    <a:pt x="13" y="125"/>
                    <a:pt x="13" y="126"/>
                  </a:cubicBezTo>
                  <a:cubicBezTo>
                    <a:pt x="12" y="124"/>
                    <a:pt x="11" y="122"/>
                    <a:pt x="12" y="120"/>
                  </a:cubicBezTo>
                  <a:cubicBezTo>
                    <a:pt x="12" y="121"/>
                    <a:pt x="11" y="121"/>
                    <a:pt x="11" y="120"/>
                  </a:cubicBezTo>
                  <a:cubicBezTo>
                    <a:pt x="13" y="120"/>
                    <a:pt x="13" y="119"/>
                    <a:pt x="12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1" y="117"/>
                    <a:pt x="9" y="117"/>
                    <a:pt x="10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0" y="114"/>
                    <a:pt x="8" y="113"/>
                    <a:pt x="9" y="112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0" y="110"/>
                    <a:pt x="9" y="110"/>
                    <a:pt x="9" y="111"/>
                  </a:cubicBezTo>
                  <a:cubicBezTo>
                    <a:pt x="10" y="109"/>
                    <a:pt x="10" y="107"/>
                    <a:pt x="11" y="107"/>
                  </a:cubicBezTo>
                  <a:cubicBezTo>
                    <a:pt x="7" y="104"/>
                    <a:pt x="7" y="99"/>
                    <a:pt x="7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9" y="95"/>
                    <a:pt x="6" y="95"/>
                    <a:pt x="7" y="95"/>
                  </a:cubicBezTo>
                  <a:cubicBezTo>
                    <a:pt x="8" y="95"/>
                    <a:pt x="9" y="94"/>
                    <a:pt x="10" y="95"/>
                  </a:cubicBezTo>
                  <a:cubicBezTo>
                    <a:pt x="10" y="93"/>
                    <a:pt x="8" y="93"/>
                    <a:pt x="8" y="92"/>
                  </a:cubicBezTo>
                  <a:cubicBezTo>
                    <a:pt x="7" y="92"/>
                    <a:pt x="8" y="93"/>
                    <a:pt x="7" y="93"/>
                  </a:cubicBezTo>
                  <a:cubicBezTo>
                    <a:pt x="7" y="93"/>
                    <a:pt x="8" y="91"/>
                    <a:pt x="6" y="91"/>
                  </a:cubicBezTo>
                  <a:cubicBezTo>
                    <a:pt x="7" y="91"/>
                    <a:pt x="8" y="91"/>
                    <a:pt x="9" y="91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9" y="89"/>
                    <a:pt x="11" y="92"/>
                    <a:pt x="13" y="9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5" y="89"/>
                    <a:pt x="15" y="92"/>
                    <a:pt x="16" y="90"/>
                  </a:cubicBezTo>
                  <a:cubicBezTo>
                    <a:pt x="15" y="89"/>
                    <a:pt x="12" y="89"/>
                    <a:pt x="12" y="90"/>
                  </a:cubicBezTo>
                  <a:cubicBezTo>
                    <a:pt x="11" y="88"/>
                    <a:pt x="8" y="89"/>
                    <a:pt x="8" y="88"/>
                  </a:cubicBezTo>
                  <a:cubicBezTo>
                    <a:pt x="9" y="87"/>
                    <a:pt x="8" y="89"/>
                    <a:pt x="9" y="88"/>
                  </a:cubicBezTo>
                  <a:cubicBezTo>
                    <a:pt x="11" y="87"/>
                    <a:pt x="8" y="87"/>
                    <a:pt x="9" y="86"/>
                  </a:cubicBezTo>
                  <a:cubicBezTo>
                    <a:pt x="8" y="87"/>
                    <a:pt x="7" y="87"/>
                    <a:pt x="6" y="86"/>
                  </a:cubicBezTo>
                  <a:cubicBezTo>
                    <a:pt x="7" y="85"/>
                    <a:pt x="8" y="86"/>
                    <a:pt x="8" y="85"/>
                  </a:cubicBezTo>
                  <a:cubicBezTo>
                    <a:pt x="7" y="85"/>
                    <a:pt x="6" y="84"/>
                    <a:pt x="6" y="85"/>
                  </a:cubicBezTo>
                  <a:cubicBezTo>
                    <a:pt x="3" y="85"/>
                    <a:pt x="6" y="84"/>
                    <a:pt x="4" y="83"/>
                  </a:cubicBezTo>
                  <a:cubicBezTo>
                    <a:pt x="6" y="83"/>
                    <a:pt x="8" y="84"/>
                    <a:pt x="9" y="83"/>
                  </a:cubicBezTo>
                  <a:cubicBezTo>
                    <a:pt x="7" y="83"/>
                    <a:pt x="6" y="81"/>
                    <a:pt x="4" y="82"/>
                  </a:cubicBezTo>
                  <a:cubicBezTo>
                    <a:pt x="5" y="82"/>
                    <a:pt x="6" y="81"/>
                    <a:pt x="7" y="82"/>
                  </a:cubicBezTo>
                  <a:cubicBezTo>
                    <a:pt x="7" y="81"/>
                    <a:pt x="4" y="80"/>
                    <a:pt x="7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6" y="79"/>
                    <a:pt x="6" y="78"/>
                    <a:pt x="7" y="78"/>
                  </a:cubicBezTo>
                  <a:cubicBezTo>
                    <a:pt x="7" y="77"/>
                    <a:pt x="4" y="76"/>
                    <a:pt x="7" y="75"/>
                  </a:cubicBezTo>
                  <a:cubicBezTo>
                    <a:pt x="6" y="75"/>
                    <a:pt x="6" y="73"/>
                    <a:pt x="5" y="74"/>
                  </a:cubicBezTo>
                  <a:cubicBezTo>
                    <a:pt x="4" y="75"/>
                    <a:pt x="6" y="75"/>
                    <a:pt x="4" y="76"/>
                  </a:cubicBezTo>
                  <a:cubicBezTo>
                    <a:pt x="6" y="75"/>
                    <a:pt x="4" y="75"/>
                    <a:pt x="3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3" y="74"/>
                    <a:pt x="4" y="73"/>
                    <a:pt x="3" y="73"/>
                  </a:cubicBezTo>
                  <a:cubicBezTo>
                    <a:pt x="3" y="73"/>
                    <a:pt x="4" y="73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1"/>
                    <a:pt x="5" y="72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6" y="70"/>
                    <a:pt x="6" y="70"/>
                  </a:cubicBezTo>
                  <a:cubicBezTo>
                    <a:pt x="5" y="70"/>
                    <a:pt x="3" y="69"/>
                    <a:pt x="2" y="69"/>
                  </a:cubicBezTo>
                  <a:cubicBezTo>
                    <a:pt x="2" y="68"/>
                    <a:pt x="4" y="69"/>
                    <a:pt x="2" y="68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6" y="68"/>
                    <a:pt x="6" y="67"/>
                  </a:cubicBezTo>
                  <a:cubicBezTo>
                    <a:pt x="5" y="66"/>
                    <a:pt x="3" y="65"/>
                    <a:pt x="3" y="66"/>
                  </a:cubicBezTo>
                  <a:cubicBezTo>
                    <a:pt x="3" y="66"/>
                    <a:pt x="3" y="65"/>
                    <a:pt x="4" y="65"/>
                  </a:cubicBezTo>
                  <a:cubicBezTo>
                    <a:pt x="4" y="64"/>
                    <a:pt x="3" y="66"/>
                    <a:pt x="2" y="65"/>
                  </a:cubicBezTo>
                  <a:cubicBezTo>
                    <a:pt x="3" y="64"/>
                    <a:pt x="4" y="63"/>
                    <a:pt x="5" y="62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9" y="63"/>
                    <a:pt x="8" y="62"/>
                    <a:pt x="10" y="62"/>
                  </a:cubicBezTo>
                  <a:cubicBezTo>
                    <a:pt x="10" y="61"/>
                    <a:pt x="10" y="61"/>
                    <a:pt x="9" y="60"/>
                  </a:cubicBezTo>
                  <a:cubicBezTo>
                    <a:pt x="7" y="62"/>
                    <a:pt x="5" y="59"/>
                    <a:pt x="3" y="60"/>
                  </a:cubicBezTo>
                  <a:cubicBezTo>
                    <a:pt x="2" y="58"/>
                    <a:pt x="9" y="58"/>
                    <a:pt x="5" y="56"/>
                  </a:cubicBezTo>
                  <a:cubicBezTo>
                    <a:pt x="4" y="57"/>
                    <a:pt x="2" y="56"/>
                    <a:pt x="3" y="57"/>
                  </a:cubicBezTo>
                  <a:cubicBezTo>
                    <a:pt x="3" y="56"/>
                    <a:pt x="0" y="56"/>
                    <a:pt x="1" y="55"/>
                  </a:cubicBezTo>
                  <a:cubicBezTo>
                    <a:pt x="2" y="56"/>
                    <a:pt x="4" y="54"/>
                    <a:pt x="5" y="55"/>
                  </a:cubicBezTo>
                  <a:cubicBezTo>
                    <a:pt x="5" y="55"/>
                    <a:pt x="5" y="56"/>
                    <a:pt x="5" y="56"/>
                  </a:cubicBezTo>
                  <a:cubicBezTo>
                    <a:pt x="6" y="56"/>
                    <a:pt x="8" y="56"/>
                    <a:pt x="8" y="55"/>
                  </a:cubicBezTo>
                  <a:cubicBezTo>
                    <a:pt x="7" y="54"/>
                    <a:pt x="7" y="53"/>
                    <a:pt x="6" y="53"/>
                  </a:cubicBezTo>
                  <a:cubicBezTo>
                    <a:pt x="4" y="53"/>
                    <a:pt x="6" y="54"/>
                    <a:pt x="5" y="54"/>
                  </a:cubicBezTo>
                  <a:cubicBezTo>
                    <a:pt x="4" y="53"/>
                    <a:pt x="6" y="52"/>
                    <a:pt x="4" y="52"/>
                  </a:cubicBezTo>
                  <a:cubicBezTo>
                    <a:pt x="4" y="53"/>
                    <a:pt x="2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0"/>
                    <a:pt x="0" y="52"/>
                    <a:pt x="0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4" y="49"/>
                    <a:pt x="1" y="52"/>
                    <a:pt x="4" y="51"/>
                  </a:cubicBezTo>
                  <a:cubicBezTo>
                    <a:pt x="4" y="50"/>
                    <a:pt x="3" y="50"/>
                    <a:pt x="3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7" y="48"/>
                    <a:pt x="5" y="47"/>
                  </a:cubicBezTo>
                  <a:cubicBezTo>
                    <a:pt x="4" y="46"/>
                    <a:pt x="4" y="47"/>
                    <a:pt x="3" y="47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4" y="43"/>
                    <a:pt x="2" y="41"/>
                    <a:pt x="4" y="42"/>
                  </a:cubicBezTo>
                  <a:cubicBezTo>
                    <a:pt x="3" y="43"/>
                    <a:pt x="3" y="46"/>
                    <a:pt x="5" y="46"/>
                  </a:cubicBezTo>
                  <a:cubicBezTo>
                    <a:pt x="7" y="45"/>
                    <a:pt x="5" y="48"/>
                    <a:pt x="7" y="48"/>
                  </a:cubicBezTo>
                  <a:cubicBezTo>
                    <a:pt x="7" y="46"/>
                    <a:pt x="9" y="46"/>
                    <a:pt x="11" y="46"/>
                  </a:cubicBezTo>
                  <a:cubicBezTo>
                    <a:pt x="11" y="46"/>
                    <a:pt x="10" y="45"/>
                    <a:pt x="10" y="45"/>
                  </a:cubicBezTo>
                  <a:cubicBezTo>
                    <a:pt x="8" y="45"/>
                    <a:pt x="8" y="45"/>
                    <a:pt x="7" y="46"/>
                  </a:cubicBezTo>
                  <a:cubicBezTo>
                    <a:pt x="7" y="44"/>
                    <a:pt x="6" y="42"/>
                    <a:pt x="5" y="42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7" y="40"/>
                    <a:pt x="7" y="38"/>
                    <a:pt x="7" y="36"/>
                  </a:cubicBezTo>
                  <a:cubicBezTo>
                    <a:pt x="5" y="37"/>
                    <a:pt x="6" y="34"/>
                    <a:pt x="5" y="35"/>
                  </a:cubicBezTo>
                  <a:cubicBezTo>
                    <a:pt x="4" y="36"/>
                    <a:pt x="3" y="37"/>
                    <a:pt x="2" y="36"/>
                  </a:cubicBezTo>
                  <a:cubicBezTo>
                    <a:pt x="2" y="36"/>
                    <a:pt x="3" y="36"/>
                    <a:pt x="3" y="36"/>
                  </a:cubicBezTo>
                  <a:cubicBezTo>
                    <a:pt x="2" y="35"/>
                    <a:pt x="5" y="35"/>
                    <a:pt x="3" y="34"/>
                  </a:cubicBezTo>
                  <a:cubicBezTo>
                    <a:pt x="4" y="36"/>
                    <a:pt x="6" y="34"/>
                    <a:pt x="8" y="34"/>
                  </a:cubicBezTo>
                  <a:cubicBezTo>
                    <a:pt x="6" y="33"/>
                    <a:pt x="9" y="34"/>
                    <a:pt x="9" y="33"/>
                  </a:cubicBezTo>
                  <a:cubicBezTo>
                    <a:pt x="8" y="32"/>
                    <a:pt x="7" y="30"/>
                    <a:pt x="6" y="29"/>
                  </a:cubicBezTo>
                  <a:cubicBezTo>
                    <a:pt x="8" y="27"/>
                    <a:pt x="6" y="25"/>
                    <a:pt x="6" y="23"/>
                  </a:cubicBezTo>
                  <a:cubicBezTo>
                    <a:pt x="7" y="22"/>
                    <a:pt x="9" y="23"/>
                    <a:pt x="9" y="22"/>
                  </a:cubicBezTo>
                  <a:cubicBezTo>
                    <a:pt x="9" y="21"/>
                    <a:pt x="7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10" y="18"/>
                    <a:pt x="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9" y="18"/>
                    <a:pt x="10" y="17"/>
                    <a:pt x="10" y="18"/>
                  </a:cubicBezTo>
                  <a:cubicBezTo>
                    <a:pt x="12" y="17"/>
                    <a:pt x="10" y="16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4"/>
                    <a:pt x="9" y="12"/>
                    <a:pt x="8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0" y="8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2"/>
                    <a:pt x="11" y="10"/>
                    <a:pt x="10" y="11"/>
                  </a:cubicBezTo>
                  <a:cubicBezTo>
                    <a:pt x="9" y="11"/>
                    <a:pt x="9" y="13"/>
                    <a:pt x="11" y="13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2" y="12"/>
                    <a:pt x="12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4" y="15"/>
                    <a:pt x="14" y="16"/>
                    <a:pt x="14" y="17"/>
                  </a:cubicBezTo>
                  <a:cubicBezTo>
                    <a:pt x="12" y="18"/>
                    <a:pt x="15" y="19"/>
                    <a:pt x="15" y="21"/>
                  </a:cubicBezTo>
                  <a:cubicBezTo>
                    <a:pt x="13" y="20"/>
                    <a:pt x="12" y="19"/>
                    <a:pt x="11" y="19"/>
                  </a:cubicBezTo>
                  <a:cubicBezTo>
                    <a:pt x="10" y="20"/>
                    <a:pt x="11" y="20"/>
                    <a:pt x="10" y="21"/>
                  </a:cubicBezTo>
                  <a:cubicBezTo>
                    <a:pt x="12" y="21"/>
                    <a:pt x="13" y="21"/>
                    <a:pt x="14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4"/>
                    <a:pt x="15" y="24"/>
                    <a:pt x="15" y="25"/>
                  </a:cubicBezTo>
                  <a:cubicBezTo>
                    <a:pt x="15" y="27"/>
                    <a:pt x="15" y="30"/>
                    <a:pt x="15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3"/>
                    <a:pt x="15" y="35"/>
                    <a:pt x="16" y="37"/>
                  </a:cubicBezTo>
                  <a:cubicBezTo>
                    <a:pt x="15" y="39"/>
                    <a:pt x="17" y="42"/>
                    <a:pt x="15" y="43"/>
                  </a:cubicBezTo>
                  <a:cubicBezTo>
                    <a:pt x="16" y="47"/>
                    <a:pt x="17" y="50"/>
                    <a:pt x="17" y="55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5"/>
                    <a:pt x="15" y="55"/>
                    <a:pt x="15" y="55"/>
                  </a:cubicBezTo>
                  <a:cubicBezTo>
                    <a:pt x="16" y="54"/>
                    <a:pt x="17" y="56"/>
                    <a:pt x="18" y="57"/>
                  </a:cubicBezTo>
                  <a:cubicBezTo>
                    <a:pt x="17" y="59"/>
                    <a:pt x="18" y="61"/>
                    <a:pt x="19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1" y="64"/>
                    <a:pt x="19" y="67"/>
                    <a:pt x="19" y="69"/>
                  </a:cubicBezTo>
                  <a:cubicBezTo>
                    <a:pt x="18" y="69"/>
                    <a:pt x="17" y="69"/>
                    <a:pt x="17" y="70"/>
                  </a:cubicBezTo>
                  <a:cubicBezTo>
                    <a:pt x="19" y="71"/>
                    <a:pt x="19" y="72"/>
                    <a:pt x="21" y="73"/>
                  </a:cubicBezTo>
                  <a:cubicBezTo>
                    <a:pt x="21" y="74"/>
                    <a:pt x="21" y="76"/>
                    <a:pt x="20" y="78"/>
                  </a:cubicBezTo>
                  <a:cubicBezTo>
                    <a:pt x="23" y="81"/>
                    <a:pt x="22" y="87"/>
                    <a:pt x="24" y="92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6" y="97"/>
                    <a:pt x="23" y="103"/>
                    <a:pt x="25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2" y="108"/>
                    <a:pt x="24" y="109"/>
                    <a:pt x="25" y="108"/>
                  </a:cubicBezTo>
                  <a:cubicBezTo>
                    <a:pt x="25" y="110"/>
                    <a:pt x="27" y="111"/>
                    <a:pt x="25" y="112"/>
                  </a:cubicBezTo>
                  <a:cubicBezTo>
                    <a:pt x="25" y="113"/>
                    <a:pt x="27" y="113"/>
                    <a:pt x="27" y="114"/>
                  </a:cubicBezTo>
                  <a:cubicBezTo>
                    <a:pt x="27" y="116"/>
                    <a:pt x="27" y="117"/>
                    <a:pt x="28" y="119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18"/>
                    <a:pt x="26" y="119"/>
                    <a:pt x="26" y="119"/>
                  </a:cubicBezTo>
                  <a:cubicBezTo>
                    <a:pt x="27" y="120"/>
                    <a:pt x="27" y="122"/>
                    <a:pt x="29" y="120"/>
                  </a:cubicBezTo>
                  <a:cubicBezTo>
                    <a:pt x="29" y="123"/>
                    <a:pt x="32" y="125"/>
                    <a:pt x="32" y="128"/>
                  </a:cubicBezTo>
                  <a:cubicBezTo>
                    <a:pt x="32" y="127"/>
                    <a:pt x="32" y="127"/>
                    <a:pt x="33" y="127"/>
                  </a:cubicBezTo>
                  <a:cubicBezTo>
                    <a:pt x="34" y="129"/>
                    <a:pt x="34" y="132"/>
                    <a:pt x="36" y="132"/>
                  </a:cubicBezTo>
                  <a:cubicBezTo>
                    <a:pt x="36" y="133"/>
                    <a:pt x="34" y="133"/>
                    <a:pt x="35" y="133"/>
                  </a:cubicBezTo>
                  <a:cubicBezTo>
                    <a:pt x="35" y="133"/>
                    <a:pt x="36" y="133"/>
                    <a:pt x="36" y="133"/>
                  </a:cubicBezTo>
                  <a:cubicBezTo>
                    <a:pt x="39" y="134"/>
                    <a:pt x="39" y="139"/>
                    <a:pt x="41" y="141"/>
                  </a:cubicBezTo>
                  <a:cubicBezTo>
                    <a:pt x="46" y="143"/>
                    <a:pt x="50" y="147"/>
                    <a:pt x="54" y="14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6" y="148"/>
                    <a:pt x="56" y="152"/>
                    <a:pt x="59" y="150"/>
                  </a:cubicBezTo>
                  <a:cubicBezTo>
                    <a:pt x="59" y="150"/>
                    <a:pt x="60" y="150"/>
                    <a:pt x="59" y="151"/>
                  </a:cubicBezTo>
                  <a:cubicBezTo>
                    <a:pt x="61" y="150"/>
                    <a:pt x="62" y="154"/>
                    <a:pt x="65" y="152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66" y="154"/>
                    <a:pt x="68" y="152"/>
                    <a:pt x="69" y="153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69" y="155"/>
                    <a:pt x="71" y="152"/>
                    <a:pt x="71" y="155"/>
                  </a:cubicBezTo>
                  <a:cubicBezTo>
                    <a:pt x="71" y="155"/>
                    <a:pt x="71" y="153"/>
                    <a:pt x="71" y="154"/>
                  </a:cubicBezTo>
                  <a:cubicBezTo>
                    <a:pt x="75" y="155"/>
                    <a:pt x="80" y="152"/>
                    <a:pt x="84" y="151"/>
                  </a:cubicBezTo>
                  <a:cubicBezTo>
                    <a:pt x="88" y="151"/>
                    <a:pt x="86" y="155"/>
                    <a:pt x="87" y="152"/>
                  </a:cubicBezTo>
                  <a:cubicBezTo>
                    <a:pt x="88" y="152"/>
                    <a:pt x="87" y="151"/>
                    <a:pt x="87" y="151"/>
                  </a:cubicBezTo>
                  <a:cubicBezTo>
                    <a:pt x="88" y="150"/>
                    <a:pt x="90" y="153"/>
                    <a:pt x="90" y="152"/>
                  </a:cubicBezTo>
                  <a:cubicBezTo>
                    <a:pt x="89" y="151"/>
                    <a:pt x="90" y="151"/>
                    <a:pt x="90" y="150"/>
                  </a:cubicBezTo>
                  <a:cubicBezTo>
                    <a:pt x="92" y="150"/>
                    <a:pt x="93" y="151"/>
                    <a:pt x="94" y="150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95" y="147"/>
                    <a:pt x="97" y="147"/>
                    <a:pt x="97" y="144"/>
                  </a:cubicBezTo>
                  <a:cubicBezTo>
                    <a:pt x="104" y="138"/>
                    <a:pt x="108" y="129"/>
                    <a:pt x="110" y="119"/>
                  </a:cubicBezTo>
                  <a:cubicBezTo>
                    <a:pt x="114" y="110"/>
                    <a:pt x="115" y="99"/>
                    <a:pt x="117" y="88"/>
                  </a:cubicBezTo>
                  <a:cubicBezTo>
                    <a:pt x="119" y="86"/>
                    <a:pt x="119" y="86"/>
                    <a:pt x="118" y="83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17" y="83"/>
                    <a:pt x="119" y="81"/>
                    <a:pt x="117" y="80"/>
                  </a:cubicBezTo>
                  <a:cubicBezTo>
                    <a:pt x="118" y="76"/>
                    <a:pt x="117" y="72"/>
                    <a:pt x="117" y="68"/>
                  </a:cubicBezTo>
                  <a:cubicBezTo>
                    <a:pt x="118" y="69"/>
                    <a:pt x="119" y="69"/>
                    <a:pt x="119" y="68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7" y="66"/>
                    <a:pt x="116" y="67"/>
                  </a:cubicBezTo>
                  <a:cubicBezTo>
                    <a:pt x="115" y="56"/>
                    <a:pt x="118" y="45"/>
                    <a:pt x="117" y="34"/>
                  </a:cubicBezTo>
                  <a:cubicBezTo>
                    <a:pt x="117" y="32"/>
                    <a:pt x="116" y="28"/>
                    <a:pt x="116" y="25"/>
                  </a:cubicBezTo>
                  <a:cubicBezTo>
                    <a:pt x="117" y="17"/>
                    <a:pt x="119" y="9"/>
                    <a:pt x="117" y="0"/>
                  </a:cubicBezTo>
                  <a:cubicBezTo>
                    <a:pt x="117" y="0"/>
                    <a:pt x="122" y="1"/>
                    <a:pt x="12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0"/>
            <p:cNvSpPr/>
            <p:nvPr/>
          </p:nvSpPr>
          <p:spPr>
            <a:xfrm>
              <a:off x="3525380" y="5118884"/>
              <a:ext cx="3707" cy="742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0"/>
            <p:cNvSpPr/>
            <p:nvPr/>
          </p:nvSpPr>
          <p:spPr>
            <a:xfrm>
              <a:off x="3517222" y="5150029"/>
              <a:ext cx="742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0"/>
            <p:cNvSpPr/>
            <p:nvPr/>
          </p:nvSpPr>
          <p:spPr>
            <a:xfrm>
              <a:off x="3515739" y="5155962"/>
              <a:ext cx="2225" cy="2966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1" y="2"/>
                    <a:pt x="0" y="1"/>
                    <a:pt x="0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0"/>
            <p:cNvSpPr/>
            <p:nvPr/>
          </p:nvSpPr>
          <p:spPr>
            <a:xfrm>
              <a:off x="3513515" y="5165602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0"/>
            <p:cNvSpPr/>
            <p:nvPr/>
          </p:nvSpPr>
          <p:spPr>
            <a:xfrm>
              <a:off x="3514997" y="5167085"/>
              <a:ext cx="2225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" y="1"/>
                    <a:pt x="0" y="0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0"/>
            <p:cNvSpPr/>
            <p:nvPr/>
          </p:nvSpPr>
          <p:spPr>
            <a:xfrm>
              <a:off x="3513515" y="5184141"/>
              <a:ext cx="2225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0"/>
                    <a:pt x="2" y="1"/>
                    <a:pt x="1" y="1"/>
                  </a:cubicBezTo>
                  <a:cubicBezTo>
                    <a:pt x="2" y="1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0"/>
            <p:cNvSpPr/>
            <p:nvPr/>
          </p:nvSpPr>
          <p:spPr>
            <a:xfrm>
              <a:off x="3515739" y="5191557"/>
              <a:ext cx="1483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0"/>
            <p:cNvSpPr/>
            <p:nvPr/>
          </p:nvSpPr>
          <p:spPr>
            <a:xfrm>
              <a:off x="3580996" y="5311688"/>
              <a:ext cx="1483" cy="74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0"/>
            <p:cNvSpPr/>
            <p:nvPr/>
          </p:nvSpPr>
          <p:spPr>
            <a:xfrm>
              <a:off x="3645512" y="5294632"/>
              <a:ext cx="1483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0"/>
            <p:cNvSpPr/>
            <p:nvPr/>
          </p:nvSpPr>
          <p:spPr>
            <a:xfrm>
              <a:off x="3658859" y="5264228"/>
              <a:ext cx="148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0"/>
            <p:cNvSpPr/>
            <p:nvPr/>
          </p:nvSpPr>
          <p:spPr>
            <a:xfrm>
              <a:off x="3433427" y="5333194"/>
              <a:ext cx="2225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cubicBezTo>
                    <a:pt x="2" y="0"/>
                    <a:pt x="0" y="1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0"/>
            <p:cNvSpPr/>
            <p:nvPr/>
          </p:nvSpPr>
          <p:spPr>
            <a:xfrm>
              <a:off x="3394866" y="5322812"/>
              <a:ext cx="77122" cy="132739"/>
            </a:xfrm>
            <a:custGeom>
              <a:avLst/>
              <a:gdLst/>
              <a:ahLst/>
              <a:cxnLst/>
              <a:rect l="l" t="t" r="r" b="b"/>
              <a:pathLst>
                <a:path w="64" h="110" extrusionOk="0">
                  <a:moveTo>
                    <a:pt x="34" y="9"/>
                  </a:moveTo>
                  <a:cubicBezTo>
                    <a:pt x="37" y="5"/>
                    <a:pt x="40" y="9"/>
                    <a:pt x="43" y="8"/>
                  </a:cubicBezTo>
                  <a:cubicBezTo>
                    <a:pt x="44" y="8"/>
                    <a:pt x="42" y="10"/>
                    <a:pt x="43" y="10"/>
                  </a:cubicBezTo>
                  <a:cubicBezTo>
                    <a:pt x="47" y="8"/>
                    <a:pt x="50" y="14"/>
                    <a:pt x="5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51" y="18"/>
                    <a:pt x="51" y="19"/>
                  </a:cubicBezTo>
                  <a:cubicBezTo>
                    <a:pt x="51" y="19"/>
                    <a:pt x="51" y="19"/>
                    <a:pt x="50" y="19"/>
                  </a:cubicBezTo>
                  <a:cubicBezTo>
                    <a:pt x="52" y="19"/>
                    <a:pt x="51" y="20"/>
                    <a:pt x="52" y="20"/>
                  </a:cubicBezTo>
                  <a:cubicBezTo>
                    <a:pt x="52" y="20"/>
                    <a:pt x="51" y="21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6" y="20"/>
                    <a:pt x="53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8" y="26"/>
                    <a:pt x="58" y="29"/>
                    <a:pt x="60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9" y="32"/>
                    <a:pt x="60" y="32"/>
                    <a:pt x="60" y="33"/>
                  </a:cubicBezTo>
                  <a:cubicBezTo>
                    <a:pt x="59" y="34"/>
                    <a:pt x="62" y="34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3" y="35"/>
                    <a:pt x="60" y="36"/>
                    <a:pt x="62" y="36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4" y="37"/>
                    <a:pt x="60" y="38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3" y="39"/>
                    <a:pt x="62" y="39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3" y="41"/>
                    <a:pt x="61" y="42"/>
                    <a:pt x="63" y="41"/>
                  </a:cubicBezTo>
                  <a:cubicBezTo>
                    <a:pt x="62" y="42"/>
                    <a:pt x="62" y="40"/>
                    <a:pt x="60" y="41"/>
                  </a:cubicBezTo>
                  <a:cubicBezTo>
                    <a:pt x="63" y="45"/>
                    <a:pt x="63" y="48"/>
                    <a:pt x="63" y="52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2" y="53"/>
                    <a:pt x="62" y="54"/>
                    <a:pt x="63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56"/>
                    <a:pt x="63" y="56"/>
                    <a:pt x="63" y="57"/>
                  </a:cubicBezTo>
                  <a:cubicBezTo>
                    <a:pt x="62" y="56"/>
                    <a:pt x="62" y="56"/>
                    <a:pt x="61" y="56"/>
                  </a:cubicBezTo>
                  <a:cubicBezTo>
                    <a:pt x="62" y="57"/>
                    <a:pt x="62" y="58"/>
                    <a:pt x="62" y="58"/>
                  </a:cubicBezTo>
                  <a:cubicBezTo>
                    <a:pt x="62" y="58"/>
                    <a:pt x="62" y="58"/>
                    <a:pt x="61" y="58"/>
                  </a:cubicBezTo>
                  <a:cubicBezTo>
                    <a:pt x="63" y="59"/>
                    <a:pt x="61" y="60"/>
                    <a:pt x="62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3" y="61"/>
                    <a:pt x="62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3" y="62"/>
                    <a:pt x="62" y="64"/>
                    <a:pt x="63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6"/>
                    <a:pt x="62" y="66"/>
                    <a:pt x="62" y="68"/>
                  </a:cubicBezTo>
                  <a:cubicBezTo>
                    <a:pt x="62" y="68"/>
                    <a:pt x="60" y="67"/>
                    <a:pt x="60" y="68"/>
                  </a:cubicBezTo>
                  <a:cubicBezTo>
                    <a:pt x="62" y="69"/>
                    <a:pt x="60" y="70"/>
                    <a:pt x="63" y="70"/>
                  </a:cubicBezTo>
                  <a:cubicBezTo>
                    <a:pt x="62" y="71"/>
                    <a:pt x="61" y="72"/>
                    <a:pt x="62" y="73"/>
                  </a:cubicBezTo>
                  <a:cubicBezTo>
                    <a:pt x="61" y="72"/>
                    <a:pt x="59" y="73"/>
                    <a:pt x="59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2"/>
                    <a:pt x="58" y="72"/>
                    <a:pt x="57" y="72"/>
                  </a:cubicBezTo>
                  <a:cubicBezTo>
                    <a:pt x="57" y="72"/>
                    <a:pt x="58" y="73"/>
                    <a:pt x="57" y="73"/>
                  </a:cubicBezTo>
                  <a:cubicBezTo>
                    <a:pt x="58" y="74"/>
                    <a:pt x="61" y="76"/>
                    <a:pt x="61" y="77"/>
                  </a:cubicBezTo>
                  <a:cubicBezTo>
                    <a:pt x="60" y="76"/>
                    <a:pt x="58" y="77"/>
                    <a:pt x="58" y="76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0" y="78"/>
                    <a:pt x="60" y="7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62" y="81"/>
                    <a:pt x="59" y="81"/>
                  </a:cubicBezTo>
                  <a:cubicBezTo>
                    <a:pt x="59" y="81"/>
                    <a:pt x="59" y="80"/>
                    <a:pt x="58" y="80"/>
                  </a:cubicBezTo>
                  <a:cubicBezTo>
                    <a:pt x="58" y="81"/>
                    <a:pt x="59" y="81"/>
                    <a:pt x="59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2"/>
                    <a:pt x="59" y="83"/>
                    <a:pt x="60" y="83"/>
                  </a:cubicBezTo>
                  <a:cubicBezTo>
                    <a:pt x="60" y="83"/>
                    <a:pt x="59" y="83"/>
                    <a:pt x="60" y="83"/>
                  </a:cubicBezTo>
                  <a:cubicBezTo>
                    <a:pt x="61" y="84"/>
                    <a:pt x="61" y="84"/>
                    <a:pt x="60" y="85"/>
                  </a:cubicBezTo>
                  <a:cubicBezTo>
                    <a:pt x="60" y="85"/>
                    <a:pt x="60" y="85"/>
                    <a:pt x="59" y="84"/>
                  </a:cubicBezTo>
                  <a:cubicBezTo>
                    <a:pt x="60" y="86"/>
                    <a:pt x="61" y="87"/>
                    <a:pt x="61" y="88"/>
                  </a:cubicBezTo>
                  <a:cubicBezTo>
                    <a:pt x="62" y="89"/>
                    <a:pt x="59" y="87"/>
                    <a:pt x="60" y="87"/>
                  </a:cubicBezTo>
                  <a:cubicBezTo>
                    <a:pt x="58" y="88"/>
                    <a:pt x="60" y="91"/>
                    <a:pt x="58" y="91"/>
                  </a:cubicBezTo>
                  <a:cubicBezTo>
                    <a:pt x="58" y="91"/>
                    <a:pt x="59" y="91"/>
                    <a:pt x="59" y="91"/>
                  </a:cubicBezTo>
                  <a:cubicBezTo>
                    <a:pt x="59" y="92"/>
                    <a:pt x="57" y="91"/>
                    <a:pt x="58" y="92"/>
                  </a:cubicBezTo>
                  <a:cubicBezTo>
                    <a:pt x="57" y="92"/>
                    <a:pt x="58" y="93"/>
                    <a:pt x="58" y="93"/>
                  </a:cubicBezTo>
                  <a:cubicBezTo>
                    <a:pt x="58" y="94"/>
                    <a:pt x="57" y="93"/>
                    <a:pt x="57" y="93"/>
                  </a:cubicBezTo>
                  <a:cubicBezTo>
                    <a:pt x="58" y="93"/>
                    <a:pt x="58" y="97"/>
                    <a:pt x="56" y="97"/>
                  </a:cubicBezTo>
                  <a:cubicBezTo>
                    <a:pt x="56" y="97"/>
                    <a:pt x="57" y="99"/>
                    <a:pt x="57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98"/>
                    <a:pt x="55" y="100"/>
                    <a:pt x="54" y="99"/>
                  </a:cubicBezTo>
                  <a:cubicBezTo>
                    <a:pt x="55" y="101"/>
                    <a:pt x="55" y="96"/>
                    <a:pt x="55" y="97"/>
                  </a:cubicBezTo>
                  <a:cubicBezTo>
                    <a:pt x="54" y="97"/>
                    <a:pt x="56" y="100"/>
                    <a:pt x="55" y="99"/>
                  </a:cubicBezTo>
                  <a:cubicBezTo>
                    <a:pt x="54" y="99"/>
                    <a:pt x="55" y="101"/>
                    <a:pt x="54" y="101"/>
                  </a:cubicBezTo>
                  <a:cubicBezTo>
                    <a:pt x="54" y="101"/>
                    <a:pt x="53" y="99"/>
                    <a:pt x="52" y="100"/>
                  </a:cubicBezTo>
                  <a:cubicBezTo>
                    <a:pt x="52" y="100"/>
                    <a:pt x="53" y="100"/>
                    <a:pt x="52" y="101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3"/>
                    <a:pt x="52" y="103"/>
                    <a:pt x="53" y="103"/>
                  </a:cubicBezTo>
                  <a:cubicBezTo>
                    <a:pt x="52" y="103"/>
                    <a:pt x="52" y="105"/>
                    <a:pt x="51" y="103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2"/>
                    <a:pt x="50" y="104"/>
                    <a:pt x="50" y="105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1" y="106"/>
                    <a:pt x="49" y="105"/>
                    <a:pt x="49" y="107"/>
                  </a:cubicBezTo>
                  <a:cubicBezTo>
                    <a:pt x="48" y="107"/>
                    <a:pt x="46" y="108"/>
                    <a:pt x="45" y="107"/>
                  </a:cubicBezTo>
                  <a:cubicBezTo>
                    <a:pt x="45" y="108"/>
                    <a:pt x="44" y="109"/>
                    <a:pt x="42" y="109"/>
                  </a:cubicBezTo>
                  <a:cubicBezTo>
                    <a:pt x="42" y="108"/>
                    <a:pt x="43" y="108"/>
                    <a:pt x="43" y="108"/>
                  </a:cubicBezTo>
                  <a:cubicBezTo>
                    <a:pt x="42" y="107"/>
                    <a:pt x="42" y="108"/>
                    <a:pt x="41" y="108"/>
                  </a:cubicBezTo>
                  <a:cubicBezTo>
                    <a:pt x="41" y="108"/>
                    <a:pt x="40" y="107"/>
                    <a:pt x="39" y="106"/>
                  </a:cubicBezTo>
                  <a:cubicBezTo>
                    <a:pt x="38" y="107"/>
                    <a:pt x="38" y="108"/>
                    <a:pt x="38" y="109"/>
                  </a:cubicBezTo>
                  <a:cubicBezTo>
                    <a:pt x="37" y="106"/>
                    <a:pt x="35" y="110"/>
                    <a:pt x="35" y="107"/>
                  </a:cubicBezTo>
                  <a:cubicBezTo>
                    <a:pt x="35" y="107"/>
                    <a:pt x="36" y="106"/>
                    <a:pt x="36" y="106"/>
                  </a:cubicBezTo>
                  <a:cubicBezTo>
                    <a:pt x="36" y="103"/>
                    <a:pt x="34" y="107"/>
                    <a:pt x="33" y="105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6"/>
                    <a:pt x="31" y="108"/>
                    <a:pt x="32" y="106"/>
                  </a:cubicBezTo>
                  <a:cubicBezTo>
                    <a:pt x="31" y="106"/>
                    <a:pt x="31" y="105"/>
                    <a:pt x="30" y="107"/>
                  </a:cubicBezTo>
                  <a:cubicBezTo>
                    <a:pt x="29" y="105"/>
                    <a:pt x="26" y="105"/>
                    <a:pt x="27" y="102"/>
                  </a:cubicBezTo>
                  <a:cubicBezTo>
                    <a:pt x="26" y="102"/>
                    <a:pt x="26" y="101"/>
                    <a:pt x="26" y="102"/>
                  </a:cubicBezTo>
                  <a:cubicBezTo>
                    <a:pt x="25" y="103"/>
                    <a:pt x="26" y="102"/>
                    <a:pt x="26" y="102"/>
                  </a:cubicBezTo>
                  <a:cubicBezTo>
                    <a:pt x="26" y="102"/>
                    <a:pt x="26" y="103"/>
                    <a:pt x="25" y="103"/>
                  </a:cubicBezTo>
                  <a:cubicBezTo>
                    <a:pt x="25" y="102"/>
                    <a:pt x="25" y="102"/>
                    <a:pt x="26" y="101"/>
                  </a:cubicBezTo>
                  <a:cubicBezTo>
                    <a:pt x="26" y="99"/>
                    <a:pt x="23" y="103"/>
                    <a:pt x="22" y="101"/>
                  </a:cubicBezTo>
                  <a:cubicBezTo>
                    <a:pt x="23" y="101"/>
                    <a:pt x="23" y="100"/>
                    <a:pt x="23" y="100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0" y="100"/>
                    <a:pt x="22" y="99"/>
                    <a:pt x="23" y="98"/>
                  </a:cubicBezTo>
                  <a:cubicBezTo>
                    <a:pt x="22" y="98"/>
                    <a:pt x="22" y="97"/>
                    <a:pt x="21" y="98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1" y="97"/>
                    <a:pt x="21" y="96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6"/>
                    <a:pt x="21" y="96"/>
                    <a:pt x="20" y="95"/>
                  </a:cubicBezTo>
                  <a:cubicBezTo>
                    <a:pt x="20" y="96"/>
                    <a:pt x="20" y="97"/>
                    <a:pt x="20" y="97"/>
                  </a:cubicBezTo>
                  <a:cubicBezTo>
                    <a:pt x="19" y="97"/>
                    <a:pt x="19" y="97"/>
                    <a:pt x="18" y="97"/>
                  </a:cubicBezTo>
                  <a:cubicBezTo>
                    <a:pt x="19" y="96"/>
                    <a:pt x="19" y="96"/>
                    <a:pt x="18" y="95"/>
                  </a:cubicBezTo>
                  <a:cubicBezTo>
                    <a:pt x="18" y="95"/>
                    <a:pt x="17" y="96"/>
                    <a:pt x="17" y="96"/>
                  </a:cubicBezTo>
                  <a:cubicBezTo>
                    <a:pt x="18" y="95"/>
                    <a:pt x="17" y="95"/>
                    <a:pt x="18" y="95"/>
                  </a:cubicBezTo>
                  <a:cubicBezTo>
                    <a:pt x="18" y="95"/>
                    <a:pt x="17" y="95"/>
                    <a:pt x="18" y="95"/>
                  </a:cubicBezTo>
                  <a:cubicBezTo>
                    <a:pt x="18" y="95"/>
                    <a:pt x="19" y="94"/>
                    <a:pt x="18" y="94"/>
                  </a:cubicBezTo>
                  <a:cubicBezTo>
                    <a:pt x="17" y="94"/>
                    <a:pt x="16" y="96"/>
                    <a:pt x="16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6" y="94"/>
                    <a:pt x="16" y="92"/>
                    <a:pt x="15" y="93"/>
                  </a:cubicBezTo>
                  <a:cubicBezTo>
                    <a:pt x="14" y="92"/>
                    <a:pt x="15" y="92"/>
                    <a:pt x="15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0"/>
                    <a:pt x="14" y="90"/>
                    <a:pt x="13" y="9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4" y="90"/>
                    <a:pt x="13" y="89"/>
                    <a:pt x="12" y="89"/>
                  </a:cubicBezTo>
                  <a:cubicBezTo>
                    <a:pt x="13" y="88"/>
                    <a:pt x="16" y="87"/>
                    <a:pt x="15" y="87"/>
                  </a:cubicBezTo>
                  <a:cubicBezTo>
                    <a:pt x="14" y="86"/>
                    <a:pt x="12" y="87"/>
                    <a:pt x="11" y="87"/>
                  </a:cubicBezTo>
                  <a:cubicBezTo>
                    <a:pt x="12" y="86"/>
                    <a:pt x="9" y="85"/>
                    <a:pt x="11" y="83"/>
                  </a:cubicBezTo>
                  <a:cubicBezTo>
                    <a:pt x="10" y="83"/>
                    <a:pt x="10" y="84"/>
                    <a:pt x="9" y="83"/>
                  </a:cubicBezTo>
                  <a:cubicBezTo>
                    <a:pt x="9" y="81"/>
                    <a:pt x="7" y="80"/>
                    <a:pt x="9" y="78"/>
                  </a:cubicBezTo>
                  <a:cubicBezTo>
                    <a:pt x="9" y="78"/>
                    <a:pt x="10" y="78"/>
                    <a:pt x="11" y="77"/>
                  </a:cubicBezTo>
                  <a:cubicBezTo>
                    <a:pt x="9" y="77"/>
                    <a:pt x="12" y="77"/>
                    <a:pt x="10" y="77"/>
                  </a:cubicBezTo>
                  <a:cubicBezTo>
                    <a:pt x="9" y="77"/>
                    <a:pt x="8" y="77"/>
                    <a:pt x="8" y="78"/>
                  </a:cubicBezTo>
                  <a:cubicBezTo>
                    <a:pt x="7" y="77"/>
                    <a:pt x="6" y="76"/>
                    <a:pt x="7" y="75"/>
                  </a:cubicBezTo>
                  <a:cubicBezTo>
                    <a:pt x="7" y="75"/>
                    <a:pt x="7" y="75"/>
                    <a:pt x="6" y="75"/>
                  </a:cubicBezTo>
                  <a:cubicBezTo>
                    <a:pt x="8" y="74"/>
                    <a:pt x="8" y="74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5" y="73"/>
                    <a:pt x="6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2"/>
                    <a:pt x="4" y="71"/>
                    <a:pt x="5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5" y="69"/>
                    <a:pt x="5" y="70"/>
                  </a:cubicBezTo>
                  <a:cubicBezTo>
                    <a:pt x="5" y="68"/>
                    <a:pt x="5" y="68"/>
                    <a:pt x="7" y="67"/>
                  </a:cubicBezTo>
                  <a:cubicBezTo>
                    <a:pt x="3" y="65"/>
                    <a:pt x="3" y="62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4" y="59"/>
                    <a:pt x="2" y="59"/>
                    <a:pt x="2" y="59"/>
                  </a:cubicBezTo>
                  <a:cubicBezTo>
                    <a:pt x="3" y="59"/>
                    <a:pt x="4" y="58"/>
                    <a:pt x="5" y="59"/>
                  </a:cubicBezTo>
                  <a:cubicBezTo>
                    <a:pt x="6" y="58"/>
                    <a:pt x="4" y="58"/>
                    <a:pt x="3" y="57"/>
                  </a:cubicBezTo>
                  <a:cubicBezTo>
                    <a:pt x="2" y="57"/>
                    <a:pt x="4" y="58"/>
                    <a:pt x="2" y="57"/>
                  </a:cubicBezTo>
                  <a:cubicBezTo>
                    <a:pt x="2" y="57"/>
                    <a:pt x="3" y="56"/>
                    <a:pt x="2" y="56"/>
                  </a:cubicBezTo>
                  <a:cubicBezTo>
                    <a:pt x="2" y="56"/>
                    <a:pt x="3" y="56"/>
                    <a:pt x="4" y="56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5" y="55"/>
                    <a:pt x="7" y="57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1" y="55"/>
                    <a:pt x="11" y="57"/>
                    <a:pt x="11" y="56"/>
                  </a:cubicBezTo>
                  <a:cubicBezTo>
                    <a:pt x="11" y="55"/>
                    <a:pt x="8" y="55"/>
                    <a:pt x="7" y="55"/>
                  </a:cubicBezTo>
                  <a:cubicBezTo>
                    <a:pt x="7" y="54"/>
                    <a:pt x="4" y="55"/>
                    <a:pt x="4" y="53"/>
                  </a:cubicBezTo>
                  <a:cubicBezTo>
                    <a:pt x="5" y="53"/>
                    <a:pt x="4" y="55"/>
                    <a:pt x="5" y="54"/>
                  </a:cubicBezTo>
                  <a:cubicBezTo>
                    <a:pt x="7" y="54"/>
                    <a:pt x="5" y="53"/>
                    <a:pt x="5" y="53"/>
                  </a:cubicBezTo>
                  <a:cubicBezTo>
                    <a:pt x="5" y="53"/>
                    <a:pt x="3" y="53"/>
                    <a:pt x="3" y="52"/>
                  </a:cubicBezTo>
                  <a:cubicBezTo>
                    <a:pt x="3" y="52"/>
                    <a:pt x="4" y="53"/>
                    <a:pt x="4" y="52"/>
                  </a:cubicBezTo>
                  <a:cubicBezTo>
                    <a:pt x="3" y="52"/>
                    <a:pt x="3" y="51"/>
                    <a:pt x="2" y="51"/>
                  </a:cubicBezTo>
                  <a:cubicBezTo>
                    <a:pt x="0" y="51"/>
                    <a:pt x="3" y="50"/>
                    <a:pt x="1" y="50"/>
                  </a:cubicBezTo>
                  <a:cubicBezTo>
                    <a:pt x="3" y="50"/>
                    <a:pt x="5" y="51"/>
                    <a:pt x="5" y="50"/>
                  </a:cubicBezTo>
                  <a:cubicBezTo>
                    <a:pt x="4" y="50"/>
                    <a:pt x="4" y="49"/>
                    <a:pt x="1" y="49"/>
                  </a:cubicBezTo>
                  <a:cubicBezTo>
                    <a:pt x="2" y="49"/>
                    <a:pt x="3" y="49"/>
                    <a:pt x="4" y="49"/>
                  </a:cubicBezTo>
                  <a:cubicBezTo>
                    <a:pt x="5" y="49"/>
                    <a:pt x="1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4" y="47"/>
                    <a:pt x="4" y="47"/>
                  </a:cubicBezTo>
                  <a:cubicBezTo>
                    <a:pt x="4" y="46"/>
                    <a:pt x="3" y="45"/>
                    <a:pt x="5" y="45"/>
                  </a:cubicBezTo>
                  <a:cubicBezTo>
                    <a:pt x="5" y="45"/>
                    <a:pt x="5" y="44"/>
                    <a:pt x="3" y="44"/>
                  </a:cubicBezTo>
                  <a:cubicBezTo>
                    <a:pt x="2" y="45"/>
                    <a:pt x="4" y="45"/>
                    <a:pt x="2" y="45"/>
                  </a:cubicBezTo>
                  <a:cubicBezTo>
                    <a:pt x="4" y="45"/>
                    <a:pt x="2" y="44"/>
                    <a:pt x="2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3"/>
                    <a:pt x="3" y="43"/>
                    <a:pt x="2" y="42"/>
                  </a:cubicBezTo>
                  <a:cubicBezTo>
                    <a:pt x="2" y="43"/>
                    <a:pt x="3" y="43"/>
                    <a:pt x="3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1"/>
                    <a:pt x="4" y="42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6" y="42"/>
                    <a:pt x="6" y="41"/>
                  </a:cubicBezTo>
                  <a:cubicBezTo>
                    <a:pt x="4" y="41"/>
                    <a:pt x="3" y="40"/>
                    <a:pt x="2" y="40"/>
                  </a:cubicBezTo>
                  <a:cubicBezTo>
                    <a:pt x="2" y="39"/>
                    <a:pt x="4" y="40"/>
                    <a:pt x="2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6" y="40"/>
                    <a:pt x="6" y="40"/>
                  </a:cubicBezTo>
                  <a:cubicBezTo>
                    <a:pt x="6" y="39"/>
                    <a:pt x="4" y="38"/>
                    <a:pt x="3" y="38"/>
                  </a:cubicBezTo>
                  <a:cubicBezTo>
                    <a:pt x="3" y="38"/>
                    <a:pt x="4" y="38"/>
                    <a:pt x="5" y="38"/>
                  </a:cubicBezTo>
                  <a:cubicBezTo>
                    <a:pt x="5" y="37"/>
                    <a:pt x="4" y="38"/>
                    <a:pt x="3" y="37"/>
                  </a:cubicBezTo>
                  <a:cubicBezTo>
                    <a:pt x="4" y="37"/>
                    <a:pt x="5" y="36"/>
                    <a:pt x="6" y="36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38"/>
                    <a:pt x="10" y="37"/>
                    <a:pt x="11" y="38"/>
                  </a:cubicBezTo>
                  <a:cubicBezTo>
                    <a:pt x="12" y="38"/>
                    <a:pt x="11" y="37"/>
                    <a:pt x="11" y="37"/>
                  </a:cubicBezTo>
                  <a:cubicBezTo>
                    <a:pt x="8" y="37"/>
                    <a:pt x="8" y="35"/>
                    <a:pt x="5" y="34"/>
                  </a:cubicBezTo>
                  <a:cubicBezTo>
                    <a:pt x="5" y="33"/>
                    <a:pt x="11" y="35"/>
                    <a:pt x="8" y="33"/>
                  </a:cubicBezTo>
                  <a:cubicBezTo>
                    <a:pt x="7" y="33"/>
                    <a:pt x="6" y="32"/>
                    <a:pt x="6" y="33"/>
                  </a:cubicBezTo>
                  <a:cubicBezTo>
                    <a:pt x="7" y="32"/>
                    <a:pt x="4" y="31"/>
                    <a:pt x="5" y="31"/>
                  </a:cubicBezTo>
                  <a:cubicBezTo>
                    <a:pt x="6" y="32"/>
                    <a:pt x="8" y="31"/>
                    <a:pt x="9" y="32"/>
                  </a:cubicBezTo>
                  <a:cubicBezTo>
                    <a:pt x="8" y="32"/>
                    <a:pt x="8" y="33"/>
                    <a:pt x="8" y="33"/>
                  </a:cubicBezTo>
                  <a:cubicBezTo>
                    <a:pt x="9" y="33"/>
                    <a:pt x="11" y="34"/>
                    <a:pt x="11" y="33"/>
                  </a:cubicBezTo>
                  <a:cubicBezTo>
                    <a:pt x="11" y="32"/>
                    <a:pt x="11" y="32"/>
                    <a:pt x="10" y="31"/>
                  </a:cubicBezTo>
                  <a:cubicBezTo>
                    <a:pt x="8" y="31"/>
                    <a:pt x="10" y="32"/>
                    <a:pt x="8" y="31"/>
                  </a:cubicBezTo>
                  <a:cubicBezTo>
                    <a:pt x="8" y="30"/>
                    <a:pt x="10" y="31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7" y="28"/>
                    <a:pt x="5" y="28"/>
                    <a:pt x="5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9" y="28"/>
                    <a:pt x="6" y="29"/>
                    <a:pt x="9" y="29"/>
                  </a:cubicBezTo>
                  <a:cubicBezTo>
                    <a:pt x="9" y="29"/>
                    <a:pt x="8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2" y="29"/>
                    <a:pt x="11" y="27"/>
                  </a:cubicBezTo>
                  <a:cubicBezTo>
                    <a:pt x="10" y="27"/>
                    <a:pt x="10" y="27"/>
                    <a:pt x="9" y="27"/>
                  </a:cubicBezTo>
                  <a:cubicBezTo>
                    <a:pt x="9" y="25"/>
                    <a:pt x="9" y="25"/>
                    <a:pt x="9" y="24"/>
                  </a:cubicBezTo>
                  <a:cubicBezTo>
                    <a:pt x="11" y="25"/>
                    <a:pt x="10" y="22"/>
                    <a:pt x="11" y="24"/>
                  </a:cubicBezTo>
                  <a:cubicBezTo>
                    <a:pt x="10" y="24"/>
                    <a:pt x="9" y="26"/>
                    <a:pt x="11" y="27"/>
                  </a:cubicBezTo>
                  <a:cubicBezTo>
                    <a:pt x="13" y="28"/>
                    <a:pt x="10" y="28"/>
                    <a:pt x="12" y="29"/>
                  </a:cubicBezTo>
                  <a:cubicBezTo>
                    <a:pt x="12" y="28"/>
                    <a:pt x="14" y="29"/>
                    <a:pt x="16" y="29"/>
                  </a:cubicBezTo>
                  <a:cubicBezTo>
                    <a:pt x="16" y="29"/>
                    <a:pt x="16" y="28"/>
                    <a:pt x="15" y="28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4" y="27"/>
                    <a:pt x="13" y="25"/>
                    <a:pt x="13" y="24"/>
                  </a:cubicBezTo>
                  <a:cubicBezTo>
                    <a:pt x="13" y="24"/>
                    <a:pt x="15" y="25"/>
                    <a:pt x="14" y="25"/>
                  </a:cubicBezTo>
                  <a:cubicBezTo>
                    <a:pt x="15" y="24"/>
                    <a:pt x="16" y="22"/>
                    <a:pt x="17" y="22"/>
                  </a:cubicBezTo>
                  <a:cubicBezTo>
                    <a:pt x="14" y="21"/>
                    <a:pt x="17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ubicBezTo>
                    <a:pt x="13" y="18"/>
                    <a:pt x="13" y="19"/>
                    <a:pt x="14" y="19"/>
                  </a:cubicBezTo>
                  <a:cubicBezTo>
                    <a:pt x="13" y="18"/>
                    <a:pt x="16" y="20"/>
                    <a:pt x="14" y="18"/>
                  </a:cubicBezTo>
                  <a:cubicBezTo>
                    <a:pt x="14" y="20"/>
                    <a:pt x="16" y="20"/>
                    <a:pt x="18" y="21"/>
                  </a:cubicBezTo>
                  <a:cubicBezTo>
                    <a:pt x="17" y="20"/>
                    <a:pt x="19" y="22"/>
                    <a:pt x="19" y="21"/>
                  </a:cubicBezTo>
                  <a:cubicBezTo>
                    <a:pt x="19" y="20"/>
                    <a:pt x="19" y="19"/>
                    <a:pt x="19" y="18"/>
                  </a:cubicBezTo>
                  <a:cubicBezTo>
                    <a:pt x="21" y="18"/>
                    <a:pt x="21" y="16"/>
                    <a:pt x="21" y="15"/>
                  </a:cubicBezTo>
                  <a:cubicBezTo>
                    <a:pt x="22" y="15"/>
                    <a:pt x="24" y="17"/>
                    <a:pt x="24" y="17"/>
                  </a:cubicBezTo>
                  <a:cubicBezTo>
                    <a:pt x="25" y="16"/>
                    <a:pt x="22" y="16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6" y="15"/>
                    <a:pt x="24" y="1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5" y="14"/>
                    <a:pt x="25" y="14"/>
                  </a:cubicBezTo>
                  <a:cubicBezTo>
                    <a:pt x="26" y="15"/>
                    <a:pt x="27" y="15"/>
                    <a:pt x="27" y="15"/>
                  </a:cubicBezTo>
                  <a:cubicBezTo>
                    <a:pt x="28" y="16"/>
                    <a:pt x="27" y="14"/>
                    <a:pt x="28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7" y="12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30" y="11"/>
                    <a:pt x="29" y="10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30" y="12"/>
                    <a:pt x="29" y="12"/>
                  </a:cubicBezTo>
                  <a:cubicBezTo>
                    <a:pt x="28" y="11"/>
                    <a:pt x="28" y="12"/>
                    <a:pt x="29" y="13"/>
                  </a:cubicBezTo>
                  <a:cubicBezTo>
                    <a:pt x="29" y="13"/>
                    <a:pt x="29" y="13"/>
                    <a:pt x="29" y="12"/>
                  </a:cubicBezTo>
                  <a:cubicBezTo>
                    <a:pt x="30" y="13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5"/>
                    <a:pt x="31" y="15"/>
                    <a:pt x="31" y="16"/>
                  </a:cubicBezTo>
                  <a:cubicBezTo>
                    <a:pt x="31" y="15"/>
                    <a:pt x="30" y="15"/>
                    <a:pt x="30" y="15"/>
                  </a:cubicBezTo>
                  <a:cubicBezTo>
                    <a:pt x="31" y="16"/>
                    <a:pt x="31" y="17"/>
                    <a:pt x="30" y="17"/>
                  </a:cubicBezTo>
                  <a:cubicBezTo>
                    <a:pt x="28" y="17"/>
                    <a:pt x="30" y="19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6" y="16"/>
                    <a:pt x="27" y="17"/>
                    <a:pt x="26" y="17"/>
                  </a:cubicBezTo>
                  <a:cubicBezTo>
                    <a:pt x="27" y="18"/>
                    <a:pt x="28" y="19"/>
                    <a:pt x="28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8" y="21"/>
                    <a:pt x="27" y="22"/>
                  </a:cubicBezTo>
                  <a:cubicBezTo>
                    <a:pt x="26" y="23"/>
                    <a:pt x="25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3" y="26"/>
                    <a:pt x="23" y="27"/>
                  </a:cubicBezTo>
                  <a:cubicBezTo>
                    <a:pt x="22" y="28"/>
                    <a:pt x="23" y="30"/>
                    <a:pt x="21" y="29"/>
                  </a:cubicBezTo>
                  <a:cubicBezTo>
                    <a:pt x="21" y="31"/>
                    <a:pt x="21" y="34"/>
                    <a:pt x="20" y="3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6"/>
                    <a:pt x="17" y="35"/>
                    <a:pt x="18" y="36"/>
                  </a:cubicBezTo>
                  <a:cubicBezTo>
                    <a:pt x="19" y="36"/>
                    <a:pt x="19" y="37"/>
                    <a:pt x="20" y="38"/>
                  </a:cubicBezTo>
                  <a:cubicBezTo>
                    <a:pt x="18" y="38"/>
                    <a:pt x="19" y="40"/>
                    <a:pt x="20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1" y="42"/>
                    <a:pt x="19" y="43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6"/>
                    <a:pt x="18" y="46"/>
                    <a:pt x="19" y="47"/>
                  </a:cubicBezTo>
                  <a:cubicBezTo>
                    <a:pt x="19" y="48"/>
                    <a:pt x="18" y="49"/>
                    <a:pt x="17" y="49"/>
                  </a:cubicBezTo>
                  <a:cubicBezTo>
                    <a:pt x="20" y="52"/>
                    <a:pt x="18" y="55"/>
                    <a:pt x="20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59"/>
                    <a:pt x="19" y="63"/>
                    <a:pt x="21" y="64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8" y="66"/>
                    <a:pt x="20" y="66"/>
                    <a:pt x="21" y="66"/>
                  </a:cubicBezTo>
                  <a:cubicBezTo>
                    <a:pt x="21" y="67"/>
                    <a:pt x="23" y="67"/>
                    <a:pt x="21" y="68"/>
                  </a:cubicBezTo>
                  <a:cubicBezTo>
                    <a:pt x="21" y="69"/>
                    <a:pt x="22" y="69"/>
                    <a:pt x="23" y="69"/>
                  </a:cubicBezTo>
                  <a:cubicBezTo>
                    <a:pt x="22" y="71"/>
                    <a:pt x="22" y="72"/>
                    <a:pt x="23" y="73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2"/>
                    <a:pt x="22" y="73"/>
                    <a:pt x="22" y="73"/>
                  </a:cubicBezTo>
                  <a:cubicBezTo>
                    <a:pt x="22" y="73"/>
                    <a:pt x="22" y="75"/>
                    <a:pt x="24" y="74"/>
                  </a:cubicBezTo>
                  <a:cubicBezTo>
                    <a:pt x="23" y="75"/>
                    <a:pt x="26" y="76"/>
                    <a:pt x="25" y="78"/>
                  </a:cubicBezTo>
                  <a:cubicBezTo>
                    <a:pt x="25" y="78"/>
                    <a:pt x="26" y="78"/>
                    <a:pt x="26" y="78"/>
                  </a:cubicBezTo>
                  <a:cubicBezTo>
                    <a:pt x="27" y="79"/>
                    <a:pt x="26" y="81"/>
                    <a:pt x="27" y="81"/>
                  </a:cubicBezTo>
                  <a:cubicBezTo>
                    <a:pt x="27" y="81"/>
                    <a:pt x="26" y="81"/>
                    <a:pt x="26" y="82"/>
                  </a:cubicBezTo>
                  <a:cubicBezTo>
                    <a:pt x="26" y="82"/>
                    <a:pt x="27" y="81"/>
                    <a:pt x="27" y="81"/>
                  </a:cubicBezTo>
                  <a:cubicBezTo>
                    <a:pt x="30" y="82"/>
                    <a:pt x="28" y="85"/>
                    <a:pt x="29" y="86"/>
                  </a:cubicBezTo>
                  <a:cubicBezTo>
                    <a:pt x="32" y="87"/>
                    <a:pt x="33" y="89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6" y="94"/>
                    <a:pt x="38" y="91"/>
                  </a:cubicBezTo>
                  <a:cubicBezTo>
                    <a:pt x="38" y="92"/>
                    <a:pt x="39" y="92"/>
                    <a:pt x="38" y="93"/>
                  </a:cubicBezTo>
                  <a:cubicBezTo>
                    <a:pt x="39" y="92"/>
                    <a:pt x="39" y="95"/>
                    <a:pt x="41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1" y="95"/>
                    <a:pt x="40" y="93"/>
                    <a:pt x="40" y="94"/>
                  </a:cubicBezTo>
                  <a:cubicBezTo>
                    <a:pt x="41" y="94"/>
                    <a:pt x="41" y="95"/>
                    <a:pt x="41" y="95"/>
                  </a:cubicBezTo>
                  <a:cubicBezTo>
                    <a:pt x="41" y="96"/>
                    <a:pt x="40" y="93"/>
                    <a:pt x="41" y="96"/>
                  </a:cubicBezTo>
                  <a:cubicBezTo>
                    <a:pt x="41" y="96"/>
                    <a:pt x="40" y="94"/>
                    <a:pt x="40" y="94"/>
                  </a:cubicBezTo>
                  <a:cubicBezTo>
                    <a:pt x="41" y="95"/>
                    <a:pt x="42" y="93"/>
                    <a:pt x="42" y="90"/>
                  </a:cubicBezTo>
                  <a:cubicBezTo>
                    <a:pt x="45" y="90"/>
                    <a:pt x="46" y="93"/>
                    <a:pt x="45" y="91"/>
                  </a:cubicBezTo>
                  <a:cubicBezTo>
                    <a:pt x="46" y="91"/>
                    <a:pt x="45" y="90"/>
                    <a:pt x="45" y="90"/>
                  </a:cubicBezTo>
                  <a:cubicBezTo>
                    <a:pt x="45" y="90"/>
                    <a:pt x="48" y="91"/>
                    <a:pt x="47" y="90"/>
                  </a:cubicBezTo>
                  <a:cubicBezTo>
                    <a:pt x="46" y="90"/>
                    <a:pt x="46" y="89"/>
                    <a:pt x="46" y="89"/>
                  </a:cubicBezTo>
                  <a:cubicBezTo>
                    <a:pt x="47" y="88"/>
                    <a:pt x="48" y="89"/>
                    <a:pt x="48" y="87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6"/>
                    <a:pt x="49" y="85"/>
                    <a:pt x="46" y="83"/>
                  </a:cubicBezTo>
                  <a:cubicBezTo>
                    <a:pt x="48" y="77"/>
                    <a:pt x="48" y="70"/>
                    <a:pt x="49" y="64"/>
                  </a:cubicBezTo>
                  <a:cubicBezTo>
                    <a:pt x="50" y="58"/>
                    <a:pt x="49" y="53"/>
                    <a:pt x="50" y="46"/>
                  </a:cubicBezTo>
                  <a:cubicBezTo>
                    <a:pt x="52" y="44"/>
                    <a:pt x="52" y="44"/>
                    <a:pt x="51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0" y="43"/>
                    <a:pt x="51" y="42"/>
                    <a:pt x="49" y="42"/>
                  </a:cubicBezTo>
                  <a:cubicBezTo>
                    <a:pt x="49" y="39"/>
                    <a:pt x="48" y="37"/>
                    <a:pt x="48" y="35"/>
                  </a:cubicBezTo>
                  <a:cubicBezTo>
                    <a:pt x="48" y="35"/>
                    <a:pt x="50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4"/>
                    <a:pt x="47" y="34"/>
                    <a:pt x="47" y="35"/>
                  </a:cubicBezTo>
                  <a:cubicBezTo>
                    <a:pt x="44" y="30"/>
                    <a:pt x="45" y="23"/>
                    <a:pt x="42" y="21"/>
                  </a:cubicBezTo>
                  <a:cubicBezTo>
                    <a:pt x="42" y="19"/>
                    <a:pt x="40" y="19"/>
                    <a:pt x="39" y="19"/>
                  </a:cubicBezTo>
                  <a:cubicBezTo>
                    <a:pt x="39" y="17"/>
                    <a:pt x="38" y="15"/>
                    <a:pt x="37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5"/>
                    <a:pt x="48" y="0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38" y="5"/>
                    <a:pt x="34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0"/>
            <p:cNvSpPr/>
            <p:nvPr/>
          </p:nvSpPr>
          <p:spPr>
            <a:xfrm>
              <a:off x="3431943" y="5335418"/>
              <a:ext cx="2966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0"/>
            <p:cNvSpPr/>
            <p:nvPr/>
          </p:nvSpPr>
          <p:spPr>
            <a:xfrm>
              <a:off x="3412663" y="5344317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0"/>
            <p:cNvSpPr/>
            <p:nvPr/>
          </p:nvSpPr>
          <p:spPr>
            <a:xfrm>
              <a:off x="3408955" y="5346542"/>
              <a:ext cx="1483" cy="3707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3"/>
                  </a:moveTo>
                  <a:cubicBezTo>
                    <a:pt x="0" y="3"/>
                    <a:pt x="0" y="1"/>
                    <a:pt x="1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0"/>
            <p:cNvSpPr/>
            <p:nvPr/>
          </p:nvSpPr>
          <p:spPr>
            <a:xfrm>
              <a:off x="3402281" y="5352474"/>
              <a:ext cx="2225" cy="2966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0"/>
                    <a:pt x="0" y="2"/>
                    <a:pt x="1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0"/>
            <p:cNvSpPr/>
            <p:nvPr/>
          </p:nvSpPr>
          <p:spPr>
            <a:xfrm>
              <a:off x="3404506" y="5353957"/>
              <a:ext cx="742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0"/>
            <p:cNvSpPr/>
            <p:nvPr/>
          </p:nvSpPr>
          <p:spPr>
            <a:xfrm>
              <a:off x="3398574" y="5363597"/>
              <a:ext cx="2225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0"/>
            <p:cNvSpPr/>
            <p:nvPr/>
          </p:nvSpPr>
          <p:spPr>
            <a:xfrm>
              <a:off x="3398574" y="5369530"/>
              <a:ext cx="742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0"/>
            <p:cNvSpPr/>
            <p:nvPr/>
          </p:nvSpPr>
          <p:spPr>
            <a:xfrm>
              <a:off x="3434910" y="5452584"/>
              <a:ext cx="742" cy="7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0"/>
            <p:cNvSpPr/>
            <p:nvPr/>
          </p:nvSpPr>
          <p:spPr>
            <a:xfrm>
              <a:off x="3469763" y="5425888"/>
              <a:ext cx="1483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0"/>
            <p:cNvSpPr/>
            <p:nvPr/>
          </p:nvSpPr>
          <p:spPr>
            <a:xfrm>
              <a:off x="3468280" y="5405124"/>
              <a:ext cx="1483" cy="74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0"/>
            <p:cNvSpPr/>
            <p:nvPr/>
          </p:nvSpPr>
          <p:spPr>
            <a:xfrm>
              <a:off x="3179073" y="4552335"/>
              <a:ext cx="1483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0"/>
            <p:cNvSpPr/>
            <p:nvPr/>
          </p:nvSpPr>
          <p:spPr>
            <a:xfrm>
              <a:off x="3204286" y="4566425"/>
              <a:ext cx="2225" cy="3707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1"/>
                  </a:moveTo>
                  <a:cubicBezTo>
                    <a:pt x="1" y="1"/>
                    <a:pt x="1" y="3"/>
                    <a:pt x="1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0"/>
            <p:cNvSpPr/>
            <p:nvPr/>
          </p:nvSpPr>
          <p:spPr>
            <a:xfrm>
              <a:off x="3204286" y="4567908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0"/>
            <p:cNvSpPr/>
            <p:nvPr/>
          </p:nvSpPr>
          <p:spPr>
            <a:xfrm>
              <a:off x="3205769" y="4565684"/>
              <a:ext cx="0" cy="742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0"/>
            <p:cNvSpPr/>
            <p:nvPr/>
          </p:nvSpPr>
          <p:spPr>
            <a:xfrm>
              <a:off x="3192421" y="4622783"/>
              <a:ext cx="1483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0"/>
            <p:cNvSpPr/>
            <p:nvPr/>
          </p:nvSpPr>
          <p:spPr>
            <a:xfrm>
              <a:off x="3226533" y="4571616"/>
              <a:ext cx="742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0"/>
            <p:cNvSpPr/>
            <p:nvPr/>
          </p:nvSpPr>
          <p:spPr>
            <a:xfrm>
              <a:off x="3207994" y="46131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0"/>
            <p:cNvSpPr/>
            <p:nvPr/>
          </p:nvSpPr>
          <p:spPr>
            <a:xfrm>
              <a:off x="3173882" y="4548628"/>
              <a:ext cx="122357" cy="111233"/>
            </a:xfrm>
            <a:custGeom>
              <a:avLst/>
              <a:gdLst/>
              <a:ahLst/>
              <a:cxnLst/>
              <a:rect l="l" t="t" r="r" b="b"/>
              <a:pathLst>
                <a:path w="101" h="92" extrusionOk="0">
                  <a:moveTo>
                    <a:pt x="81" y="75"/>
                  </a:moveTo>
                  <a:cubicBezTo>
                    <a:pt x="78" y="76"/>
                    <a:pt x="75" y="76"/>
                    <a:pt x="73" y="75"/>
                  </a:cubicBezTo>
                  <a:cubicBezTo>
                    <a:pt x="65" y="75"/>
                    <a:pt x="53" y="73"/>
                    <a:pt x="46" y="76"/>
                  </a:cubicBezTo>
                  <a:cubicBezTo>
                    <a:pt x="46" y="77"/>
                    <a:pt x="46" y="78"/>
                    <a:pt x="46" y="78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4" y="79"/>
                    <a:pt x="44" y="77"/>
                    <a:pt x="45" y="77"/>
                  </a:cubicBezTo>
                  <a:cubicBezTo>
                    <a:pt x="42" y="77"/>
                    <a:pt x="39" y="78"/>
                    <a:pt x="36" y="78"/>
                  </a:cubicBezTo>
                  <a:cubicBezTo>
                    <a:pt x="35" y="79"/>
                    <a:pt x="34" y="78"/>
                    <a:pt x="34" y="80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80"/>
                    <a:pt x="32" y="80"/>
                    <a:pt x="29" y="78"/>
                  </a:cubicBezTo>
                  <a:cubicBezTo>
                    <a:pt x="26" y="78"/>
                    <a:pt x="23" y="78"/>
                    <a:pt x="20" y="78"/>
                  </a:cubicBezTo>
                  <a:cubicBezTo>
                    <a:pt x="22" y="76"/>
                    <a:pt x="23" y="75"/>
                    <a:pt x="25" y="74"/>
                  </a:cubicBezTo>
                  <a:cubicBezTo>
                    <a:pt x="25" y="71"/>
                    <a:pt x="27" y="70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6"/>
                    <a:pt x="29" y="67"/>
                    <a:pt x="31" y="67"/>
                  </a:cubicBezTo>
                  <a:cubicBezTo>
                    <a:pt x="31" y="66"/>
                    <a:pt x="31" y="67"/>
                    <a:pt x="30" y="65"/>
                  </a:cubicBezTo>
                  <a:cubicBezTo>
                    <a:pt x="30" y="64"/>
                    <a:pt x="33" y="67"/>
                    <a:pt x="33" y="66"/>
                  </a:cubicBezTo>
                  <a:cubicBezTo>
                    <a:pt x="33" y="66"/>
                    <a:pt x="32" y="65"/>
                    <a:pt x="33" y="65"/>
                  </a:cubicBezTo>
                  <a:cubicBezTo>
                    <a:pt x="34" y="62"/>
                    <a:pt x="33" y="66"/>
                    <a:pt x="36" y="66"/>
                  </a:cubicBezTo>
                  <a:cubicBezTo>
                    <a:pt x="40" y="63"/>
                    <a:pt x="42" y="59"/>
                    <a:pt x="46" y="58"/>
                  </a:cubicBezTo>
                  <a:cubicBezTo>
                    <a:pt x="46" y="58"/>
                    <a:pt x="45" y="57"/>
                    <a:pt x="46" y="57"/>
                  </a:cubicBezTo>
                  <a:cubicBezTo>
                    <a:pt x="47" y="59"/>
                    <a:pt x="47" y="55"/>
                    <a:pt x="48" y="56"/>
                  </a:cubicBezTo>
                  <a:cubicBezTo>
                    <a:pt x="48" y="56"/>
                    <a:pt x="48" y="56"/>
                    <a:pt x="48" y="57"/>
                  </a:cubicBezTo>
                  <a:cubicBezTo>
                    <a:pt x="50" y="57"/>
                    <a:pt x="50" y="55"/>
                    <a:pt x="52" y="55"/>
                  </a:cubicBezTo>
                  <a:cubicBezTo>
                    <a:pt x="53" y="53"/>
                    <a:pt x="56" y="54"/>
                    <a:pt x="56" y="52"/>
                  </a:cubicBezTo>
                  <a:cubicBezTo>
                    <a:pt x="57" y="53"/>
                    <a:pt x="57" y="52"/>
                    <a:pt x="58" y="52"/>
                  </a:cubicBezTo>
                  <a:cubicBezTo>
                    <a:pt x="57" y="49"/>
                    <a:pt x="61" y="51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5" y="46"/>
                    <a:pt x="70" y="44"/>
                    <a:pt x="73" y="40"/>
                  </a:cubicBezTo>
                  <a:cubicBezTo>
                    <a:pt x="75" y="38"/>
                    <a:pt x="79" y="38"/>
                    <a:pt x="81" y="35"/>
                  </a:cubicBezTo>
                  <a:cubicBezTo>
                    <a:pt x="81" y="34"/>
                    <a:pt x="80" y="34"/>
                    <a:pt x="80" y="33"/>
                  </a:cubicBezTo>
                  <a:cubicBezTo>
                    <a:pt x="81" y="33"/>
                    <a:pt x="81" y="34"/>
                    <a:pt x="81" y="34"/>
                  </a:cubicBezTo>
                  <a:cubicBezTo>
                    <a:pt x="82" y="32"/>
                    <a:pt x="84" y="32"/>
                    <a:pt x="86" y="31"/>
                  </a:cubicBezTo>
                  <a:cubicBezTo>
                    <a:pt x="86" y="30"/>
                    <a:pt x="86" y="30"/>
                    <a:pt x="85" y="29"/>
                  </a:cubicBezTo>
                  <a:cubicBezTo>
                    <a:pt x="88" y="29"/>
                    <a:pt x="88" y="24"/>
                    <a:pt x="91" y="24"/>
                  </a:cubicBezTo>
                  <a:cubicBezTo>
                    <a:pt x="88" y="23"/>
                    <a:pt x="90" y="22"/>
                    <a:pt x="90" y="21"/>
                  </a:cubicBezTo>
                  <a:cubicBezTo>
                    <a:pt x="91" y="20"/>
                    <a:pt x="91" y="21"/>
                    <a:pt x="92" y="21"/>
                  </a:cubicBezTo>
                  <a:cubicBezTo>
                    <a:pt x="92" y="19"/>
                    <a:pt x="93" y="19"/>
                    <a:pt x="95" y="17"/>
                  </a:cubicBezTo>
                  <a:cubicBezTo>
                    <a:pt x="95" y="16"/>
                    <a:pt x="94" y="15"/>
                    <a:pt x="95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101" y="24"/>
                    <a:pt x="90" y="5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7" y="3"/>
                    <a:pt x="87" y="2"/>
                  </a:cubicBezTo>
                  <a:cubicBezTo>
                    <a:pt x="87" y="4"/>
                    <a:pt x="85" y="5"/>
                    <a:pt x="84" y="4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1" y="3"/>
                    <a:pt x="77" y="0"/>
                    <a:pt x="73" y="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69" y="3"/>
                    <a:pt x="65" y="1"/>
                    <a:pt x="61" y="4"/>
                  </a:cubicBezTo>
                  <a:cubicBezTo>
                    <a:pt x="60" y="3"/>
                    <a:pt x="59" y="3"/>
                    <a:pt x="58" y="3"/>
                  </a:cubicBezTo>
                  <a:cubicBezTo>
                    <a:pt x="56" y="4"/>
                    <a:pt x="56" y="4"/>
                    <a:pt x="55" y="6"/>
                  </a:cubicBezTo>
                  <a:cubicBezTo>
                    <a:pt x="54" y="6"/>
                    <a:pt x="54" y="5"/>
                    <a:pt x="54" y="4"/>
                  </a:cubicBezTo>
                  <a:cubicBezTo>
                    <a:pt x="52" y="4"/>
                    <a:pt x="50" y="2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6" y="6"/>
                    <a:pt x="44" y="4"/>
                  </a:cubicBezTo>
                  <a:cubicBezTo>
                    <a:pt x="44" y="5"/>
                    <a:pt x="42" y="6"/>
                    <a:pt x="43" y="7"/>
                  </a:cubicBezTo>
                  <a:cubicBezTo>
                    <a:pt x="42" y="7"/>
                    <a:pt x="43" y="5"/>
                    <a:pt x="42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4"/>
                    <a:pt x="36" y="5"/>
                    <a:pt x="33" y="5"/>
                  </a:cubicBezTo>
                  <a:cubicBezTo>
                    <a:pt x="32" y="3"/>
                    <a:pt x="30" y="5"/>
                    <a:pt x="28" y="4"/>
                  </a:cubicBezTo>
                  <a:cubicBezTo>
                    <a:pt x="27" y="5"/>
                    <a:pt x="25" y="3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8" y="3"/>
                    <a:pt x="18" y="5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7"/>
                    <a:pt x="15" y="6"/>
                    <a:pt x="15" y="4"/>
                  </a:cubicBezTo>
                  <a:cubicBezTo>
                    <a:pt x="14" y="4"/>
                    <a:pt x="13" y="7"/>
                    <a:pt x="12" y="5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7" y="9"/>
                    <a:pt x="7" y="8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6" y="7"/>
                    <a:pt x="7" y="8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1"/>
                    <a:pt x="11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7"/>
                    <a:pt x="13" y="9"/>
                  </a:cubicBezTo>
                  <a:cubicBezTo>
                    <a:pt x="12" y="9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9"/>
                    <a:pt x="15" y="11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5" y="10"/>
                    <a:pt x="16" y="9"/>
                  </a:cubicBezTo>
                  <a:cubicBezTo>
                    <a:pt x="17" y="10"/>
                    <a:pt x="16" y="12"/>
                    <a:pt x="17" y="13"/>
                  </a:cubicBezTo>
                  <a:cubicBezTo>
                    <a:pt x="18" y="12"/>
                    <a:pt x="20" y="11"/>
                    <a:pt x="22" y="13"/>
                  </a:cubicBezTo>
                  <a:cubicBezTo>
                    <a:pt x="23" y="12"/>
                    <a:pt x="24" y="12"/>
                    <a:pt x="25" y="11"/>
                  </a:cubicBezTo>
                  <a:cubicBezTo>
                    <a:pt x="26" y="11"/>
                    <a:pt x="25" y="13"/>
                    <a:pt x="26" y="12"/>
                  </a:cubicBezTo>
                  <a:cubicBezTo>
                    <a:pt x="26" y="13"/>
                    <a:pt x="26" y="14"/>
                    <a:pt x="26" y="14"/>
                  </a:cubicBezTo>
                  <a:cubicBezTo>
                    <a:pt x="26" y="14"/>
                    <a:pt x="27" y="15"/>
                    <a:pt x="27" y="13"/>
                  </a:cubicBezTo>
                  <a:cubicBezTo>
                    <a:pt x="28" y="13"/>
                    <a:pt x="30" y="13"/>
                    <a:pt x="31" y="13"/>
                  </a:cubicBezTo>
                  <a:cubicBezTo>
                    <a:pt x="31" y="13"/>
                    <a:pt x="31" y="15"/>
                    <a:pt x="31" y="15"/>
                  </a:cubicBezTo>
                  <a:cubicBezTo>
                    <a:pt x="32" y="14"/>
                    <a:pt x="33" y="13"/>
                    <a:pt x="34" y="14"/>
                  </a:cubicBezTo>
                  <a:cubicBezTo>
                    <a:pt x="34" y="12"/>
                    <a:pt x="34" y="12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5" y="12"/>
                    <a:pt x="35" y="14"/>
                    <a:pt x="36" y="14"/>
                  </a:cubicBezTo>
                  <a:cubicBezTo>
                    <a:pt x="36" y="16"/>
                    <a:pt x="34" y="14"/>
                    <a:pt x="35" y="16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9"/>
                    <a:pt x="32" y="17"/>
                    <a:pt x="32" y="19"/>
                  </a:cubicBezTo>
                  <a:cubicBezTo>
                    <a:pt x="33" y="19"/>
                    <a:pt x="33" y="18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7" y="14"/>
                    <a:pt x="37" y="17"/>
                    <a:pt x="37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8" y="17"/>
                    <a:pt x="39" y="17"/>
                  </a:cubicBezTo>
                  <a:cubicBezTo>
                    <a:pt x="39" y="20"/>
                    <a:pt x="37" y="18"/>
                    <a:pt x="37" y="19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8" y="19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19"/>
                    <a:pt x="40" y="18"/>
                    <a:pt x="39" y="18"/>
                  </a:cubicBezTo>
                  <a:cubicBezTo>
                    <a:pt x="40" y="15"/>
                    <a:pt x="40" y="18"/>
                    <a:pt x="41" y="17"/>
                  </a:cubicBezTo>
                  <a:cubicBezTo>
                    <a:pt x="42" y="16"/>
                    <a:pt x="41" y="17"/>
                    <a:pt x="41" y="16"/>
                  </a:cubicBezTo>
                  <a:cubicBezTo>
                    <a:pt x="41" y="15"/>
                    <a:pt x="41" y="15"/>
                    <a:pt x="42" y="14"/>
                  </a:cubicBezTo>
                  <a:cubicBezTo>
                    <a:pt x="43" y="14"/>
                    <a:pt x="43" y="16"/>
                    <a:pt x="43" y="17"/>
                  </a:cubicBezTo>
                  <a:cubicBezTo>
                    <a:pt x="43" y="17"/>
                    <a:pt x="42" y="17"/>
                    <a:pt x="42" y="16"/>
                  </a:cubicBezTo>
                  <a:cubicBezTo>
                    <a:pt x="41" y="18"/>
                    <a:pt x="43" y="19"/>
                    <a:pt x="42" y="20"/>
                  </a:cubicBezTo>
                  <a:cubicBezTo>
                    <a:pt x="43" y="21"/>
                    <a:pt x="43" y="19"/>
                    <a:pt x="43" y="19"/>
                  </a:cubicBezTo>
                  <a:cubicBezTo>
                    <a:pt x="43" y="19"/>
                    <a:pt x="43" y="18"/>
                    <a:pt x="43" y="17"/>
                  </a:cubicBezTo>
                  <a:cubicBezTo>
                    <a:pt x="45" y="13"/>
                    <a:pt x="44" y="20"/>
                    <a:pt x="46" y="19"/>
                  </a:cubicBezTo>
                  <a:cubicBezTo>
                    <a:pt x="45" y="17"/>
                    <a:pt x="48" y="16"/>
                    <a:pt x="47" y="13"/>
                  </a:cubicBezTo>
                  <a:cubicBezTo>
                    <a:pt x="47" y="13"/>
                    <a:pt x="47" y="12"/>
                    <a:pt x="48" y="12"/>
                  </a:cubicBezTo>
                  <a:cubicBezTo>
                    <a:pt x="47" y="14"/>
                    <a:pt x="48" y="14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8"/>
                    <a:pt x="49" y="20"/>
                    <a:pt x="49" y="20"/>
                  </a:cubicBezTo>
                  <a:cubicBezTo>
                    <a:pt x="50" y="20"/>
                    <a:pt x="49" y="19"/>
                    <a:pt x="50" y="18"/>
                  </a:cubicBezTo>
                  <a:cubicBezTo>
                    <a:pt x="50" y="19"/>
                    <a:pt x="50" y="20"/>
                    <a:pt x="51" y="20"/>
                  </a:cubicBezTo>
                  <a:cubicBezTo>
                    <a:pt x="50" y="19"/>
                    <a:pt x="51" y="18"/>
                    <a:pt x="51" y="17"/>
                  </a:cubicBezTo>
                  <a:cubicBezTo>
                    <a:pt x="52" y="17"/>
                    <a:pt x="53" y="19"/>
                    <a:pt x="53" y="19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19"/>
                    <a:pt x="52" y="21"/>
                    <a:pt x="53" y="21"/>
                  </a:cubicBezTo>
                  <a:cubicBezTo>
                    <a:pt x="53" y="20"/>
                    <a:pt x="53" y="18"/>
                    <a:pt x="54" y="17"/>
                  </a:cubicBezTo>
                  <a:cubicBezTo>
                    <a:pt x="54" y="17"/>
                    <a:pt x="54" y="18"/>
                    <a:pt x="55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5" y="18"/>
                    <a:pt x="54" y="21"/>
                    <a:pt x="55" y="2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20"/>
                    <a:pt x="56" y="20"/>
                    <a:pt x="55" y="21"/>
                  </a:cubicBezTo>
                  <a:cubicBezTo>
                    <a:pt x="56" y="20"/>
                    <a:pt x="56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8" y="18"/>
                    <a:pt x="58" y="20"/>
                  </a:cubicBezTo>
                  <a:cubicBezTo>
                    <a:pt x="58" y="18"/>
                    <a:pt x="58" y="20"/>
                    <a:pt x="57" y="19"/>
                  </a:cubicBezTo>
                  <a:cubicBezTo>
                    <a:pt x="56" y="17"/>
                    <a:pt x="58" y="17"/>
                    <a:pt x="58" y="17"/>
                  </a:cubicBezTo>
                  <a:cubicBezTo>
                    <a:pt x="58" y="19"/>
                    <a:pt x="59" y="17"/>
                    <a:pt x="60" y="17"/>
                  </a:cubicBezTo>
                  <a:cubicBezTo>
                    <a:pt x="60" y="18"/>
                    <a:pt x="60" y="18"/>
                    <a:pt x="60" y="19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20"/>
                    <a:pt x="62" y="17"/>
                    <a:pt x="62" y="18"/>
                  </a:cubicBezTo>
                  <a:cubicBezTo>
                    <a:pt x="62" y="19"/>
                    <a:pt x="62" y="20"/>
                    <a:pt x="63" y="20"/>
                  </a:cubicBezTo>
                  <a:cubicBezTo>
                    <a:pt x="62" y="18"/>
                    <a:pt x="64" y="18"/>
                    <a:pt x="63" y="16"/>
                  </a:cubicBezTo>
                  <a:cubicBezTo>
                    <a:pt x="65" y="17"/>
                    <a:pt x="63" y="19"/>
                    <a:pt x="63" y="20"/>
                  </a:cubicBezTo>
                  <a:cubicBezTo>
                    <a:pt x="64" y="19"/>
                    <a:pt x="65" y="21"/>
                    <a:pt x="65" y="19"/>
                  </a:cubicBezTo>
                  <a:cubicBezTo>
                    <a:pt x="64" y="19"/>
                    <a:pt x="65" y="18"/>
                    <a:pt x="65" y="17"/>
                  </a:cubicBezTo>
                  <a:cubicBezTo>
                    <a:pt x="67" y="17"/>
                    <a:pt x="65" y="18"/>
                    <a:pt x="66" y="19"/>
                  </a:cubicBezTo>
                  <a:cubicBezTo>
                    <a:pt x="66" y="18"/>
                    <a:pt x="67" y="17"/>
                    <a:pt x="66" y="16"/>
                  </a:cubicBezTo>
                  <a:cubicBezTo>
                    <a:pt x="67" y="17"/>
                    <a:pt x="68" y="15"/>
                    <a:pt x="68" y="16"/>
                  </a:cubicBezTo>
                  <a:cubicBezTo>
                    <a:pt x="69" y="17"/>
                    <a:pt x="67" y="16"/>
                    <a:pt x="67" y="17"/>
                  </a:cubicBezTo>
                  <a:cubicBezTo>
                    <a:pt x="69" y="18"/>
                    <a:pt x="68" y="14"/>
                    <a:pt x="70" y="14"/>
                  </a:cubicBezTo>
                  <a:cubicBezTo>
                    <a:pt x="69" y="13"/>
                    <a:pt x="70" y="11"/>
                    <a:pt x="70" y="10"/>
                  </a:cubicBezTo>
                  <a:cubicBezTo>
                    <a:pt x="72" y="11"/>
                    <a:pt x="70" y="11"/>
                    <a:pt x="7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5"/>
                    <a:pt x="69" y="16"/>
                    <a:pt x="70" y="18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70" y="19"/>
                    <a:pt x="70" y="20"/>
                  </a:cubicBezTo>
                  <a:cubicBezTo>
                    <a:pt x="70" y="18"/>
                    <a:pt x="72" y="19"/>
                    <a:pt x="72" y="19"/>
                  </a:cubicBezTo>
                  <a:cubicBezTo>
                    <a:pt x="72" y="18"/>
                    <a:pt x="71" y="19"/>
                    <a:pt x="71" y="18"/>
                  </a:cubicBezTo>
                  <a:cubicBezTo>
                    <a:pt x="72" y="18"/>
                    <a:pt x="72" y="16"/>
                    <a:pt x="73" y="17"/>
                  </a:cubicBezTo>
                  <a:cubicBezTo>
                    <a:pt x="73" y="17"/>
                    <a:pt x="73" y="18"/>
                    <a:pt x="73" y="19"/>
                  </a:cubicBezTo>
                  <a:cubicBezTo>
                    <a:pt x="72" y="19"/>
                    <a:pt x="72" y="21"/>
                    <a:pt x="71" y="21"/>
                  </a:cubicBezTo>
                  <a:cubicBezTo>
                    <a:pt x="72" y="21"/>
                    <a:pt x="73" y="23"/>
                    <a:pt x="72" y="24"/>
                  </a:cubicBezTo>
                  <a:cubicBezTo>
                    <a:pt x="73" y="25"/>
                    <a:pt x="71" y="22"/>
                    <a:pt x="69" y="22"/>
                  </a:cubicBezTo>
                  <a:cubicBezTo>
                    <a:pt x="70" y="23"/>
                    <a:pt x="69" y="23"/>
                    <a:pt x="69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4"/>
                    <a:pt x="69" y="25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5"/>
                    <a:pt x="66" y="25"/>
                    <a:pt x="66" y="25"/>
                  </a:cubicBezTo>
                  <a:cubicBezTo>
                    <a:pt x="67" y="26"/>
                    <a:pt x="65" y="26"/>
                    <a:pt x="66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5" y="28"/>
                    <a:pt x="65" y="29"/>
                  </a:cubicBezTo>
                  <a:cubicBezTo>
                    <a:pt x="65" y="30"/>
                    <a:pt x="64" y="29"/>
                    <a:pt x="64" y="29"/>
                  </a:cubicBezTo>
                  <a:cubicBezTo>
                    <a:pt x="64" y="28"/>
                    <a:pt x="64" y="29"/>
                    <a:pt x="64" y="28"/>
                  </a:cubicBezTo>
                  <a:cubicBezTo>
                    <a:pt x="64" y="27"/>
                    <a:pt x="64" y="28"/>
                    <a:pt x="63" y="28"/>
                  </a:cubicBezTo>
                  <a:cubicBezTo>
                    <a:pt x="63" y="28"/>
                    <a:pt x="64" y="29"/>
                    <a:pt x="64" y="29"/>
                  </a:cubicBezTo>
                  <a:cubicBezTo>
                    <a:pt x="63" y="29"/>
                    <a:pt x="62" y="30"/>
                    <a:pt x="62" y="29"/>
                  </a:cubicBezTo>
                  <a:cubicBezTo>
                    <a:pt x="62" y="30"/>
                    <a:pt x="61" y="30"/>
                    <a:pt x="61" y="31"/>
                  </a:cubicBezTo>
                  <a:cubicBezTo>
                    <a:pt x="62" y="31"/>
                    <a:pt x="63" y="31"/>
                    <a:pt x="63" y="31"/>
                  </a:cubicBezTo>
                  <a:cubicBezTo>
                    <a:pt x="63" y="32"/>
                    <a:pt x="63" y="32"/>
                    <a:pt x="62" y="3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2"/>
                    <a:pt x="61" y="32"/>
                    <a:pt x="62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3"/>
                    <a:pt x="61" y="33"/>
                    <a:pt x="60" y="34"/>
                  </a:cubicBezTo>
                  <a:cubicBezTo>
                    <a:pt x="59" y="32"/>
                    <a:pt x="59" y="31"/>
                    <a:pt x="58" y="31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7" y="33"/>
                    <a:pt x="57" y="33"/>
                  </a:cubicBezTo>
                  <a:cubicBezTo>
                    <a:pt x="55" y="33"/>
                    <a:pt x="58" y="37"/>
                    <a:pt x="56" y="36"/>
                  </a:cubicBezTo>
                  <a:cubicBezTo>
                    <a:pt x="55" y="35"/>
                    <a:pt x="55" y="35"/>
                    <a:pt x="54" y="35"/>
                  </a:cubicBezTo>
                  <a:cubicBezTo>
                    <a:pt x="54" y="35"/>
                    <a:pt x="55" y="36"/>
                    <a:pt x="54" y="36"/>
                  </a:cubicBezTo>
                  <a:cubicBezTo>
                    <a:pt x="55" y="36"/>
                    <a:pt x="54" y="35"/>
                    <a:pt x="55" y="35"/>
                  </a:cubicBezTo>
                  <a:cubicBezTo>
                    <a:pt x="56" y="36"/>
                    <a:pt x="55" y="36"/>
                    <a:pt x="55" y="37"/>
                  </a:cubicBezTo>
                  <a:cubicBezTo>
                    <a:pt x="52" y="34"/>
                    <a:pt x="51" y="38"/>
                    <a:pt x="49" y="38"/>
                  </a:cubicBezTo>
                  <a:cubicBezTo>
                    <a:pt x="50" y="39"/>
                    <a:pt x="48" y="39"/>
                    <a:pt x="48" y="40"/>
                  </a:cubicBezTo>
                  <a:cubicBezTo>
                    <a:pt x="47" y="38"/>
                    <a:pt x="47" y="41"/>
                    <a:pt x="46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6" y="41"/>
                    <a:pt x="48" y="45"/>
                    <a:pt x="46" y="43"/>
                  </a:cubicBezTo>
                  <a:cubicBezTo>
                    <a:pt x="45" y="43"/>
                    <a:pt x="45" y="42"/>
                    <a:pt x="45" y="42"/>
                  </a:cubicBezTo>
                  <a:cubicBezTo>
                    <a:pt x="43" y="40"/>
                    <a:pt x="44" y="44"/>
                    <a:pt x="42" y="43"/>
                  </a:cubicBezTo>
                  <a:cubicBezTo>
                    <a:pt x="43" y="44"/>
                    <a:pt x="44" y="45"/>
                    <a:pt x="43" y="46"/>
                  </a:cubicBezTo>
                  <a:cubicBezTo>
                    <a:pt x="42" y="45"/>
                    <a:pt x="41" y="45"/>
                    <a:pt x="40" y="45"/>
                  </a:cubicBezTo>
                  <a:cubicBezTo>
                    <a:pt x="40" y="45"/>
                    <a:pt x="40" y="46"/>
                    <a:pt x="40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8" y="46"/>
                    <a:pt x="38" y="47"/>
                  </a:cubicBezTo>
                  <a:cubicBezTo>
                    <a:pt x="37" y="46"/>
                    <a:pt x="36" y="47"/>
                    <a:pt x="35" y="47"/>
                  </a:cubicBezTo>
                  <a:cubicBezTo>
                    <a:pt x="35" y="49"/>
                    <a:pt x="33" y="48"/>
                    <a:pt x="34" y="50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50"/>
                    <a:pt x="34" y="52"/>
                    <a:pt x="34" y="52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49"/>
                    <a:pt x="32" y="51"/>
                    <a:pt x="31" y="50"/>
                  </a:cubicBezTo>
                  <a:cubicBezTo>
                    <a:pt x="32" y="51"/>
                    <a:pt x="31" y="50"/>
                    <a:pt x="31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3"/>
                    <a:pt x="31" y="53"/>
                    <a:pt x="30" y="54"/>
                  </a:cubicBezTo>
                  <a:cubicBezTo>
                    <a:pt x="30" y="54"/>
                    <a:pt x="29" y="52"/>
                    <a:pt x="29" y="52"/>
                  </a:cubicBezTo>
                  <a:cubicBezTo>
                    <a:pt x="29" y="52"/>
                    <a:pt x="28" y="53"/>
                    <a:pt x="28" y="53"/>
                  </a:cubicBezTo>
                  <a:cubicBezTo>
                    <a:pt x="28" y="53"/>
                    <a:pt x="28" y="53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3"/>
                  </a:cubicBezTo>
                  <a:cubicBezTo>
                    <a:pt x="28" y="53"/>
                    <a:pt x="28" y="53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5"/>
                    <a:pt x="26" y="55"/>
                  </a:cubicBezTo>
                  <a:cubicBezTo>
                    <a:pt x="24" y="55"/>
                    <a:pt x="22" y="57"/>
                    <a:pt x="22" y="58"/>
                  </a:cubicBezTo>
                  <a:cubicBezTo>
                    <a:pt x="22" y="58"/>
                    <a:pt x="21" y="58"/>
                    <a:pt x="22" y="58"/>
                  </a:cubicBezTo>
                  <a:cubicBezTo>
                    <a:pt x="21" y="59"/>
                    <a:pt x="21" y="60"/>
                    <a:pt x="21" y="59"/>
                  </a:cubicBezTo>
                  <a:cubicBezTo>
                    <a:pt x="21" y="60"/>
                    <a:pt x="20" y="59"/>
                    <a:pt x="19" y="59"/>
                  </a:cubicBezTo>
                  <a:cubicBezTo>
                    <a:pt x="19" y="59"/>
                    <a:pt x="20" y="60"/>
                    <a:pt x="20" y="60"/>
                  </a:cubicBezTo>
                  <a:cubicBezTo>
                    <a:pt x="18" y="59"/>
                    <a:pt x="18" y="63"/>
                    <a:pt x="16" y="63"/>
                  </a:cubicBezTo>
                  <a:cubicBezTo>
                    <a:pt x="16" y="63"/>
                    <a:pt x="16" y="62"/>
                    <a:pt x="15" y="62"/>
                  </a:cubicBezTo>
                  <a:cubicBezTo>
                    <a:pt x="15" y="63"/>
                    <a:pt x="14" y="64"/>
                    <a:pt x="14" y="66"/>
                  </a:cubicBezTo>
                  <a:cubicBezTo>
                    <a:pt x="14" y="66"/>
                    <a:pt x="13" y="65"/>
                    <a:pt x="13" y="65"/>
                  </a:cubicBezTo>
                  <a:cubicBezTo>
                    <a:pt x="13" y="65"/>
                    <a:pt x="12" y="66"/>
                    <a:pt x="13" y="67"/>
                  </a:cubicBezTo>
                  <a:cubicBezTo>
                    <a:pt x="13" y="68"/>
                    <a:pt x="12" y="67"/>
                    <a:pt x="12" y="67"/>
                  </a:cubicBezTo>
                  <a:cubicBezTo>
                    <a:pt x="14" y="67"/>
                    <a:pt x="14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2" y="69"/>
                    <a:pt x="12" y="70"/>
                    <a:pt x="12" y="70"/>
                  </a:cubicBezTo>
                  <a:cubicBezTo>
                    <a:pt x="11" y="70"/>
                    <a:pt x="12" y="70"/>
                    <a:pt x="11" y="69"/>
                  </a:cubicBezTo>
                  <a:cubicBezTo>
                    <a:pt x="10" y="68"/>
                    <a:pt x="9" y="70"/>
                    <a:pt x="8" y="70"/>
                  </a:cubicBezTo>
                  <a:cubicBezTo>
                    <a:pt x="9" y="70"/>
                    <a:pt x="9" y="71"/>
                    <a:pt x="9" y="71"/>
                  </a:cubicBezTo>
                  <a:cubicBezTo>
                    <a:pt x="9" y="72"/>
                    <a:pt x="8" y="70"/>
                    <a:pt x="8" y="71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7" y="74"/>
                    <a:pt x="7" y="73"/>
                  </a:cubicBezTo>
                  <a:cubicBezTo>
                    <a:pt x="6" y="74"/>
                    <a:pt x="7" y="77"/>
                    <a:pt x="7" y="78"/>
                  </a:cubicBezTo>
                  <a:cubicBezTo>
                    <a:pt x="7" y="78"/>
                    <a:pt x="7" y="80"/>
                    <a:pt x="7" y="80"/>
                  </a:cubicBezTo>
                  <a:cubicBezTo>
                    <a:pt x="6" y="80"/>
                    <a:pt x="7" y="80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8"/>
                    <a:pt x="3" y="78"/>
                    <a:pt x="3" y="77"/>
                  </a:cubicBezTo>
                  <a:cubicBezTo>
                    <a:pt x="3" y="78"/>
                    <a:pt x="1" y="79"/>
                    <a:pt x="0" y="81"/>
                  </a:cubicBezTo>
                  <a:cubicBezTo>
                    <a:pt x="3" y="81"/>
                    <a:pt x="0" y="83"/>
                    <a:pt x="3" y="83"/>
                  </a:cubicBezTo>
                  <a:cubicBezTo>
                    <a:pt x="3" y="84"/>
                    <a:pt x="1" y="84"/>
                    <a:pt x="0" y="85"/>
                  </a:cubicBezTo>
                  <a:cubicBezTo>
                    <a:pt x="2" y="87"/>
                    <a:pt x="2" y="87"/>
                    <a:pt x="4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5" y="89"/>
                    <a:pt x="7" y="91"/>
                    <a:pt x="8" y="89"/>
                  </a:cubicBezTo>
                  <a:cubicBezTo>
                    <a:pt x="8" y="89"/>
                    <a:pt x="8" y="90"/>
                    <a:pt x="8" y="90"/>
                  </a:cubicBezTo>
                  <a:cubicBezTo>
                    <a:pt x="9" y="91"/>
                    <a:pt x="9" y="87"/>
                    <a:pt x="10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89"/>
                    <a:pt x="11" y="91"/>
                    <a:pt x="12" y="90"/>
                  </a:cubicBezTo>
                  <a:cubicBezTo>
                    <a:pt x="12" y="90"/>
                    <a:pt x="12" y="90"/>
                    <a:pt x="12" y="91"/>
                  </a:cubicBezTo>
                  <a:cubicBezTo>
                    <a:pt x="13" y="90"/>
                    <a:pt x="14" y="90"/>
                    <a:pt x="15" y="89"/>
                  </a:cubicBezTo>
                  <a:cubicBezTo>
                    <a:pt x="15" y="90"/>
                    <a:pt x="15" y="90"/>
                    <a:pt x="14" y="91"/>
                  </a:cubicBezTo>
                  <a:cubicBezTo>
                    <a:pt x="15" y="92"/>
                    <a:pt x="15" y="89"/>
                    <a:pt x="16" y="90"/>
                  </a:cubicBezTo>
                  <a:cubicBezTo>
                    <a:pt x="17" y="90"/>
                    <a:pt x="17" y="91"/>
                    <a:pt x="17" y="91"/>
                  </a:cubicBezTo>
                  <a:cubicBezTo>
                    <a:pt x="17" y="90"/>
                    <a:pt x="19" y="90"/>
                    <a:pt x="19" y="89"/>
                  </a:cubicBezTo>
                  <a:cubicBezTo>
                    <a:pt x="19" y="90"/>
                    <a:pt x="20" y="90"/>
                    <a:pt x="20" y="91"/>
                  </a:cubicBezTo>
                  <a:cubicBezTo>
                    <a:pt x="25" y="91"/>
                    <a:pt x="30" y="91"/>
                    <a:pt x="34" y="89"/>
                  </a:cubicBezTo>
                  <a:cubicBezTo>
                    <a:pt x="35" y="91"/>
                    <a:pt x="33" y="90"/>
                    <a:pt x="34" y="91"/>
                  </a:cubicBezTo>
                  <a:cubicBezTo>
                    <a:pt x="34" y="90"/>
                    <a:pt x="35" y="91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90"/>
                    <a:pt x="37" y="91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89"/>
                    <a:pt x="39" y="92"/>
                    <a:pt x="40" y="9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1" y="89"/>
                    <a:pt x="41" y="92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1"/>
                    <a:pt x="44" y="88"/>
                    <a:pt x="45" y="90"/>
                  </a:cubicBezTo>
                  <a:cubicBezTo>
                    <a:pt x="46" y="89"/>
                    <a:pt x="47" y="89"/>
                    <a:pt x="47" y="87"/>
                  </a:cubicBezTo>
                  <a:cubicBezTo>
                    <a:pt x="47" y="88"/>
                    <a:pt x="47" y="89"/>
                    <a:pt x="47" y="89"/>
                  </a:cubicBezTo>
                  <a:cubicBezTo>
                    <a:pt x="50" y="88"/>
                    <a:pt x="55" y="88"/>
                    <a:pt x="57" y="85"/>
                  </a:cubicBezTo>
                  <a:cubicBezTo>
                    <a:pt x="58" y="86"/>
                    <a:pt x="57" y="86"/>
                    <a:pt x="57" y="86"/>
                  </a:cubicBezTo>
                  <a:cubicBezTo>
                    <a:pt x="59" y="84"/>
                    <a:pt x="62" y="88"/>
                    <a:pt x="63" y="84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5" y="83"/>
                    <a:pt x="64" y="84"/>
                    <a:pt x="64" y="85"/>
                  </a:cubicBezTo>
                  <a:cubicBezTo>
                    <a:pt x="65" y="84"/>
                    <a:pt x="66" y="84"/>
                    <a:pt x="66" y="83"/>
                  </a:cubicBezTo>
                  <a:cubicBezTo>
                    <a:pt x="67" y="84"/>
                    <a:pt x="66" y="84"/>
                    <a:pt x="66" y="84"/>
                  </a:cubicBezTo>
                  <a:cubicBezTo>
                    <a:pt x="67" y="84"/>
                    <a:pt x="68" y="82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4" y="86"/>
                    <a:pt x="80" y="88"/>
                    <a:pt x="83" y="85"/>
                  </a:cubicBezTo>
                  <a:cubicBezTo>
                    <a:pt x="84" y="84"/>
                    <a:pt x="84" y="87"/>
                    <a:pt x="84" y="86"/>
                  </a:cubicBezTo>
                  <a:cubicBezTo>
                    <a:pt x="88" y="83"/>
                    <a:pt x="93" y="89"/>
                    <a:pt x="96" y="84"/>
                  </a:cubicBezTo>
                  <a:cubicBezTo>
                    <a:pt x="97" y="82"/>
                    <a:pt x="96" y="80"/>
                    <a:pt x="95" y="80"/>
                  </a:cubicBezTo>
                  <a:cubicBezTo>
                    <a:pt x="97" y="79"/>
                    <a:pt x="86" y="78"/>
                    <a:pt x="81" y="75"/>
                  </a:cubicBezTo>
                  <a:close/>
                  <a:moveTo>
                    <a:pt x="82" y="7"/>
                  </a:move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lose/>
                  <a:moveTo>
                    <a:pt x="82" y="7"/>
                  </a:moveTo>
                  <a:cubicBezTo>
                    <a:pt x="82" y="7"/>
                    <a:pt x="82" y="7"/>
                    <a:pt x="81" y="7"/>
                  </a:cubicBezTo>
                  <a:cubicBezTo>
                    <a:pt x="82" y="7"/>
                    <a:pt x="82" y="7"/>
                    <a:pt x="82" y="7"/>
                  </a:cubicBezTo>
                  <a:close/>
                  <a:moveTo>
                    <a:pt x="74" y="18"/>
                  </a:move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8"/>
                    <a:pt x="74" y="18"/>
                    <a:pt x="74" y="18"/>
                  </a:cubicBezTo>
                  <a:close/>
                  <a:moveTo>
                    <a:pt x="27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lose/>
                  <a:moveTo>
                    <a:pt x="6" y="84"/>
                  </a:moveTo>
                  <a:cubicBezTo>
                    <a:pt x="5" y="84"/>
                    <a:pt x="5" y="84"/>
                    <a:pt x="6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0"/>
            <p:cNvSpPr/>
            <p:nvPr/>
          </p:nvSpPr>
          <p:spPr>
            <a:xfrm>
              <a:off x="3185005" y="45560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0"/>
            <p:cNvSpPr/>
            <p:nvPr/>
          </p:nvSpPr>
          <p:spPr>
            <a:xfrm>
              <a:off x="3236915" y="46153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0"/>
            <p:cNvSpPr/>
            <p:nvPr/>
          </p:nvSpPr>
          <p:spPr>
            <a:xfrm>
              <a:off x="3282149" y="4552335"/>
              <a:ext cx="742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0"/>
            <p:cNvSpPr/>
            <p:nvPr/>
          </p:nvSpPr>
          <p:spPr>
            <a:xfrm>
              <a:off x="3284374" y="4573841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0"/>
            <p:cNvSpPr/>
            <p:nvPr/>
          </p:nvSpPr>
          <p:spPr>
            <a:xfrm>
              <a:off x="3180556" y="4553077"/>
              <a:ext cx="742" cy="3707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3"/>
                  </a:moveTo>
                  <a:cubicBezTo>
                    <a:pt x="1" y="2"/>
                    <a:pt x="1" y="1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0"/>
            <p:cNvSpPr/>
            <p:nvPr/>
          </p:nvSpPr>
          <p:spPr>
            <a:xfrm>
              <a:off x="3203544" y="4565684"/>
              <a:ext cx="742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0"/>
            <p:cNvSpPr/>
            <p:nvPr/>
          </p:nvSpPr>
          <p:spPr>
            <a:xfrm>
              <a:off x="3207994" y="4566425"/>
              <a:ext cx="2225" cy="2966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0"/>
            <p:cNvSpPr/>
            <p:nvPr/>
          </p:nvSpPr>
          <p:spPr>
            <a:xfrm>
              <a:off x="3215409" y="4571616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0"/>
            <p:cNvSpPr/>
            <p:nvPr/>
          </p:nvSpPr>
          <p:spPr>
            <a:xfrm>
              <a:off x="3216892" y="4569391"/>
              <a:ext cx="742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0"/>
            <p:cNvSpPr/>
            <p:nvPr/>
          </p:nvSpPr>
          <p:spPr>
            <a:xfrm>
              <a:off x="3230241" y="4571616"/>
              <a:ext cx="742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0"/>
            <p:cNvSpPr/>
            <p:nvPr/>
          </p:nvSpPr>
          <p:spPr>
            <a:xfrm>
              <a:off x="3236173" y="4571616"/>
              <a:ext cx="742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0"/>
            <p:cNvSpPr/>
            <p:nvPr/>
          </p:nvSpPr>
          <p:spPr>
            <a:xfrm>
              <a:off x="3230241" y="4596829"/>
              <a:ext cx="742" cy="1483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0"/>
            <p:cNvSpPr/>
            <p:nvPr/>
          </p:nvSpPr>
          <p:spPr>
            <a:xfrm>
              <a:off x="3188714" y="4623525"/>
              <a:ext cx="1483" cy="2966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0"/>
            <p:cNvSpPr/>
            <p:nvPr/>
          </p:nvSpPr>
          <p:spPr>
            <a:xfrm>
              <a:off x="3173882" y="4649479"/>
              <a:ext cx="2966" cy="0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0"/>
            <p:cNvSpPr/>
            <p:nvPr/>
          </p:nvSpPr>
          <p:spPr>
            <a:xfrm>
              <a:off x="3041885" y="4264612"/>
              <a:ext cx="2966" cy="5191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1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2" y="4"/>
                    <a:pt x="0" y="1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0"/>
            <p:cNvSpPr/>
            <p:nvPr/>
          </p:nvSpPr>
          <p:spPr>
            <a:xfrm>
              <a:off x="3055233" y="4266837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0"/>
            <p:cNvSpPr/>
            <p:nvPr/>
          </p:nvSpPr>
          <p:spPr>
            <a:xfrm>
              <a:off x="3078221" y="4392160"/>
              <a:ext cx="2966" cy="74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0" y="0"/>
                    <a:pt x="1" y="0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0"/>
            <p:cNvSpPr/>
            <p:nvPr/>
          </p:nvSpPr>
          <p:spPr>
            <a:xfrm>
              <a:off x="3047818" y="42742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0"/>
            <p:cNvSpPr/>
            <p:nvPr/>
          </p:nvSpPr>
          <p:spPr>
            <a:xfrm>
              <a:off x="3129389" y="4296499"/>
              <a:ext cx="148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0"/>
            <p:cNvSpPr/>
            <p:nvPr/>
          </p:nvSpPr>
          <p:spPr>
            <a:xfrm>
              <a:off x="3093053" y="4289083"/>
              <a:ext cx="0" cy="742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0"/>
            <p:cNvSpPr/>
            <p:nvPr/>
          </p:nvSpPr>
          <p:spPr>
            <a:xfrm>
              <a:off x="3091570" y="4292791"/>
              <a:ext cx="1483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0"/>
            <p:cNvSpPr/>
            <p:nvPr/>
          </p:nvSpPr>
          <p:spPr>
            <a:xfrm>
              <a:off x="3093053" y="4289825"/>
              <a:ext cx="3707" cy="8899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0" y="2"/>
                  </a:moveTo>
                  <a:cubicBezTo>
                    <a:pt x="0" y="3"/>
                    <a:pt x="1" y="5"/>
                    <a:pt x="2" y="4"/>
                  </a:cubicBezTo>
                  <a:cubicBezTo>
                    <a:pt x="2" y="5"/>
                    <a:pt x="1" y="6"/>
                    <a:pt x="2" y="7"/>
                  </a:cubicBezTo>
                  <a:cubicBezTo>
                    <a:pt x="3" y="4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0"/>
            <p:cNvSpPr/>
            <p:nvPr/>
          </p:nvSpPr>
          <p:spPr>
            <a:xfrm>
              <a:off x="2995909" y="4247556"/>
              <a:ext cx="207635" cy="217276"/>
            </a:xfrm>
            <a:custGeom>
              <a:avLst/>
              <a:gdLst/>
              <a:ahLst/>
              <a:cxnLst/>
              <a:rect l="l" t="t" r="r" b="b"/>
              <a:pathLst>
                <a:path w="171" h="179" extrusionOk="0">
                  <a:moveTo>
                    <a:pt x="112" y="165"/>
                  </a:moveTo>
                  <a:cubicBezTo>
                    <a:pt x="112" y="166"/>
                    <a:pt x="112" y="166"/>
                    <a:pt x="112" y="167"/>
                  </a:cubicBezTo>
                  <a:cubicBezTo>
                    <a:pt x="113" y="168"/>
                    <a:pt x="115" y="164"/>
                    <a:pt x="117" y="165"/>
                  </a:cubicBezTo>
                  <a:cubicBezTo>
                    <a:pt x="116" y="166"/>
                    <a:pt x="116" y="166"/>
                    <a:pt x="116" y="166"/>
                  </a:cubicBezTo>
                  <a:cubicBezTo>
                    <a:pt x="124" y="172"/>
                    <a:pt x="135" y="176"/>
                    <a:pt x="142" y="170"/>
                  </a:cubicBezTo>
                  <a:cubicBezTo>
                    <a:pt x="144" y="169"/>
                    <a:pt x="142" y="174"/>
                    <a:pt x="143" y="174"/>
                  </a:cubicBezTo>
                  <a:cubicBezTo>
                    <a:pt x="146" y="171"/>
                    <a:pt x="150" y="172"/>
                    <a:pt x="153" y="173"/>
                  </a:cubicBezTo>
                  <a:cubicBezTo>
                    <a:pt x="154" y="174"/>
                    <a:pt x="154" y="174"/>
                    <a:pt x="154" y="174"/>
                  </a:cubicBezTo>
                  <a:cubicBezTo>
                    <a:pt x="154" y="174"/>
                    <a:pt x="154" y="174"/>
                    <a:pt x="154" y="174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155" y="174"/>
                    <a:pt x="155" y="173"/>
                    <a:pt x="155" y="173"/>
                  </a:cubicBezTo>
                  <a:cubicBezTo>
                    <a:pt x="155" y="173"/>
                    <a:pt x="155" y="173"/>
                    <a:pt x="155" y="173"/>
                  </a:cubicBezTo>
                  <a:cubicBezTo>
                    <a:pt x="155" y="173"/>
                    <a:pt x="149" y="179"/>
                    <a:pt x="155" y="173"/>
                  </a:cubicBezTo>
                  <a:cubicBezTo>
                    <a:pt x="155" y="173"/>
                    <a:pt x="155" y="173"/>
                    <a:pt x="156" y="173"/>
                  </a:cubicBezTo>
                  <a:cubicBezTo>
                    <a:pt x="156" y="173"/>
                    <a:pt x="155" y="173"/>
                    <a:pt x="155" y="173"/>
                  </a:cubicBezTo>
                  <a:cubicBezTo>
                    <a:pt x="158" y="171"/>
                    <a:pt x="163" y="166"/>
                    <a:pt x="171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61" y="159"/>
                    <a:pt x="158" y="159"/>
                    <a:pt x="155" y="158"/>
                  </a:cubicBezTo>
                  <a:cubicBezTo>
                    <a:pt x="150" y="156"/>
                    <a:pt x="144" y="153"/>
                    <a:pt x="138" y="151"/>
                  </a:cubicBezTo>
                  <a:cubicBezTo>
                    <a:pt x="134" y="151"/>
                    <a:pt x="129" y="152"/>
                    <a:pt x="125" y="151"/>
                  </a:cubicBezTo>
                  <a:cubicBezTo>
                    <a:pt x="109" y="150"/>
                    <a:pt x="93" y="143"/>
                    <a:pt x="77" y="146"/>
                  </a:cubicBezTo>
                  <a:cubicBezTo>
                    <a:pt x="78" y="147"/>
                    <a:pt x="77" y="149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4" y="151"/>
                    <a:pt x="74" y="148"/>
                    <a:pt x="75" y="148"/>
                  </a:cubicBezTo>
                  <a:cubicBezTo>
                    <a:pt x="69" y="148"/>
                    <a:pt x="63" y="149"/>
                    <a:pt x="56" y="149"/>
                  </a:cubicBezTo>
                  <a:cubicBezTo>
                    <a:pt x="56" y="152"/>
                    <a:pt x="53" y="149"/>
                    <a:pt x="53" y="153"/>
                  </a:cubicBezTo>
                  <a:cubicBezTo>
                    <a:pt x="53" y="152"/>
                    <a:pt x="53" y="152"/>
                    <a:pt x="53" y="151"/>
                  </a:cubicBezTo>
                  <a:cubicBezTo>
                    <a:pt x="50" y="153"/>
                    <a:pt x="48" y="153"/>
                    <a:pt x="44" y="149"/>
                  </a:cubicBezTo>
                  <a:cubicBezTo>
                    <a:pt x="47" y="147"/>
                    <a:pt x="50" y="144"/>
                    <a:pt x="54" y="140"/>
                  </a:cubicBezTo>
                  <a:cubicBezTo>
                    <a:pt x="52" y="134"/>
                    <a:pt x="57" y="134"/>
                    <a:pt x="55" y="128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7" y="126"/>
                    <a:pt x="59" y="128"/>
                    <a:pt x="63" y="127"/>
                  </a:cubicBezTo>
                  <a:cubicBezTo>
                    <a:pt x="62" y="126"/>
                    <a:pt x="63" y="126"/>
                    <a:pt x="61" y="124"/>
                  </a:cubicBezTo>
                  <a:cubicBezTo>
                    <a:pt x="60" y="121"/>
                    <a:pt x="65" y="126"/>
                    <a:pt x="66" y="124"/>
                  </a:cubicBezTo>
                  <a:cubicBezTo>
                    <a:pt x="66" y="125"/>
                    <a:pt x="64" y="123"/>
                    <a:pt x="65" y="123"/>
                  </a:cubicBezTo>
                  <a:cubicBezTo>
                    <a:pt x="66" y="117"/>
                    <a:pt x="66" y="125"/>
                    <a:pt x="72" y="124"/>
                  </a:cubicBezTo>
                  <a:cubicBezTo>
                    <a:pt x="76" y="118"/>
                    <a:pt x="80" y="111"/>
                    <a:pt x="87" y="108"/>
                  </a:cubicBezTo>
                  <a:cubicBezTo>
                    <a:pt x="87" y="108"/>
                    <a:pt x="85" y="106"/>
                    <a:pt x="85" y="106"/>
                  </a:cubicBezTo>
                  <a:cubicBezTo>
                    <a:pt x="89" y="109"/>
                    <a:pt x="86" y="103"/>
                    <a:pt x="89" y="104"/>
                  </a:cubicBezTo>
                  <a:cubicBezTo>
                    <a:pt x="89" y="105"/>
                    <a:pt x="89" y="105"/>
                    <a:pt x="89" y="106"/>
                  </a:cubicBezTo>
                  <a:cubicBezTo>
                    <a:pt x="93" y="106"/>
                    <a:pt x="93" y="101"/>
                    <a:pt x="97" y="101"/>
                  </a:cubicBezTo>
                  <a:cubicBezTo>
                    <a:pt x="98" y="98"/>
                    <a:pt x="103" y="99"/>
                    <a:pt x="103" y="95"/>
                  </a:cubicBezTo>
                  <a:cubicBezTo>
                    <a:pt x="104" y="97"/>
                    <a:pt x="105" y="96"/>
                    <a:pt x="106" y="96"/>
                  </a:cubicBezTo>
                  <a:cubicBezTo>
                    <a:pt x="104" y="90"/>
                    <a:pt x="112" y="94"/>
                    <a:pt x="112" y="89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8" y="84"/>
                    <a:pt x="126" y="80"/>
                    <a:pt x="131" y="71"/>
                  </a:cubicBezTo>
                  <a:cubicBezTo>
                    <a:pt x="134" y="67"/>
                    <a:pt x="142" y="68"/>
                    <a:pt x="144" y="62"/>
                  </a:cubicBezTo>
                  <a:cubicBezTo>
                    <a:pt x="144" y="61"/>
                    <a:pt x="142" y="60"/>
                    <a:pt x="142" y="59"/>
                  </a:cubicBezTo>
                  <a:cubicBezTo>
                    <a:pt x="143" y="58"/>
                    <a:pt x="144" y="61"/>
                    <a:pt x="145" y="61"/>
                  </a:cubicBezTo>
                  <a:cubicBezTo>
                    <a:pt x="145" y="57"/>
                    <a:pt x="150" y="56"/>
                    <a:pt x="151" y="55"/>
                  </a:cubicBezTo>
                  <a:cubicBezTo>
                    <a:pt x="151" y="54"/>
                    <a:pt x="151" y="53"/>
                    <a:pt x="150" y="52"/>
                  </a:cubicBezTo>
                  <a:cubicBezTo>
                    <a:pt x="155" y="54"/>
                    <a:pt x="155" y="46"/>
                    <a:pt x="161" y="45"/>
                  </a:cubicBezTo>
                  <a:cubicBezTo>
                    <a:pt x="156" y="42"/>
                    <a:pt x="160" y="41"/>
                    <a:pt x="160" y="38"/>
                  </a:cubicBezTo>
                  <a:cubicBezTo>
                    <a:pt x="161" y="38"/>
                    <a:pt x="162" y="39"/>
                    <a:pt x="163" y="39"/>
                  </a:cubicBezTo>
                  <a:cubicBezTo>
                    <a:pt x="165" y="36"/>
                    <a:pt x="166" y="36"/>
                    <a:pt x="171" y="25"/>
                  </a:cubicBezTo>
                  <a:cubicBezTo>
                    <a:pt x="171" y="20"/>
                    <a:pt x="168" y="17"/>
                    <a:pt x="164" y="9"/>
                  </a:cubicBezTo>
                  <a:cubicBezTo>
                    <a:pt x="170" y="15"/>
                    <a:pt x="163" y="4"/>
                    <a:pt x="158" y="3"/>
                  </a:cubicBezTo>
                  <a:cubicBezTo>
                    <a:pt x="151" y="0"/>
                    <a:pt x="149" y="1"/>
                    <a:pt x="148" y="1"/>
                  </a:cubicBezTo>
                  <a:cubicBezTo>
                    <a:pt x="148" y="4"/>
                    <a:pt x="145" y="7"/>
                    <a:pt x="142" y="6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38" y="3"/>
                    <a:pt x="135" y="3"/>
                    <a:pt x="130" y="5"/>
                  </a:cubicBezTo>
                  <a:cubicBezTo>
                    <a:pt x="131" y="4"/>
                    <a:pt x="125" y="6"/>
                    <a:pt x="124" y="8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17" y="9"/>
                    <a:pt x="111" y="5"/>
                    <a:pt x="104" y="10"/>
                  </a:cubicBezTo>
                  <a:cubicBezTo>
                    <a:pt x="103" y="9"/>
                    <a:pt x="100" y="8"/>
                    <a:pt x="98" y="8"/>
                  </a:cubicBezTo>
                  <a:cubicBezTo>
                    <a:pt x="96" y="10"/>
                    <a:pt x="95" y="10"/>
                    <a:pt x="93" y="13"/>
                  </a:cubicBezTo>
                  <a:cubicBezTo>
                    <a:pt x="92" y="13"/>
                    <a:pt x="92" y="11"/>
                    <a:pt x="91" y="10"/>
                  </a:cubicBezTo>
                  <a:cubicBezTo>
                    <a:pt x="88" y="10"/>
                    <a:pt x="85" y="6"/>
                    <a:pt x="83" y="10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0" y="10"/>
                    <a:pt x="77" y="13"/>
                    <a:pt x="74" y="11"/>
                  </a:cubicBezTo>
                  <a:cubicBezTo>
                    <a:pt x="73" y="13"/>
                    <a:pt x="70" y="13"/>
                    <a:pt x="72" y="16"/>
                  </a:cubicBezTo>
                  <a:cubicBezTo>
                    <a:pt x="71" y="17"/>
                    <a:pt x="71" y="12"/>
                    <a:pt x="70" y="1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5" y="11"/>
                    <a:pt x="60" y="13"/>
                    <a:pt x="54" y="15"/>
                  </a:cubicBezTo>
                  <a:cubicBezTo>
                    <a:pt x="52" y="11"/>
                    <a:pt x="48" y="15"/>
                    <a:pt x="45" y="13"/>
                  </a:cubicBezTo>
                  <a:cubicBezTo>
                    <a:pt x="43" y="16"/>
                    <a:pt x="40" y="12"/>
                    <a:pt x="38" y="1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6" y="15"/>
                    <a:pt x="32" y="15"/>
                    <a:pt x="29" y="14"/>
                  </a:cubicBezTo>
                  <a:cubicBezTo>
                    <a:pt x="27" y="13"/>
                    <a:pt x="27" y="16"/>
                    <a:pt x="25" y="18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7"/>
                    <a:pt x="23" y="20"/>
                    <a:pt x="22" y="23"/>
                  </a:cubicBezTo>
                  <a:cubicBezTo>
                    <a:pt x="21" y="21"/>
                    <a:pt x="21" y="23"/>
                    <a:pt x="20" y="21"/>
                  </a:cubicBezTo>
                  <a:cubicBezTo>
                    <a:pt x="21" y="20"/>
                    <a:pt x="22" y="17"/>
                    <a:pt x="23" y="14"/>
                  </a:cubicBezTo>
                  <a:cubicBezTo>
                    <a:pt x="21" y="13"/>
                    <a:pt x="19" y="19"/>
                    <a:pt x="18" y="15"/>
                  </a:cubicBezTo>
                  <a:cubicBezTo>
                    <a:pt x="16" y="14"/>
                    <a:pt x="15" y="15"/>
                    <a:pt x="14" y="18"/>
                  </a:cubicBezTo>
                  <a:cubicBezTo>
                    <a:pt x="15" y="17"/>
                    <a:pt x="13" y="16"/>
                    <a:pt x="14" y="15"/>
                  </a:cubicBezTo>
                  <a:cubicBezTo>
                    <a:pt x="13" y="15"/>
                    <a:pt x="12" y="15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0" y="19"/>
                    <a:pt x="10" y="22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1" y="24"/>
                    <a:pt x="9" y="24"/>
                    <a:pt x="9" y="22"/>
                  </a:cubicBezTo>
                  <a:cubicBezTo>
                    <a:pt x="8" y="19"/>
                    <a:pt x="10" y="18"/>
                    <a:pt x="10" y="1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2"/>
                    <a:pt x="7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1" y="25"/>
                    <a:pt x="12" y="27"/>
                    <a:pt x="15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6" y="23"/>
                    <a:pt x="17" y="20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9" y="25"/>
                    <a:pt x="19" y="25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4"/>
                    <a:pt x="23" y="28"/>
                    <a:pt x="23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9"/>
                    <a:pt x="23" y="25"/>
                    <a:pt x="24" y="25"/>
                  </a:cubicBezTo>
                  <a:cubicBezTo>
                    <a:pt x="25" y="26"/>
                    <a:pt x="25" y="30"/>
                    <a:pt x="26" y="32"/>
                  </a:cubicBezTo>
                  <a:cubicBezTo>
                    <a:pt x="28" y="31"/>
                    <a:pt x="32" y="28"/>
                    <a:pt x="34" y="31"/>
                  </a:cubicBezTo>
                  <a:cubicBezTo>
                    <a:pt x="36" y="31"/>
                    <a:pt x="39" y="29"/>
                    <a:pt x="40" y="27"/>
                  </a:cubicBezTo>
                  <a:cubicBezTo>
                    <a:pt x="42" y="27"/>
                    <a:pt x="40" y="32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43" y="32"/>
                    <a:pt x="46" y="34"/>
                    <a:pt x="44" y="31"/>
                  </a:cubicBezTo>
                  <a:cubicBezTo>
                    <a:pt x="47" y="31"/>
                    <a:pt x="50" y="31"/>
                    <a:pt x="52" y="31"/>
                  </a:cubicBezTo>
                  <a:cubicBezTo>
                    <a:pt x="51" y="31"/>
                    <a:pt x="51" y="34"/>
                    <a:pt x="52" y="35"/>
                  </a:cubicBezTo>
                  <a:cubicBezTo>
                    <a:pt x="53" y="32"/>
                    <a:pt x="55" y="31"/>
                    <a:pt x="58" y="31"/>
                  </a:cubicBezTo>
                  <a:cubicBezTo>
                    <a:pt x="58" y="28"/>
                    <a:pt x="57" y="28"/>
                    <a:pt x="57" y="26"/>
                  </a:cubicBezTo>
                  <a:cubicBezTo>
                    <a:pt x="57" y="25"/>
                    <a:pt x="58" y="24"/>
                    <a:pt x="58" y="24"/>
                  </a:cubicBezTo>
                  <a:cubicBezTo>
                    <a:pt x="59" y="27"/>
                    <a:pt x="59" y="32"/>
                    <a:pt x="61" y="32"/>
                  </a:cubicBezTo>
                  <a:cubicBezTo>
                    <a:pt x="61" y="36"/>
                    <a:pt x="57" y="31"/>
                    <a:pt x="59" y="36"/>
                  </a:cubicBezTo>
                  <a:cubicBezTo>
                    <a:pt x="58" y="39"/>
                    <a:pt x="54" y="40"/>
                    <a:pt x="53" y="37"/>
                  </a:cubicBezTo>
                  <a:cubicBezTo>
                    <a:pt x="52" y="41"/>
                    <a:pt x="55" y="38"/>
                    <a:pt x="54" y="42"/>
                  </a:cubicBezTo>
                  <a:cubicBezTo>
                    <a:pt x="56" y="41"/>
                    <a:pt x="57" y="39"/>
                    <a:pt x="59" y="39"/>
                  </a:cubicBezTo>
                  <a:cubicBezTo>
                    <a:pt x="59" y="37"/>
                    <a:pt x="58" y="36"/>
                    <a:pt x="59" y="35"/>
                  </a:cubicBezTo>
                  <a:cubicBezTo>
                    <a:pt x="62" y="31"/>
                    <a:pt x="62" y="38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3" y="40"/>
                    <a:pt x="64" y="37"/>
                    <a:pt x="65" y="38"/>
                  </a:cubicBezTo>
                  <a:cubicBezTo>
                    <a:pt x="66" y="43"/>
                    <a:pt x="63" y="38"/>
                    <a:pt x="63" y="4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6" y="46"/>
                    <a:pt x="64" y="41"/>
                    <a:pt x="67" y="42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1"/>
                    <a:pt x="68" y="38"/>
                    <a:pt x="66" y="38"/>
                  </a:cubicBezTo>
                  <a:cubicBezTo>
                    <a:pt x="67" y="33"/>
                    <a:pt x="67" y="38"/>
                    <a:pt x="69" y="37"/>
                  </a:cubicBezTo>
                  <a:cubicBezTo>
                    <a:pt x="70" y="34"/>
                    <a:pt x="69" y="37"/>
                    <a:pt x="68" y="34"/>
                  </a:cubicBezTo>
                  <a:cubicBezTo>
                    <a:pt x="68" y="31"/>
                    <a:pt x="70" y="31"/>
                    <a:pt x="71" y="31"/>
                  </a:cubicBezTo>
                  <a:cubicBezTo>
                    <a:pt x="72" y="31"/>
                    <a:pt x="72" y="34"/>
                    <a:pt x="72" y="36"/>
                  </a:cubicBezTo>
                  <a:cubicBezTo>
                    <a:pt x="72" y="36"/>
                    <a:pt x="71" y="37"/>
                    <a:pt x="71" y="35"/>
                  </a:cubicBezTo>
                  <a:cubicBezTo>
                    <a:pt x="69" y="38"/>
                    <a:pt x="72" y="41"/>
                    <a:pt x="70" y="43"/>
                  </a:cubicBezTo>
                  <a:cubicBezTo>
                    <a:pt x="72" y="45"/>
                    <a:pt x="72" y="41"/>
                    <a:pt x="73" y="40"/>
                  </a:cubicBezTo>
                  <a:cubicBezTo>
                    <a:pt x="72" y="40"/>
                    <a:pt x="73" y="37"/>
                    <a:pt x="73" y="36"/>
                  </a:cubicBezTo>
                  <a:cubicBezTo>
                    <a:pt x="75" y="29"/>
                    <a:pt x="74" y="42"/>
                    <a:pt x="77" y="41"/>
                  </a:cubicBezTo>
                  <a:cubicBezTo>
                    <a:pt x="76" y="36"/>
                    <a:pt x="80" y="34"/>
                    <a:pt x="78" y="28"/>
                  </a:cubicBezTo>
                  <a:cubicBezTo>
                    <a:pt x="79" y="27"/>
                    <a:pt x="80" y="26"/>
                    <a:pt x="81" y="27"/>
                  </a:cubicBezTo>
                  <a:cubicBezTo>
                    <a:pt x="80" y="30"/>
                    <a:pt x="82" y="29"/>
                    <a:pt x="81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9"/>
                    <a:pt x="83" y="41"/>
                    <a:pt x="84" y="43"/>
                  </a:cubicBezTo>
                  <a:cubicBezTo>
                    <a:pt x="85" y="41"/>
                    <a:pt x="83" y="39"/>
                    <a:pt x="85" y="39"/>
                  </a:cubicBezTo>
                  <a:cubicBezTo>
                    <a:pt x="84" y="40"/>
                    <a:pt x="85" y="42"/>
                    <a:pt x="86" y="42"/>
                  </a:cubicBezTo>
                  <a:cubicBezTo>
                    <a:pt x="84" y="40"/>
                    <a:pt x="86" y="37"/>
                    <a:pt x="87" y="36"/>
                  </a:cubicBezTo>
                  <a:cubicBezTo>
                    <a:pt x="88" y="36"/>
                    <a:pt x="89" y="39"/>
                    <a:pt x="89" y="40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1"/>
                    <a:pt x="88" y="44"/>
                    <a:pt x="89" y="43"/>
                  </a:cubicBezTo>
                  <a:cubicBezTo>
                    <a:pt x="89" y="41"/>
                    <a:pt x="90" y="39"/>
                    <a:pt x="91" y="36"/>
                  </a:cubicBezTo>
                  <a:cubicBezTo>
                    <a:pt x="91" y="35"/>
                    <a:pt x="92" y="38"/>
                    <a:pt x="92" y="37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3" y="39"/>
                    <a:pt x="91" y="45"/>
                    <a:pt x="93" y="43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41"/>
                    <a:pt x="94" y="42"/>
                    <a:pt x="94" y="43"/>
                  </a:cubicBezTo>
                  <a:cubicBezTo>
                    <a:pt x="94" y="41"/>
                    <a:pt x="95" y="42"/>
                    <a:pt x="96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2"/>
                    <a:pt x="98" y="38"/>
                    <a:pt x="99" y="41"/>
                  </a:cubicBezTo>
                  <a:cubicBezTo>
                    <a:pt x="98" y="37"/>
                    <a:pt x="98" y="41"/>
                    <a:pt x="96" y="39"/>
                  </a:cubicBezTo>
                  <a:cubicBezTo>
                    <a:pt x="95" y="36"/>
                    <a:pt x="98" y="37"/>
                    <a:pt x="98" y="36"/>
                  </a:cubicBezTo>
                  <a:cubicBezTo>
                    <a:pt x="98" y="41"/>
                    <a:pt x="100" y="37"/>
                    <a:pt x="101" y="37"/>
                  </a:cubicBezTo>
                  <a:cubicBezTo>
                    <a:pt x="102" y="38"/>
                    <a:pt x="102" y="39"/>
                    <a:pt x="103" y="40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43"/>
                    <a:pt x="105" y="36"/>
                    <a:pt x="106" y="38"/>
                  </a:cubicBezTo>
                  <a:cubicBezTo>
                    <a:pt x="106" y="39"/>
                    <a:pt x="106" y="42"/>
                    <a:pt x="107" y="43"/>
                  </a:cubicBezTo>
                  <a:cubicBezTo>
                    <a:pt x="106" y="38"/>
                    <a:pt x="108" y="37"/>
                    <a:pt x="108" y="34"/>
                  </a:cubicBezTo>
                  <a:cubicBezTo>
                    <a:pt x="110" y="36"/>
                    <a:pt x="108" y="40"/>
                    <a:pt x="108" y="43"/>
                  </a:cubicBezTo>
                  <a:cubicBezTo>
                    <a:pt x="109" y="40"/>
                    <a:pt x="111" y="45"/>
                    <a:pt x="111" y="41"/>
                  </a:cubicBezTo>
                  <a:cubicBezTo>
                    <a:pt x="110" y="39"/>
                    <a:pt x="112" y="38"/>
                    <a:pt x="112" y="36"/>
                  </a:cubicBezTo>
                  <a:cubicBezTo>
                    <a:pt x="114" y="36"/>
                    <a:pt x="112" y="38"/>
                    <a:pt x="113" y="40"/>
                  </a:cubicBezTo>
                  <a:cubicBezTo>
                    <a:pt x="114" y="39"/>
                    <a:pt x="115" y="36"/>
                    <a:pt x="114" y="34"/>
                  </a:cubicBezTo>
                  <a:cubicBezTo>
                    <a:pt x="115" y="35"/>
                    <a:pt x="116" y="31"/>
                    <a:pt x="117" y="34"/>
                  </a:cubicBezTo>
                  <a:cubicBezTo>
                    <a:pt x="118" y="37"/>
                    <a:pt x="115" y="35"/>
                    <a:pt x="116" y="37"/>
                  </a:cubicBezTo>
                  <a:cubicBezTo>
                    <a:pt x="119" y="37"/>
                    <a:pt x="117" y="30"/>
                    <a:pt x="120" y="30"/>
                  </a:cubicBezTo>
                  <a:cubicBezTo>
                    <a:pt x="119" y="28"/>
                    <a:pt x="120" y="23"/>
                    <a:pt x="121" y="22"/>
                  </a:cubicBezTo>
                  <a:cubicBezTo>
                    <a:pt x="123" y="23"/>
                    <a:pt x="119" y="23"/>
                    <a:pt x="121" y="27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31"/>
                    <a:pt x="119" y="34"/>
                    <a:pt x="120" y="38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1" y="37"/>
                    <a:pt x="121" y="38"/>
                    <a:pt x="121" y="38"/>
                  </a:cubicBezTo>
                  <a:cubicBezTo>
                    <a:pt x="121" y="38"/>
                    <a:pt x="120" y="38"/>
                    <a:pt x="120" y="38"/>
                  </a:cubicBezTo>
                  <a:cubicBezTo>
                    <a:pt x="120" y="39"/>
                    <a:pt x="120" y="40"/>
                    <a:pt x="119" y="41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42"/>
                    <a:pt x="119" y="44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6" y="43"/>
                    <a:pt x="114" y="43"/>
                    <a:pt x="114" y="43"/>
                  </a:cubicBezTo>
                  <a:cubicBezTo>
                    <a:pt x="116" y="46"/>
                    <a:pt x="113" y="46"/>
                    <a:pt x="114" y="48"/>
                  </a:cubicBezTo>
                  <a:cubicBezTo>
                    <a:pt x="114" y="48"/>
                    <a:pt x="114" y="48"/>
                    <a:pt x="113" y="47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2" y="49"/>
                    <a:pt x="112" y="48"/>
                    <a:pt x="112" y="47"/>
                  </a:cubicBezTo>
                  <a:cubicBezTo>
                    <a:pt x="109" y="47"/>
                    <a:pt x="113" y="49"/>
                    <a:pt x="113" y="51"/>
                  </a:cubicBezTo>
                  <a:cubicBezTo>
                    <a:pt x="113" y="53"/>
                    <a:pt x="112" y="51"/>
                    <a:pt x="111" y="51"/>
                  </a:cubicBezTo>
                  <a:cubicBezTo>
                    <a:pt x="110" y="49"/>
                    <a:pt x="112" y="50"/>
                    <a:pt x="112" y="50"/>
                  </a:cubicBezTo>
                  <a:cubicBezTo>
                    <a:pt x="111" y="48"/>
                    <a:pt x="110" y="50"/>
                    <a:pt x="109" y="49"/>
                  </a:cubicBezTo>
                  <a:cubicBezTo>
                    <a:pt x="109" y="49"/>
                    <a:pt x="111" y="51"/>
                    <a:pt x="110" y="51"/>
                  </a:cubicBezTo>
                  <a:cubicBezTo>
                    <a:pt x="109" y="52"/>
                    <a:pt x="108" y="54"/>
                    <a:pt x="107" y="51"/>
                  </a:cubicBezTo>
                  <a:cubicBezTo>
                    <a:pt x="107" y="53"/>
                    <a:pt x="106" y="53"/>
                    <a:pt x="107" y="55"/>
                  </a:cubicBezTo>
                  <a:cubicBezTo>
                    <a:pt x="108" y="55"/>
                    <a:pt x="109" y="54"/>
                    <a:pt x="110" y="55"/>
                  </a:cubicBezTo>
                  <a:cubicBezTo>
                    <a:pt x="110" y="56"/>
                    <a:pt x="110" y="57"/>
                    <a:pt x="109" y="57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57"/>
                    <a:pt x="107" y="57"/>
                    <a:pt x="109" y="59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9"/>
                    <a:pt x="106" y="59"/>
                    <a:pt x="105" y="60"/>
                  </a:cubicBezTo>
                  <a:cubicBezTo>
                    <a:pt x="104" y="58"/>
                    <a:pt x="102" y="55"/>
                    <a:pt x="100" y="56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100" y="60"/>
                    <a:pt x="100" y="60"/>
                    <a:pt x="99" y="59"/>
                  </a:cubicBezTo>
                  <a:cubicBezTo>
                    <a:pt x="95" y="59"/>
                    <a:pt x="101" y="66"/>
                    <a:pt x="98" y="66"/>
                  </a:cubicBezTo>
                  <a:cubicBezTo>
                    <a:pt x="97" y="63"/>
                    <a:pt x="96" y="63"/>
                    <a:pt x="94" y="63"/>
                  </a:cubicBezTo>
                  <a:cubicBezTo>
                    <a:pt x="95" y="64"/>
                    <a:pt x="95" y="65"/>
                    <a:pt x="95" y="65"/>
                  </a:cubicBezTo>
                  <a:cubicBezTo>
                    <a:pt x="96" y="66"/>
                    <a:pt x="94" y="63"/>
                    <a:pt x="96" y="64"/>
                  </a:cubicBezTo>
                  <a:cubicBezTo>
                    <a:pt x="98" y="65"/>
                    <a:pt x="96" y="66"/>
                    <a:pt x="96" y="66"/>
                  </a:cubicBezTo>
                  <a:cubicBezTo>
                    <a:pt x="90" y="62"/>
                    <a:pt x="90" y="70"/>
                    <a:pt x="85" y="69"/>
                  </a:cubicBezTo>
                  <a:cubicBezTo>
                    <a:pt x="88" y="72"/>
                    <a:pt x="85" y="71"/>
                    <a:pt x="85" y="73"/>
                  </a:cubicBezTo>
                  <a:cubicBezTo>
                    <a:pt x="82" y="69"/>
                    <a:pt x="84" y="75"/>
                    <a:pt x="82" y="7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2" y="76"/>
                    <a:pt x="86" y="83"/>
                    <a:pt x="82" y="80"/>
                  </a:cubicBezTo>
                  <a:cubicBezTo>
                    <a:pt x="80" y="80"/>
                    <a:pt x="80" y="77"/>
                    <a:pt x="80" y="77"/>
                  </a:cubicBezTo>
                  <a:cubicBezTo>
                    <a:pt x="76" y="74"/>
                    <a:pt x="79" y="82"/>
                    <a:pt x="75" y="79"/>
                  </a:cubicBezTo>
                  <a:cubicBezTo>
                    <a:pt x="76" y="81"/>
                    <a:pt x="78" y="82"/>
                    <a:pt x="78" y="85"/>
                  </a:cubicBezTo>
                  <a:cubicBezTo>
                    <a:pt x="76" y="84"/>
                    <a:pt x="73" y="84"/>
                    <a:pt x="72" y="83"/>
                  </a:cubicBezTo>
                  <a:cubicBezTo>
                    <a:pt x="72" y="84"/>
                    <a:pt x="73" y="85"/>
                    <a:pt x="71" y="85"/>
                  </a:cubicBezTo>
                  <a:cubicBezTo>
                    <a:pt x="70" y="84"/>
                    <a:pt x="71" y="84"/>
                    <a:pt x="71" y="83"/>
                  </a:cubicBezTo>
                  <a:cubicBezTo>
                    <a:pt x="69" y="83"/>
                    <a:pt x="69" y="86"/>
                    <a:pt x="69" y="88"/>
                  </a:cubicBezTo>
                  <a:cubicBezTo>
                    <a:pt x="66" y="86"/>
                    <a:pt x="65" y="89"/>
                    <a:pt x="62" y="89"/>
                  </a:cubicBezTo>
                  <a:cubicBezTo>
                    <a:pt x="64" y="92"/>
                    <a:pt x="59" y="90"/>
                    <a:pt x="62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3" y="97"/>
                    <a:pt x="62" y="98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58" y="92"/>
                    <a:pt x="58" y="96"/>
                    <a:pt x="56" y="95"/>
                  </a:cubicBezTo>
                  <a:cubicBezTo>
                    <a:pt x="59" y="96"/>
                    <a:pt x="55" y="95"/>
                    <a:pt x="57" y="97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6" y="100"/>
                    <a:pt x="58" y="100"/>
                    <a:pt x="56" y="102"/>
                  </a:cubicBezTo>
                  <a:cubicBezTo>
                    <a:pt x="56" y="103"/>
                    <a:pt x="54" y="99"/>
                    <a:pt x="54" y="99"/>
                  </a:cubicBezTo>
                  <a:cubicBezTo>
                    <a:pt x="52" y="99"/>
                    <a:pt x="52" y="100"/>
                    <a:pt x="52" y="101"/>
                  </a:cubicBezTo>
                  <a:cubicBezTo>
                    <a:pt x="52" y="101"/>
                    <a:pt x="52" y="101"/>
                    <a:pt x="53" y="102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1" y="103"/>
                  </a:cubicBezTo>
                  <a:cubicBezTo>
                    <a:pt x="51" y="103"/>
                    <a:pt x="51" y="103"/>
                    <a:pt x="51" y="102"/>
                  </a:cubicBezTo>
                  <a:cubicBezTo>
                    <a:pt x="51" y="102"/>
                    <a:pt x="52" y="102"/>
                    <a:pt x="52" y="101"/>
                  </a:cubicBezTo>
                  <a:cubicBezTo>
                    <a:pt x="51" y="101"/>
                    <a:pt x="51" y="102"/>
                    <a:pt x="51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0" y="102"/>
                    <a:pt x="50" y="102"/>
                    <a:pt x="49" y="102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7" y="101"/>
                    <a:pt x="48" y="104"/>
                    <a:pt x="48" y="105"/>
                  </a:cubicBezTo>
                  <a:cubicBezTo>
                    <a:pt x="45" y="105"/>
                    <a:pt x="43" y="110"/>
                    <a:pt x="42" y="112"/>
                  </a:cubicBezTo>
                  <a:cubicBezTo>
                    <a:pt x="42" y="112"/>
                    <a:pt x="41" y="111"/>
                    <a:pt x="42" y="112"/>
                  </a:cubicBezTo>
                  <a:cubicBezTo>
                    <a:pt x="41" y="113"/>
                    <a:pt x="42" y="115"/>
                    <a:pt x="41" y="114"/>
                  </a:cubicBezTo>
                  <a:cubicBezTo>
                    <a:pt x="41" y="115"/>
                    <a:pt x="39" y="113"/>
                    <a:pt x="38" y="114"/>
                  </a:cubicBezTo>
                  <a:cubicBezTo>
                    <a:pt x="37" y="114"/>
                    <a:pt x="38" y="115"/>
                    <a:pt x="39" y="116"/>
                  </a:cubicBezTo>
                  <a:cubicBezTo>
                    <a:pt x="35" y="115"/>
                    <a:pt x="36" y="122"/>
                    <a:pt x="34" y="121"/>
                  </a:cubicBezTo>
                  <a:cubicBezTo>
                    <a:pt x="34" y="121"/>
                    <a:pt x="33" y="120"/>
                    <a:pt x="32" y="120"/>
                  </a:cubicBezTo>
                  <a:cubicBezTo>
                    <a:pt x="32" y="121"/>
                    <a:pt x="30" y="124"/>
                    <a:pt x="31" y="127"/>
                  </a:cubicBezTo>
                  <a:cubicBezTo>
                    <a:pt x="30" y="126"/>
                    <a:pt x="30" y="125"/>
                    <a:pt x="30" y="124"/>
                  </a:cubicBezTo>
                  <a:cubicBezTo>
                    <a:pt x="28" y="125"/>
                    <a:pt x="27" y="127"/>
                    <a:pt x="28" y="129"/>
                  </a:cubicBezTo>
                  <a:cubicBezTo>
                    <a:pt x="30" y="129"/>
                    <a:pt x="27" y="128"/>
                    <a:pt x="28" y="127"/>
                  </a:cubicBezTo>
                  <a:cubicBezTo>
                    <a:pt x="30" y="128"/>
                    <a:pt x="30" y="132"/>
                    <a:pt x="29" y="132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7" y="132"/>
                    <a:pt x="28" y="134"/>
                    <a:pt x="27" y="135"/>
                  </a:cubicBezTo>
                  <a:cubicBezTo>
                    <a:pt x="25" y="134"/>
                    <a:pt x="27" y="133"/>
                    <a:pt x="26" y="132"/>
                  </a:cubicBezTo>
                  <a:cubicBezTo>
                    <a:pt x="23" y="129"/>
                    <a:pt x="21" y="133"/>
                    <a:pt x="21" y="133"/>
                  </a:cubicBezTo>
                  <a:cubicBezTo>
                    <a:pt x="21" y="133"/>
                    <a:pt x="21" y="134"/>
                    <a:pt x="22" y="135"/>
                  </a:cubicBezTo>
                  <a:cubicBezTo>
                    <a:pt x="22" y="137"/>
                    <a:pt x="20" y="134"/>
                    <a:pt x="19" y="134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1" y="141"/>
                    <a:pt x="18" y="140"/>
                    <a:pt x="18" y="139"/>
                  </a:cubicBezTo>
                  <a:cubicBezTo>
                    <a:pt x="17" y="141"/>
                    <a:pt x="19" y="145"/>
                    <a:pt x="19" y="148"/>
                  </a:cubicBezTo>
                  <a:cubicBezTo>
                    <a:pt x="18" y="148"/>
                    <a:pt x="18" y="151"/>
                    <a:pt x="17" y="152"/>
                  </a:cubicBezTo>
                  <a:cubicBezTo>
                    <a:pt x="15" y="151"/>
                    <a:pt x="18" y="152"/>
                    <a:pt x="17" y="150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48"/>
                    <a:pt x="11" y="147"/>
                    <a:pt x="11" y="145"/>
                  </a:cubicBezTo>
                  <a:cubicBezTo>
                    <a:pt x="11" y="147"/>
                    <a:pt x="7" y="148"/>
                    <a:pt x="5" y="149"/>
                  </a:cubicBezTo>
                  <a:cubicBezTo>
                    <a:pt x="10" y="151"/>
                    <a:pt x="5" y="153"/>
                    <a:pt x="8" y="156"/>
                  </a:cubicBezTo>
                  <a:cubicBezTo>
                    <a:pt x="8" y="158"/>
                    <a:pt x="5" y="155"/>
                    <a:pt x="4" y="155"/>
                  </a:cubicBezTo>
                  <a:cubicBezTo>
                    <a:pt x="3" y="158"/>
                    <a:pt x="1" y="160"/>
                    <a:pt x="1" y="164"/>
                  </a:cubicBezTo>
                  <a:cubicBezTo>
                    <a:pt x="1" y="164"/>
                    <a:pt x="1" y="164"/>
                    <a:pt x="0" y="164"/>
                  </a:cubicBezTo>
                  <a:cubicBezTo>
                    <a:pt x="3" y="167"/>
                    <a:pt x="5" y="172"/>
                    <a:pt x="9" y="169"/>
                  </a:cubicBezTo>
                  <a:cubicBezTo>
                    <a:pt x="8" y="169"/>
                    <a:pt x="8" y="170"/>
                    <a:pt x="7" y="170"/>
                  </a:cubicBezTo>
                  <a:cubicBezTo>
                    <a:pt x="9" y="173"/>
                    <a:pt x="10" y="166"/>
                    <a:pt x="11" y="169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12" y="170"/>
                    <a:pt x="13" y="174"/>
                    <a:pt x="15" y="171"/>
                  </a:cubicBezTo>
                  <a:cubicBezTo>
                    <a:pt x="15" y="172"/>
                    <a:pt x="15" y="172"/>
                    <a:pt x="14" y="173"/>
                  </a:cubicBezTo>
                  <a:cubicBezTo>
                    <a:pt x="16" y="172"/>
                    <a:pt x="18" y="173"/>
                    <a:pt x="20" y="170"/>
                  </a:cubicBezTo>
                  <a:cubicBezTo>
                    <a:pt x="20" y="172"/>
                    <a:pt x="20" y="173"/>
                    <a:pt x="19" y="174"/>
                  </a:cubicBezTo>
                  <a:cubicBezTo>
                    <a:pt x="20" y="176"/>
                    <a:pt x="21" y="170"/>
                    <a:pt x="22" y="172"/>
                  </a:cubicBezTo>
                  <a:cubicBezTo>
                    <a:pt x="23" y="172"/>
                    <a:pt x="24" y="174"/>
                    <a:pt x="23" y="174"/>
                  </a:cubicBezTo>
                  <a:cubicBezTo>
                    <a:pt x="24" y="172"/>
                    <a:pt x="26" y="172"/>
                    <a:pt x="27" y="171"/>
                  </a:cubicBezTo>
                  <a:cubicBezTo>
                    <a:pt x="28" y="173"/>
                    <a:pt x="28" y="173"/>
                    <a:pt x="29" y="175"/>
                  </a:cubicBezTo>
                  <a:cubicBezTo>
                    <a:pt x="38" y="175"/>
                    <a:pt x="46" y="174"/>
                    <a:pt x="54" y="170"/>
                  </a:cubicBezTo>
                  <a:cubicBezTo>
                    <a:pt x="56" y="175"/>
                    <a:pt x="52" y="173"/>
                    <a:pt x="54" y="176"/>
                  </a:cubicBezTo>
                  <a:cubicBezTo>
                    <a:pt x="53" y="172"/>
                    <a:pt x="55" y="175"/>
                    <a:pt x="57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8" y="173"/>
                    <a:pt x="59" y="176"/>
                    <a:pt x="60" y="175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61" y="171"/>
                    <a:pt x="63" y="178"/>
                    <a:pt x="64" y="174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6" y="172"/>
                    <a:pt x="67" y="177"/>
                    <a:pt x="68" y="174"/>
                  </a:cubicBezTo>
                  <a:cubicBezTo>
                    <a:pt x="68" y="175"/>
                    <a:pt x="68" y="175"/>
                    <a:pt x="68" y="175"/>
                  </a:cubicBezTo>
                  <a:cubicBezTo>
                    <a:pt x="70" y="176"/>
                    <a:pt x="72" y="170"/>
                    <a:pt x="73" y="173"/>
                  </a:cubicBezTo>
                  <a:cubicBezTo>
                    <a:pt x="74" y="173"/>
                    <a:pt x="76" y="172"/>
                    <a:pt x="77" y="169"/>
                  </a:cubicBezTo>
                  <a:cubicBezTo>
                    <a:pt x="77" y="170"/>
                    <a:pt x="77" y="172"/>
                    <a:pt x="77" y="173"/>
                  </a:cubicBezTo>
                  <a:cubicBezTo>
                    <a:pt x="83" y="171"/>
                    <a:pt x="90" y="172"/>
                    <a:pt x="96" y="168"/>
                  </a:cubicBezTo>
                  <a:cubicBezTo>
                    <a:pt x="96" y="168"/>
                    <a:pt x="96" y="169"/>
                    <a:pt x="96" y="170"/>
                  </a:cubicBezTo>
                  <a:cubicBezTo>
                    <a:pt x="99" y="166"/>
                    <a:pt x="103" y="174"/>
                    <a:pt x="106" y="167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8" y="165"/>
                    <a:pt x="107" y="167"/>
                    <a:pt x="108" y="168"/>
                  </a:cubicBezTo>
                  <a:cubicBezTo>
                    <a:pt x="109" y="166"/>
                    <a:pt x="111" y="167"/>
                    <a:pt x="112" y="165"/>
                  </a:cubicBezTo>
                  <a:close/>
                  <a:moveTo>
                    <a:pt x="148" y="31"/>
                  </a:moveTo>
                  <a:cubicBezTo>
                    <a:pt x="147" y="32"/>
                    <a:pt x="148" y="33"/>
                    <a:pt x="147" y="34"/>
                  </a:cubicBezTo>
                  <a:cubicBezTo>
                    <a:pt x="147" y="33"/>
                    <a:pt x="147" y="31"/>
                    <a:pt x="148" y="31"/>
                  </a:cubicBezTo>
                  <a:close/>
                  <a:moveTo>
                    <a:pt x="147" y="34"/>
                  </a:moveTo>
                  <a:cubicBezTo>
                    <a:pt x="147" y="34"/>
                    <a:pt x="147" y="34"/>
                    <a:pt x="147" y="34"/>
                  </a:cubicBezTo>
                  <a:cubicBezTo>
                    <a:pt x="146" y="34"/>
                    <a:pt x="145" y="34"/>
                    <a:pt x="144" y="34"/>
                  </a:cubicBezTo>
                  <a:cubicBezTo>
                    <a:pt x="144" y="33"/>
                    <a:pt x="145" y="31"/>
                    <a:pt x="145" y="30"/>
                  </a:cubicBezTo>
                  <a:cubicBezTo>
                    <a:pt x="146" y="32"/>
                    <a:pt x="147" y="32"/>
                    <a:pt x="147" y="34"/>
                  </a:cubicBezTo>
                  <a:close/>
                  <a:moveTo>
                    <a:pt x="140" y="25"/>
                  </a:moveTo>
                  <a:cubicBezTo>
                    <a:pt x="139" y="24"/>
                    <a:pt x="138" y="24"/>
                    <a:pt x="138" y="23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8" y="22"/>
                    <a:pt x="138" y="22"/>
                  </a:cubicBezTo>
                  <a:cubicBezTo>
                    <a:pt x="139" y="22"/>
                    <a:pt x="139" y="23"/>
                    <a:pt x="140" y="23"/>
                  </a:cubicBezTo>
                  <a:cubicBezTo>
                    <a:pt x="143" y="26"/>
                    <a:pt x="139" y="23"/>
                    <a:pt x="140" y="25"/>
                  </a:cubicBezTo>
                  <a:close/>
                  <a:moveTo>
                    <a:pt x="139" y="19"/>
                  </a:moveTo>
                  <a:cubicBezTo>
                    <a:pt x="139" y="18"/>
                    <a:pt x="138" y="18"/>
                    <a:pt x="137" y="18"/>
                  </a:cubicBezTo>
                  <a:cubicBezTo>
                    <a:pt x="138" y="18"/>
                    <a:pt x="138" y="18"/>
                    <a:pt x="139" y="19"/>
                  </a:cubicBezTo>
                  <a:close/>
                  <a:moveTo>
                    <a:pt x="124" y="39"/>
                  </a:moveTo>
                  <a:cubicBezTo>
                    <a:pt x="125" y="37"/>
                    <a:pt x="123" y="40"/>
                    <a:pt x="124" y="38"/>
                  </a:cubicBezTo>
                  <a:cubicBezTo>
                    <a:pt x="124" y="38"/>
                    <a:pt x="124" y="38"/>
                    <a:pt x="124" y="37"/>
                  </a:cubicBezTo>
                  <a:cubicBezTo>
                    <a:pt x="125" y="38"/>
                    <a:pt x="126" y="40"/>
                    <a:pt x="126" y="41"/>
                  </a:cubicBezTo>
                  <a:cubicBezTo>
                    <a:pt x="126" y="43"/>
                    <a:pt x="125" y="41"/>
                    <a:pt x="123" y="39"/>
                  </a:cubicBezTo>
                  <a:cubicBezTo>
                    <a:pt x="123" y="39"/>
                    <a:pt x="124" y="40"/>
                    <a:pt x="124" y="39"/>
                  </a:cubicBezTo>
                  <a:close/>
                  <a:moveTo>
                    <a:pt x="50" y="105"/>
                  </a:moveTo>
                  <a:cubicBezTo>
                    <a:pt x="50" y="105"/>
                    <a:pt x="51" y="104"/>
                    <a:pt x="51" y="104"/>
                  </a:cubicBezTo>
                  <a:cubicBezTo>
                    <a:pt x="51" y="105"/>
                    <a:pt x="51" y="105"/>
                    <a:pt x="50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0"/>
            <p:cNvSpPr/>
            <p:nvPr/>
          </p:nvSpPr>
          <p:spPr>
            <a:xfrm>
              <a:off x="3104176" y="43699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0"/>
            <p:cNvSpPr/>
            <p:nvPr/>
          </p:nvSpPr>
          <p:spPr>
            <a:xfrm>
              <a:off x="3047076" y="4264612"/>
              <a:ext cx="742" cy="7416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1" y="3"/>
                    <a:pt x="0" y="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0"/>
            <p:cNvSpPr/>
            <p:nvPr/>
          </p:nvSpPr>
          <p:spPr>
            <a:xfrm>
              <a:off x="3090828" y="4289083"/>
              <a:ext cx="742" cy="3707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2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0"/>
            <p:cNvSpPr/>
            <p:nvPr/>
          </p:nvSpPr>
          <p:spPr>
            <a:xfrm>
              <a:off x="3097502" y="4289825"/>
              <a:ext cx="5191" cy="5191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0"/>
            <p:cNvSpPr/>
            <p:nvPr/>
          </p:nvSpPr>
          <p:spPr>
            <a:xfrm>
              <a:off x="3112334" y="4298723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cubicBezTo>
                    <a:pt x="1" y="2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0"/>
            <p:cNvSpPr/>
            <p:nvPr/>
          </p:nvSpPr>
          <p:spPr>
            <a:xfrm>
              <a:off x="3116041" y="4295016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0"/>
            <p:cNvSpPr/>
            <p:nvPr/>
          </p:nvSpPr>
          <p:spPr>
            <a:xfrm>
              <a:off x="3113816" y="4293532"/>
              <a:ext cx="2225" cy="2966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0"/>
            <p:cNvSpPr/>
            <p:nvPr/>
          </p:nvSpPr>
          <p:spPr>
            <a:xfrm>
              <a:off x="3135322" y="4297241"/>
              <a:ext cx="3707" cy="5191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3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2" y="0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0"/>
            <p:cNvSpPr/>
            <p:nvPr/>
          </p:nvSpPr>
          <p:spPr>
            <a:xfrm>
              <a:off x="3146445" y="4296499"/>
              <a:ext cx="742" cy="222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0"/>
            <p:cNvSpPr/>
            <p:nvPr/>
          </p:nvSpPr>
          <p:spPr>
            <a:xfrm>
              <a:off x="3140512" y="4337284"/>
              <a:ext cx="742" cy="1483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0"/>
            <p:cNvSpPr/>
            <p:nvPr/>
          </p:nvSpPr>
          <p:spPr>
            <a:xfrm>
              <a:off x="3073772" y="4392160"/>
              <a:ext cx="2225" cy="3707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2"/>
                  </a:moveTo>
                  <a:cubicBezTo>
                    <a:pt x="1" y="3"/>
                    <a:pt x="1" y="0"/>
                    <a:pt x="0" y="1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0"/>
            <p:cNvSpPr/>
            <p:nvPr/>
          </p:nvSpPr>
          <p:spPr>
            <a:xfrm>
              <a:off x="3047076" y="4432945"/>
              <a:ext cx="3707" cy="2966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0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0" name="Google Shape;1300;p10"/>
          <p:cNvSpPr/>
          <p:nvPr/>
        </p:nvSpPr>
        <p:spPr>
          <a:xfrm flipH="1">
            <a:off x="8660894" y="6108861"/>
            <a:ext cx="375969" cy="99368"/>
          </a:xfrm>
          <a:prstGeom prst="ellipse">
            <a:avLst/>
          </a:prstGeom>
          <a:solidFill>
            <a:schemeClr val="dk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1" name="Google Shape;1301;p10"/>
          <p:cNvGrpSpPr/>
          <p:nvPr/>
        </p:nvGrpSpPr>
        <p:grpSpPr>
          <a:xfrm>
            <a:off x="8425821" y="4256454"/>
            <a:ext cx="826835" cy="1797531"/>
            <a:chOff x="8425821" y="4256454"/>
            <a:chExt cx="826835" cy="1797531"/>
          </a:xfrm>
        </p:grpSpPr>
        <p:sp>
          <p:nvSpPr>
            <p:cNvPr id="1302" name="Google Shape;1302;p10"/>
            <p:cNvSpPr/>
            <p:nvPr/>
          </p:nvSpPr>
          <p:spPr>
            <a:xfrm flipH="1">
              <a:off x="8425821" y="4538987"/>
              <a:ext cx="826835" cy="1236173"/>
            </a:xfrm>
            <a:custGeom>
              <a:avLst/>
              <a:gdLst/>
              <a:ahLst/>
              <a:cxnLst/>
              <a:rect l="l" t="t" r="r" b="b"/>
              <a:pathLst>
                <a:path w="682" h="1019" extrusionOk="0">
                  <a:moveTo>
                    <a:pt x="203" y="1018"/>
                  </a:moveTo>
                  <a:cubicBezTo>
                    <a:pt x="209" y="778"/>
                    <a:pt x="0" y="721"/>
                    <a:pt x="11" y="418"/>
                  </a:cubicBezTo>
                  <a:cubicBezTo>
                    <a:pt x="23" y="78"/>
                    <a:pt x="608" y="0"/>
                    <a:pt x="657" y="447"/>
                  </a:cubicBezTo>
                  <a:cubicBezTo>
                    <a:pt x="682" y="673"/>
                    <a:pt x="471" y="788"/>
                    <a:pt x="468" y="1019"/>
                  </a:cubicBezTo>
                  <a:lnTo>
                    <a:pt x="203" y="10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0"/>
            <p:cNvSpPr/>
            <p:nvPr/>
          </p:nvSpPr>
          <p:spPr>
            <a:xfrm flipH="1">
              <a:off x="8623075" y="5773677"/>
              <a:ext cx="442709" cy="280308"/>
            </a:xfrm>
            <a:custGeom>
              <a:avLst/>
              <a:gdLst/>
              <a:ahLst/>
              <a:cxnLst/>
              <a:rect l="l" t="t" r="r" b="b"/>
              <a:pathLst>
                <a:path w="365" h="231" extrusionOk="0">
                  <a:moveTo>
                    <a:pt x="315" y="122"/>
                  </a:moveTo>
                  <a:cubicBezTo>
                    <a:pt x="315" y="122"/>
                    <a:pt x="356" y="85"/>
                    <a:pt x="315" y="72"/>
                  </a:cubicBezTo>
                  <a:cubicBezTo>
                    <a:pt x="315" y="72"/>
                    <a:pt x="361" y="27"/>
                    <a:pt x="314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0" y="27"/>
                    <a:pt x="46" y="72"/>
                  </a:cubicBezTo>
                  <a:cubicBezTo>
                    <a:pt x="46" y="72"/>
                    <a:pt x="2" y="98"/>
                    <a:pt x="44" y="125"/>
                  </a:cubicBezTo>
                  <a:cubicBezTo>
                    <a:pt x="44" y="125"/>
                    <a:pt x="0" y="154"/>
                    <a:pt x="47" y="178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43" y="228"/>
                    <a:pt x="143" y="228"/>
                    <a:pt x="143" y="228"/>
                  </a:cubicBezTo>
                  <a:cubicBezTo>
                    <a:pt x="212" y="231"/>
                    <a:pt x="212" y="231"/>
                    <a:pt x="212" y="231"/>
                  </a:cubicBezTo>
                  <a:cubicBezTo>
                    <a:pt x="255" y="184"/>
                    <a:pt x="255" y="184"/>
                    <a:pt x="255" y="184"/>
                  </a:cubicBezTo>
                  <a:cubicBezTo>
                    <a:pt x="301" y="182"/>
                    <a:pt x="301" y="182"/>
                    <a:pt x="301" y="182"/>
                  </a:cubicBezTo>
                  <a:cubicBezTo>
                    <a:pt x="301" y="182"/>
                    <a:pt x="365" y="158"/>
                    <a:pt x="315" y="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0"/>
            <p:cNvSpPr/>
            <p:nvPr/>
          </p:nvSpPr>
          <p:spPr>
            <a:xfrm flipH="1">
              <a:off x="9077648" y="4903832"/>
              <a:ext cx="2966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1" y="0"/>
                    <a:pt x="0" y="1"/>
                    <a:pt x="1" y="0"/>
                  </a:cubicBezTo>
                  <a:cubicBezTo>
                    <a:pt x="1" y="0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0"/>
            <p:cNvSpPr/>
            <p:nvPr/>
          </p:nvSpPr>
          <p:spPr>
            <a:xfrm flipH="1">
              <a:off x="8931562" y="4901608"/>
              <a:ext cx="163142" cy="179456"/>
            </a:xfrm>
            <a:custGeom>
              <a:avLst/>
              <a:gdLst/>
              <a:ahLst/>
              <a:cxnLst/>
              <a:rect l="l" t="t" r="r" b="b"/>
              <a:pathLst>
                <a:path w="135" h="148" extrusionOk="0">
                  <a:moveTo>
                    <a:pt x="125" y="3"/>
                  </a:moveTo>
                  <a:cubicBezTo>
                    <a:pt x="130" y="6"/>
                    <a:pt x="127" y="12"/>
                    <a:pt x="129" y="16"/>
                  </a:cubicBezTo>
                  <a:cubicBezTo>
                    <a:pt x="130" y="17"/>
                    <a:pt x="127" y="16"/>
                    <a:pt x="128" y="17"/>
                  </a:cubicBezTo>
                  <a:cubicBezTo>
                    <a:pt x="132" y="21"/>
                    <a:pt x="130" y="28"/>
                    <a:pt x="127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6" y="34"/>
                    <a:pt x="128" y="35"/>
                    <a:pt x="128" y="36"/>
                  </a:cubicBezTo>
                  <a:cubicBezTo>
                    <a:pt x="128" y="36"/>
                    <a:pt x="127" y="36"/>
                    <a:pt x="127" y="36"/>
                  </a:cubicBezTo>
                  <a:cubicBezTo>
                    <a:pt x="128" y="37"/>
                    <a:pt x="128" y="38"/>
                    <a:pt x="129" y="39"/>
                  </a:cubicBezTo>
                  <a:cubicBezTo>
                    <a:pt x="128" y="39"/>
                    <a:pt x="127" y="39"/>
                    <a:pt x="126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31" y="42"/>
                    <a:pt x="128" y="44"/>
                    <a:pt x="130" y="4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31" y="50"/>
                    <a:pt x="131" y="55"/>
                    <a:pt x="132" y="59"/>
                  </a:cubicBezTo>
                  <a:cubicBezTo>
                    <a:pt x="132" y="58"/>
                    <a:pt x="131" y="58"/>
                    <a:pt x="130" y="59"/>
                  </a:cubicBezTo>
                  <a:cubicBezTo>
                    <a:pt x="132" y="59"/>
                    <a:pt x="132" y="60"/>
                    <a:pt x="132" y="61"/>
                  </a:cubicBezTo>
                  <a:cubicBezTo>
                    <a:pt x="131" y="62"/>
                    <a:pt x="134" y="63"/>
                    <a:pt x="133" y="64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5"/>
                    <a:pt x="131" y="66"/>
                    <a:pt x="134" y="66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5" y="68"/>
                    <a:pt x="131" y="68"/>
                    <a:pt x="132" y="69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3" y="70"/>
                    <a:pt x="132" y="70"/>
                    <a:pt x="132" y="71"/>
                  </a:cubicBezTo>
                  <a:cubicBezTo>
                    <a:pt x="132" y="71"/>
                    <a:pt x="132" y="71"/>
                    <a:pt x="132" y="71"/>
                  </a:cubicBezTo>
                  <a:cubicBezTo>
                    <a:pt x="133" y="73"/>
                    <a:pt x="131" y="74"/>
                    <a:pt x="133" y="74"/>
                  </a:cubicBezTo>
                  <a:cubicBezTo>
                    <a:pt x="132" y="74"/>
                    <a:pt x="133" y="72"/>
                    <a:pt x="130" y="73"/>
                  </a:cubicBezTo>
                  <a:cubicBezTo>
                    <a:pt x="132" y="78"/>
                    <a:pt x="131" y="84"/>
                    <a:pt x="130" y="89"/>
                  </a:cubicBezTo>
                  <a:cubicBezTo>
                    <a:pt x="129" y="90"/>
                    <a:pt x="128" y="90"/>
                    <a:pt x="128" y="90"/>
                  </a:cubicBezTo>
                  <a:cubicBezTo>
                    <a:pt x="128" y="90"/>
                    <a:pt x="128" y="92"/>
                    <a:pt x="128" y="93"/>
                  </a:cubicBezTo>
                  <a:cubicBezTo>
                    <a:pt x="128" y="92"/>
                    <a:pt x="127" y="93"/>
                    <a:pt x="127" y="93"/>
                  </a:cubicBezTo>
                  <a:cubicBezTo>
                    <a:pt x="126" y="94"/>
                    <a:pt x="129" y="95"/>
                    <a:pt x="128" y="95"/>
                  </a:cubicBezTo>
                  <a:cubicBezTo>
                    <a:pt x="128" y="95"/>
                    <a:pt x="127" y="94"/>
                    <a:pt x="126" y="94"/>
                  </a:cubicBezTo>
                  <a:cubicBezTo>
                    <a:pt x="127" y="96"/>
                    <a:pt x="127" y="97"/>
                    <a:pt x="127" y="98"/>
                  </a:cubicBezTo>
                  <a:cubicBezTo>
                    <a:pt x="127" y="98"/>
                    <a:pt x="127" y="97"/>
                    <a:pt x="126" y="97"/>
                  </a:cubicBezTo>
                  <a:cubicBezTo>
                    <a:pt x="127" y="99"/>
                    <a:pt x="125" y="99"/>
                    <a:pt x="126" y="101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3" y="101"/>
                    <a:pt x="127" y="101"/>
                    <a:pt x="126" y="102"/>
                  </a:cubicBezTo>
                  <a:cubicBezTo>
                    <a:pt x="126" y="102"/>
                    <a:pt x="125" y="102"/>
                    <a:pt x="125" y="102"/>
                  </a:cubicBezTo>
                  <a:cubicBezTo>
                    <a:pt x="126" y="103"/>
                    <a:pt x="125" y="105"/>
                    <a:pt x="125" y="107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8"/>
                    <a:pt x="123" y="109"/>
                    <a:pt x="124" y="111"/>
                  </a:cubicBezTo>
                  <a:cubicBezTo>
                    <a:pt x="123" y="111"/>
                    <a:pt x="121" y="110"/>
                    <a:pt x="121" y="112"/>
                  </a:cubicBezTo>
                  <a:cubicBezTo>
                    <a:pt x="123" y="112"/>
                    <a:pt x="121" y="114"/>
                    <a:pt x="123" y="114"/>
                  </a:cubicBezTo>
                  <a:cubicBezTo>
                    <a:pt x="122" y="116"/>
                    <a:pt x="121" y="117"/>
                    <a:pt x="121" y="118"/>
                  </a:cubicBezTo>
                  <a:cubicBezTo>
                    <a:pt x="121" y="117"/>
                    <a:pt x="119" y="118"/>
                    <a:pt x="119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6"/>
                    <a:pt x="118" y="116"/>
                    <a:pt x="117" y="116"/>
                  </a:cubicBezTo>
                  <a:cubicBezTo>
                    <a:pt x="117" y="116"/>
                    <a:pt x="117" y="118"/>
                    <a:pt x="116" y="118"/>
                  </a:cubicBezTo>
                  <a:cubicBezTo>
                    <a:pt x="117" y="120"/>
                    <a:pt x="118" y="122"/>
                    <a:pt x="117" y="123"/>
                  </a:cubicBezTo>
                  <a:cubicBezTo>
                    <a:pt x="117" y="122"/>
                    <a:pt x="115" y="122"/>
                    <a:pt x="115" y="122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6" y="125"/>
                    <a:pt x="116" y="126"/>
                  </a:cubicBezTo>
                  <a:cubicBezTo>
                    <a:pt x="116" y="127"/>
                    <a:pt x="116" y="127"/>
                    <a:pt x="116" y="128"/>
                  </a:cubicBezTo>
                  <a:cubicBezTo>
                    <a:pt x="116" y="128"/>
                    <a:pt x="115" y="130"/>
                    <a:pt x="113" y="128"/>
                  </a:cubicBezTo>
                  <a:cubicBezTo>
                    <a:pt x="112" y="128"/>
                    <a:pt x="114" y="128"/>
                    <a:pt x="113" y="127"/>
                  </a:cubicBezTo>
                  <a:cubicBezTo>
                    <a:pt x="112" y="128"/>
                    <a:pt x="112" y="129"/>
                    <a:pt x="111" y="129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0" y="129"/>
                    <a:pt x="110" y="131"/>
                    <a:pt x="111" y="132"/>
                  </a:cubicBezTo>
                  <a:cubicBezTo>
                    <a:pt x="112" y="131"/>
                    <a:pt x="110" y="131"/>
                    <a:pt x="111" y="131"/>
                  </a:cubicBezTo>
                  <a:cubicBezTo>
                    <a:pt x="112" y="132"/>
                    <a:pt x="111" y="133"/>
                    <a:pt x="110" y="134"/>
                  </a:cubicBezTo>
                  <a:cubicBezTo>
                    <a:pt x="110" y="133"/>
                    <a:pt x="110" y="133"/>
                    <a:pt x="109" y="132"/>
                  </a:cubicBezTo>
                  <a:cubicBezTo>
                    <a:pt x="109" y="134"/>
                    <a:pt x="108" y="136"/>
                    <a:pt x="106" y="137"/>
                  </a:cubicBezTo>
                  <a:cubicBezTo>
                    <a:pt x="107" y="138"/>
                    <a:pt x="106" y="135"/>
                    <a:pt x="107" y="136"/>
                  </a:cubicBezTo>
                  <a:cubicBezTo>
                    <a:pt x="105" y="135"/>
                    <a:pt x="104" y="139"/>
                    <a:pt x="102" y="138"/>
                  </a:cubicBezTo>
                  <a:cubicBezTo>
                    <a:pt x="102" y="138"/>
                    <a:pt x="102" y="139"/>
                    <a:pt x="102" y="139"/>
                  </a:cubicBezTo>
                  <a:cubicBezTo>
                    <a:pt x="101" y="139"/>
                    <a:pt x="101" y="138"/>
                    <a:pt x="100" y="139"/>
                  </a:cubicBezTo>
                  <a:cubicBezTo>
                    <a:pt x="100" y="138"/>
                    <a:pt x="100" y="139"/>
                    <a:pt x="99" y="140"/>
                  </a:cubicBezTo>
                  <a:cubicBezTo>
                    <a:pt x="99" y="140"/>
                    <a:pt x="99" y="139"/>
                    <a:pt x="99" y="139"/>
                  </a:cubicBezTo>
                  <a:cubicBezTo>
                    <a:pt x="99" y="140"/>
                    <a:pt x="96" y="143"/>
                    <a:pt x="94" y="142"/>
                  </a:cubicBezTo>
                  <a:cubicBezTo>
                    <a:pt x="94" y="143"/>
                    <a:pt x="93" y="145"/>
                    <a:pt x="92" y="145"/>
                  </a:cubicBezTo>
                  <a:cubicBezTo>
                    <a:pt x="92" y="144"/>
                    <a:pt x="92" y="144"/>
                    <a:pt x="92" y="144"/>
                  </a:cubicBezTo>
                  <a:cubicBezTo>
                    <a:pt x="91" y="143"/>
                    <a:pt x="91" y="144"/>
                    <a:pt x="90" y="143"/>
                  </a:cubicBezTo>
                  <a:cubicBezTo>
                    <a:pt x="90" y="145"/>
                    <a:pt x="94" y="141"/>
                    <a:pt x="93" y="142"/>
                  </a:cubicBezTo>
                  <a:cubicBezTo>
                    <a:pt x="92" y="141"/>
                    <a:pt x="91" y="145"/>
                    <a:pt x="91" y="143"/>
                  </a:cubicBezTo>
                  <a:cubicBezTo>
                    <a:pt x="90" y="143"/>
                    <a:pt x="90" y="145"/>
                    <a:pt x="88" y="144"/>
                  </a:cubicBezTo>
                  <a:cubicBezTo>
                    <a:pt x="89" y="144"/>
                    <a:pt x="89" y="142"/>
                    <a:pt x="88" y="143"/>
                  </a:cubicBezTo>
                  <a:cubicBezTo>
                    <a:pt x="87" y="143"/>
                    <a:pt x="88" y="143"/>
                    <a:pt x="87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6"/>
                    <a:pt x="85" y="145"/>
                    <a:pt x="86" y="146"/>
                  </a:cubicBezTo>
                  <a:cubicBezTo>
                    <a:pt x="85" y="145"/>
                    <a:pt x="84" y="147"/>
                    <a:pt x="83" y="145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5"/>
                    <a:pt x="82" y="146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8"/>
                    <a:pt x="80" y="145"/>
                    <a:pt x="80" y="147"/>
                  </a:cubicBezTo>
                  <a:cubicBezTo>
                    <a:pt x="78" y="147"/>
                    <a:pt x="76" y="148"/>
                    <a:pt x="76" y="146"/>
                  </a:cubicBezTo>
                  <a:cubicBezTo>
                    <a:pt x="75" y="147"/>
                    <a:pt x="74" y="148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0" y="145"/>
                    <a:pt x="69" y="144"/>
                  </a:cubicBezTo>
                  <a:cubicBezTo>
                    <a:pt x="68" y="145"/>
                    <a:pt x="69" y="146"/>
                    <a:pt x="68" y="147"/>
                  </a:cubicBezTo>
                  <a:cubicBezTo>
                    <a:pt x="68" y="145"/>
                    <a:pt x="65" y="148"/>
                    <a:pt x="64" y="146"/>
                  </a:cubicBezTo>
                  <a:cubicBezTo>
                    <a:pt x="65" y="146"/>
                    <a:pt x="66" y="145"/>
                    <a:pt x="65" y="144"/>
                  </a:cubicBezTo>
                  <a:cubicBezTo>
                    <a:pt x="65" y="142"/>
                    <a:pt x="63" y="146"/>
                    <a:pt x="62" y="144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1" y="145"/>
                    <a:pt x="59" y="147"/>
                    <a:pt x="60" y="145"/>
                  </a:cubicBezTo>
                  <a:cubicBezTo>
                    <a:pt x="59" y="146"/>
                    <a:pt x="58" y="144"/>
                    <a:pt x="58" y="146"/>
                  </a:cubicBezTo>
                  <a:cubicBezTo>
                    <a:pt x="55" y="143"/>
                    <a:pt x="51" y="144"/>
                    <a:pt x="52" y="140"/>
                  </a:cubicBezTo>
                  <a:cubicBezTo>
                    <a:pt x="51" y="140"/>
                    <a:pt x="51" y="139"/>
                    <a:pt x="50" y="140"/>
                  </a:cubicBezTo>
                  <a:cubicBezTo>
                    <a:pt x="50" y="141"/>
                    <a:pt x="51" y="140"/>
                    <a:pt x="51" y="141"/>
                  </a:cubicBezTo>
                  <a:cubicBezTo>
                    <a:pt x="51" y="140"/>
                    <a:pt x="50" y="141"/>
                    <a:pt x="50" y="141"/>
                  </a:cubicBezTo>
                  <a:cubicBezTo>
                    <a:pt x="50" y="140"/>
                    <a:pt x="49" y="140"/>
                    <a:pt x="51" y="139"/>
                  </a:cubicBezTo>
                  <a:cubicBezTo>
                    <a:pt x="50" y="137"/>
                    <a:pt x="47" y="141"/>
                    <a:pt x="46" y="139"/>
                  </a:cubicBezTo>
                  <a:cubicBezTo>
                    <a:pt x="47" y="138"/>
                    <a:pt x="47" y="138"/>
                    <a:pt x="46" y="137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7"/>
                    <a:pt x="45" y="136"/>
                    <a:pt x="46" y="135"/>
                  </a:cubicBezTo>
                  <a:cubicBezTo>
                    <a:pt x="45" y="134"/>
                    <a:pt x="45" y="134"/>
                    <a:pt x="44" y="134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4"/>
                    <a:pt x="43" y="133"/>
                    <a:pt x="43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2"/>
                    <a:pt x="43" y="132"/>
                    <a:pt x="42" y="132"/>
                  </a:cubicBezTo>
                  <a:cubicBezTo>
                    <a:pt x="42" y="132"/>
                    <a:pt x="42" y="133"/>
                    <a:pt x="42" y="134"/>
                  </a:cubicBezTo>
                  <a:cubicBezTo>
                    <a:pt x="42" y="134"/>
                    <a:pt x="41" y="133"/>
                    <a:pt x="40" y="134"/>
                  </a:cubicBezTo>
                  <a:cubicBezTo>
                    <a:pt x="41" y="133"/>
                    <a:pt x="40" y="132"/>
                    <a:pt x="40" y="132"/>
                  </a:cubicBezTo>
                  <a:cubicBezTo>
                    <a:pt x="40" y="131"/>
                    <a:pt x="38" y="132"/>
                    <a:pt x="38" y="132"/>
                  </a:cubicBezTo>
                  <a:cubicBezTo>
                    <a:pt x="39" y="131"/>
                    <a:pt x="38" y="131"/>
                    <a:pt x="39" y="130"/>
                  </a:cubicBezTo>
                  <a:cubicBezTo>
                    <a:pt x="39" y="130"/>
                    <a:pt x="39" y="131"/>
                    <a:pt x="39" y="131"/>
                  </a:cubicBezTo>
                  <a:cubicBezTo>
                    <a:pt x="39" y="130"/>
                    <a:pt x="40" y="130"/>
                    <a:pt x="39" y="130"/>
                  </a:cubicBezTo>
                  <a:cubicBezTo>
                    <a:pt x="38" y="130"/>
                    <a:pt x="37" y="132"/>
                    <a:pt x="37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6" y="129"/>
                    <a:pt x="36" y="127"/>
                    <a:pt x="35" y="128"/>
                  </a:cubicBezTo>
                  <a:cubicBezTo>
                    <a:pt x="34" y="128"/>
                    <a:pt x="35" y="127"/>
                    <a:pt x="34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5"/>
                    <a:pt x="34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2" y="124"/>
                    <a:pt x="31" y="124"/>
                  </a:cubicBezTo>
                  <a:cubicBezTo>
                    <a:pt x="31" y="123"/>
                    <a:pt x="35" y="121"/>
                    <a:pt x="33" y="121"/>
                  </a:cubicBezTo>
                  <a:cubicBezTo>
                    <a:pt x="32" y="120"/>
                    <a:pt x="30" y="121"/>
                    <a:pt x="30" y="122"/>
                  </a:cubicBezTo>
                  <a:cubicBezTo>
                    <a:pt x="29" y="120"/>
                    <a:pt x="27" y="120"/>
                    <a:pt x="27" y="118"/>
                  </a:cubicBezTo>
                  <a:cubicBezTo>
                    <a:pt x="27" y="118"/>
                    <a:pt x="26" y="118"/>
                    <a:pt x="26" y="118"/>
                  </a:cubicBezTo>
                  <a:cubicBezTo>
                    <a:pt x="24" y="114"/>
                    <a:pt x="21" y="114"/>
                    <a:pt x="22" y="110"/>
                  </a:cubicBezTo>
                  <a:cubicBezTo>
                    <a:pt x="23" y="111"/>
                    <a:pt x="23" y="110"/>
                    <a:pt x="24" y="109"/>
                  </a:cubicBezTo>
                  <a:cubicBezTo>
                    <a:pt x="23" y="109"/>
                    <a:pt x="25" y="108"/>
                    <a:pt x="23" y="109"/>
                  </a:cubicBezTo>
                  <a:cubicBezTo>
                    <a:pt x="22" y="109"/>
                    <a:pt x="21" y="110"/>
                    <a:pt x="21" y="111"/>
                  </a:cubicBezTo>
                  <a:cubicBezTo>
                    <a:pt x="20" y="109"/>
                    <a:pt x="19" y="107"/>
                    <a:pt x="19" y="106"/>
                  </a:cubicBezTo>
                  <a:cubicBezTo>
                    <a:pt x="19" y="107"/>
                    <a:pt x="19" y="107"/>
                    <a:pt x="18" y="106"/>
                  </a:cubicBezTo>
                  <a:cubicBezTo>
                    <a:pt x="20" y="106"/>
                    <a:pt x="20" y="104"/>
                    <a:pt x="19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3"/>
                    <a:pt x="16" y="104"/>
                    <a:pt x="17" y="103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7" y="101"/>
                    <a:pt x="15" y="101"/>
                    <a:pt x="15" y="100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8"/>
                    <a:pt x="15" y="98"/>
                    <a:pt x="15" y="98"/>
                  </a:cubicBezTo>
                  <a:cubicBezTo>
                    <a:pt x="15" y="96"/>
                    <a:pt x="15" y="95"/>
                    <a:pt x="16" y="94"/>
                  </a:cubicBezTo>
                  <a:cubicBezTo>
                    <a:pt x="12" y="93"/>
                    <a:pt x="10" y="89"/>
                    <a:pt x="10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4"/>
                    <a:pt x="9" y="85"/>
                    <a:pt x="9" y="84"/>
                  </a:cubicBezTo>
                  <a:cubicBezTo>
                    <a:pt x="10" y="84"/>
                    <a:pt x="11" y="83"/>
                    <a:pt x="12" y="84"/>
                  </a:cubicBezTo>
                  <a:cubicBezTo>
                    <a:pt x="13" y="82"/>
                    <a:pt x="10" y="82"/>
                    <a:pt x="10" y="81"/>
                  </a:cubicBezTo>
                  <a:cubicBezTo>
                    <a:pt x="9" y="81"/>
                    <a:pt x="11" y="82"/>
                    <a:pt x="9" y="82"/>
                  </a:cubicBezTo>
                  <a:cubicBezTo>
                    <a:pt x="9" y="82"/>
                    <a:pt x="10" y="80"/>
                    <a:pt x="8" y="80"/>
                  </a:cubicBezTo>
                  <a:cubicBezTo>
                    <a:pt x="9" y="80"/>
                    <a:pt x="10" y="80"/>
                    <a:pt x="11" y="80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78"/>
                    <a:pt x="13" y="81"/>
                    <a:pt x="16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7" y="78"/>
                    <a:pt x="17" y="80"/>
                    <a:pt x="18" y="78"/>
                  </a:cubicBezTo>
                  <a:cubicBezTo>
                    <a:pt x="17" y="78"/>
                    <a:pt x="14" y="78"/>
                    <a:pt x="14" y="78"/>
                  </a:cubicBezTo>
                  <a:cubicBezTo>
                    <a:pt x="13" y="77"/>
                    <a:pt x="10" y="78"/>
                    <a:pt x="10" y="77"/>
                  </a:cubicBezTo>
                  <a:cubicBezTo>
                    <a:pt x="10" y="76"/>
                    <a:pt x="10" y="78"/>
                    <a:pt x="11" y="77"/>
                  </a:cubicBezTo>
                  <a:cubicBezTo>
                    <a:pt x="12" y="76"/>
                    <a:pt x="10" y="76"/>
                    <a:pt x="11" y="75"/>
                  </a:cubicBezTo>
                  <a:cubicBezTo>
                    <a:pt x="10" y="76"/>
                    <a:pt x="8" y="76"/>
                    <a:pt x="8" y="75"/>
                  </a:cubicBezTo>
                  <a:cubicBezTo>
                    <a:pt x="9" y="74"/>
                    <a:pt x="10" y="75"/>
                    <a:pt x="10" y="74"/>
                  </a:cubicBezTo>
                  <a:cubicBezTo>
                    <a:pt x="9" y="74"/>
                    <a:pt x="8" y="73"/>
                    <a:pt x="7" y="74"/>
                  </a:cubicBezTo>
                  <a:cubicBezTo>
                    <a:pt x="5" y="74"/>
                    <a:pt x="8" y="73"/>
                    <a:pt x="6" y="72"/>
                  </a:cubicBezTo>
                  <a:cubicBezTo>
                    <a:pt x="7" y="72"/>
                    <a:pt x="10" y="73"/>
                    <a:pt x="10" y="72"/>
                  </a:cubicBezTo>
                  <a:cubicBezTo>
                    <a:pt x="9" y="72"/>
                    <a:pt x="8" y="70"/>
                    <a:pt x="6" y="71"/>
                  </a:cubicBezTo>
                  <a:cubicBezTo>
                    <a:pt x="6" y="71"/>
                    <a:pt x="7" y="71"/>
                    <a:pt x="8" y="71"/>
                  </a:cubicBezTo>
                  <a:cubicBezTo>
                    <a:pt x="9" y="70"/>
                    <a:pt x="5" y="70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8" y="68"/>
                    <a:pt x="8" y="68"/>
                  </a:cubicBezTo>
                  <a:cubicBezTo>
                    <a:pt x="8" y="67"/>
                    <a:pt x="6" y="66"/>
                    <a:pt x="8" y="66"/>
                  </a:cubicBezTo>
                  <a:cubicBezTo>
                    <a:pt x="8" y="66"/>
                    <a:pt x="8" y="64"/>
                    <a:pt x="6" y="65"/>
                  </a:cubicBezTo>
                  <a:cubicBezTo>
                    <a:pt x="6" y="66"/>
                    <a:pt x="8" y="66"/>
                    <a:pt x="6" y="67"/>
                  </a:cubicBezTo>
                  <a:cubicBezTo>
                    <a:pt x="7" y="66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4"/>
                    <a:pt x="5" y="64"/>
                    <a:pt x="4" y="64"/>
                  </a:cubicBezTo>
                  <a:cubicBezTo>
                    <a:pt x="5" y="64"/>
                    <a:pt x="5" y="64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3" y="62"/>
                    <a:pt x="6" y="62"/>
                    <a:pt x="6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8" y="61"/>
                    <a:pt x="7" y="61"/>
                  </a:cubicBezTo>
                  <a:cubicBezTo>
                    <a:pt x="6" y="61"/>
                    <a:pt x="5" y="61"/>
                    <a:pt x="4" y="60"/>
                  </a:cubicBezTo>
                  <a:cubicBezTo>
                    <a:pt x="3" y="60"/>
                    <a:pt x="5" y="60"/>
                    <a:pt x="4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0"/>
                    <a:pt x="7" y="59"/>
                    <a:pt x="7" y="58"/>
                  </a:cubicBezTo>
                  <a:cubicBezTo>
                    <a:pt x="6" y="58"/>
                    <a:pt x="5" y="57"/>
                    <a:pt x="4" y="58"/>
                  </a:cubicBezTo>
                  <a:cubicBezTo>
                    <a:pt x="4" y="58"/>
                    <a:pt x="5" y="57"/>
                    <a:pt x="6" y="57"/>
                  </a:cubicBezTo>
                  <a:cubicBezTo>
                    <a:pt x="5" y="56"/>
                    <a:pt x="4" y="57"/>
                    <a:pt x="3" y="57"/>
                  </a:cubicBezTo>
                  <a:cubicBezTo>
                    <a:pt x="4" y="56"/>
                    <a:pt x="5" y="55"/>
                    <a:pt x="6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55"/>
                    <a:pt x="9" y="53"/>
                    <a:pt x="11" y="54"/>
                  </a:cubicBezTo>
                  <a:cubicBezTo>
                    <a:pt x="11" y="53"/>
                    <a:pt x="11" y="53"/>
                    <a:pt x="10" y="52"/>
                  </a:cubicBezTo>
                  <a:cubicBezTo>
                    <a:pt x="8" y="54"/>
                    <a:pt x="6" y="51"/>
                    <a:pt x="4" y="52"/>
                  </a:cubicBezTo>
                  <a:cubicBezTo>
                    <a:pt x="3" y="51"/>
                    <a:pt x="10" y="50"/>
                    <a:pt x="6" y="49"/>
                  </a:cubicBezTo>
                  <a:cubicBezTo>
                    <a:pt x="5" y="49"/>
                    <a:pt x="3" y="49"/>
                    <a:pt x="4" y="50"/>
                  </a:cubicBezTo>
                  <a:cubicBezTo>
                    <a:pt x="4" y="49"/>
                    <a:pt x="1" y="49"/>
                    <a:pt x="2" y="48"/>
                  </a:cubicBezTo>
                  <a:cubicBezTo>
                    <a:pt x="3" y="49"/>
                    <a:pt x="4" y="47"/>
                    <a:pt x="6" y="48"/>
                  </a:cubicBezTo>
                  <a:cubicBezTo>
                    <a:pt x="5" y="48"/>
                    <a:pt x="6" y="49"/>
                    <a:pt x="6" y="49"/>
                  </a:cubicBezTo>
                  <a:cubicBezTo>
                    <a:pt x="7" y="48"/>
                    <a:pt x="8" y="48"/>
                    <a:pt x="8" y="47"/>
                  </a:cubicBezTo>
                  <a:cubicBezTo>
                    <a:pt x="8" y="47"/>
                    <a:pt x="8" y="46"/>
                    <a:pt x="6" y="46"/>
                  </a:cubicBezTo>
                  <a:cubicBezTo>
                    <a:pt x="5" y="46"/>
                    <a:pt x="7" y="47"/>
                    <a:pt x="5" y="47"/>
                  </a:cubicBezTo>
                  <a:cubicBezTo>
                    <a:pt x="4" y="46"/>
                    <a:pt x="7" y="45"/>
                    <a:pt x="4" y="45"/>
                  </a:cubicBezTo>
                  <a:cubicBezTo>
                    <a:pt x="4" y="46"/>
                    <a:pt x="3" y="46"/>
                    <a:pt x="2" y="46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4"/>
                    <a:pt x="0" y="45"/>
                    <a:pt x="0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3"/>
                    <a:pt x="2" y="45"/>
                    <a:pt x="4" y="44"/>
                  </a:cubicBezTo>
                  <a:cubicBezTo>
                    <a:pt x="4" y="43"/>
                    <a:pt x="3" y="43"/>
                    <a:pt x="3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7" y="41"/>
                    <a:pt x="5" y="39"/>
                  </a:cubicBezTo>
                  <a:cubicBezTo>
                    <a:pt x="5" y="39"/>
                    <a:pt x="4" y="39"/>
                    <a:pt x="3" y="39"/>
                  </a:cubicBezTo>
                  <a:cubicBezTo>
                    <a:pt x="3" y="38"/>
                    <a:pt x="2" y="37"/>
                    <a:pt x="2" y="36"/>
                  </a:cubicBezTo>
                  <a:cubicBezTo>
                    <a:pt x="4" y="36"/>
                    <a:pt x="2" y="34"/>
                    <a:pt x="4" y="35"/>
                  </a:cubicBezTo>
                  <a:cubicBezTo>
                    <a:pt x="3" y="36"/>
                    <a:pt x="3" y="38"/>
                    <a:pt x="5" y="39"/>
                  </a:cubicBezTo>
                  <a:cubicBezTo>
                    <a:pt x="7" y="38"/>
                    <a:pt x="5" y="40"/>
                    <a:pt x="7" y="40"/>
                  </a:cubicBezTo>
                  <a:cubicBezTo>
                    <a:pt x="7" y="39"/>
                    <a:pt x="9" y="39"/>
                    <a:pt x="11" y="39"/>
                  </a:cubicBezTo>
                  <a:cubicBezTo>
                    <a:pt x="11" y="39"/>
                    <a:pt x="10" y="38"/>
                    <a:pt x="10" y="38"/>
                  </a:cubicBezTo>
                  <a:cubicBezTo>
                    <a:pt x="9" y="38"/>
                    <a:pt x="9" y="38"/>
                    <a:pt x="7" y="38"/>
                  </a:cubicBezTo>
                  <a:cubicBezTo>
                    <a:pt x="8" y="37"/>
                    <a:pt x="7" y="36"/>
                    <a:pt x="5" y="35"/>
                  </a:cubicBezTo>
                  <a:cubicBezTo>
                    <a:pt x="6" y="34"/>
                    <a:pt x="7" y="34"/>
                    <a:pt x="8" y="35"/>
                  </a:cubicBezTo>
                  <a:cubicBezTo>
                    <a:pt x="7" y="33"/>
                    <a:pt x="7" y="31"/>
                    <a:pt x="8" y="30"/>
                  </a:cubicBezTo>
                  <a:cubicBezTo>
                    <a:pt x="6" y="31"/>
                    <a:pt x="7" y="28"/>
                    <a:pt x="5" y="29"/>
                  </a:cubicBezTo>
                  <a:cubicBezTo>
                    <a:pt x="5" y="30"/>
                    <a:pt x="3" y="30"/>
                    <a:pt x="2" y="30"/>
                  </a:cubicBezTo>
                  <a:cubicBezTo>
                    <a:pt x="2" y="29"/>
                    <a:pt x="3" y="30"/>
                    <a:pt x="4" y="30"/>
                  </a:cubicBezTo>
                  <a:cubicBezTo>
                    <a:pt x="3" y="29"/>
                    <a:pt x="6" y="29"/>
                    <a:pt x="4" y="28"/>
                  </a:cubicBezTo>
                  <a:cubicBezTo>
                    <a:pt x="5" y="30"/>
                    <a:pt x="7" y="28"/>
                    <a:pt x="8" y="29"/>
                  </a:cubicBezTo>
                  <a:cubicBezTo>
                    <a:pt x="7" y="27"/>
                    <a:pt x="10" y="29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9" y="22"/>
                    <a:pt x="7" y="20"/>
                    <a:pt x="7" y="19"/>
                  </a:cubicBezTo>
                  <a:cubicBezTo>
                    <a:pt x="8" y="18"/>
                    <a:pt x="10" y="18"/>
                    <a:pt x="10" y="17"/>
                  </a:cubicBezTo>
                  <a:cubicBezTo>
                    <a:pt x="10" y="16"/>
                    <a:pt x="8" y="18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0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10" y="14"/>
                    <a:pt x="10" y="13"/>
                    <a:pt x="11" y="14"/>
                  </a:cubicBezTo>
                  <a:cubicBezTo>
                    <a:pt x="12" y="13"/>
                    <a:pt x="10" y="12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0"/>
                    <a:pt x="9" y="9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1" y="6"/>
                    <a:pt x="10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2" y="7"/>
                    <a:pt x="10" y="7"/>
                  </a:cubicBezTo>
                  <a:cubicBezTo>
                    <a:pt x="9" y="8"/>
                    <a:pt x="10" y="9"/>
                    <a:pt x="11" y="9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3" y="9"/>
                    <a:pt x="14" y="9"/>
                    <a:pt x="13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11"/>
                    <a:pt x="13" y="11"/>
                  </a:cubicBezTo>
                  <a:cubicBezTo>
                    <a:pt x="14" y="11"/>
                    <a:pt x="15" y="11"/>
                    <a:pt x="14" y="13"/>
                  </a:cubicBezTo>
                  <a:cubicBezTo>
                    <a:pt x="13" y="14"/>
                    <a:pt x="16" y="15"/>
                    <a:pt x="15" y="16"/>
                  </a:cubicBezTo>
                  <a:cubicBezTo>
                    <a:pt x="14" y="16"/>
                    <a:pt x="13" y="15"/>
                    <a:pt x="12" y="14"/>
                  </a:cubicBezTo>
                  <a:cubicBezTo>
                    <a:pt x="11" y="15"/>
                    <a:pt x="12" y="15"/>
                    <a:pt x="11" y="16"/>
                  </a:cubicBezTo>
                  <a:cubicBezTo>
                    <a:pt x="12" y="17"/>
                    <a:pt x="14" y="17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6" y="19"/>
                    <a:pt x="16" y="20"/>
                  </a:cubicBezTo>
                  <a:cubicBezTo>
                    <a:pt x="16" y="22"/>
                    <a:pt x="16" y="25"/>
                    <a:pt x="16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7"/>
                    <a:pt x="15" y="29"/>
                    <a:pt x="16" y="31"/>
                  </a:cubicBezTo>
                  <a:cubicBezTo>
                    <a:pt x="15" y="33"/>
                    <a:pt x="18" y="35"/>
                    <a:pt x="16" y="36"/>
                  </a:cubicBezTo>
                  <a:cubicBezTo>
                    <a:pt x="16" y="40"/>
                    <a:pt x="18" y="42"/>
                    <a:pt x="18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7"/>
                    <a:pt x="15" y="47"/>
                    <a:pt x="16" y="47"/>
                  </a:cubicBezTo>
                  <a:cubicBezTo>
                    <a:pt x="17" y="46"/>
                    <a:pt x="17" y="48"/>
                    <a:pt x="18" y="48"/>
                  </a:cubicBezTo>
                  <a:cubicBezTo>
                    <a:pt x="17" y="50"/>
                    <a:pt x="19" y="52"/>
                    <a:pt x="21" y="53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2" y="55"/>
                    <a:pt x="20" y="57"/>
                    <a:pt x="20" y="59"/>
                  </a:cubicBezTo>
                  <a:cubicBezTo>
                    <a:pt x="20" y="59"/>
                    <a:pt x="19" y="60"/>
                    <a:pt x="19" y="60"/>
                  </a:cubicBezTo>
                  <a:cubicBezTo>
                    <a:pt x="21" y="61"/>
                    <a:pt x="21" y="62"/>
                    <a:pt x="22" y="63"/>
                  </a:cubicBezTo>
                  <a:cubicBezTo>
                    <a:pt x="22" y="64"/>
                    <a:pt x="22" y="66"/>
                    <a:pt x="22" y="67"/>
                  </a:cubicBezTo>
                  <a:cubicBezTo>
                    <a:pt x="25" y="71"/>
                    <a:pt x="24" y="76"/>
                    <a:pt x="26" y="79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8" y="83"/>
                    <a:pt x="27" y="88"/>
                    <a:pt x="30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2"/>
                    <a:pt x="29" y="93"/>
                    <a:pt x="30" y="92"/>
                  </a:cubicBezTo>
                  <a:cubicBezTo>
                    <a:pt x="30" y="94"/>
                    <a:pt x="32" y="94"/>
                    <a:pt x="31" y="96"/>
                  </a:cubicBezTo>
                  <a:cubicBezTo>
                    <a:pt x="31" y="97"/>
                    <a:pt x="32" y="96"/>
                    <a:pt x="33" y="97"/>
                  </a:cubicBezTo>
                  <a:cubicBezTo>
                    <a:pt x="33" y="99"/>
                    <a:pt x="33" y="100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4" y="101"/>
                    <a:pt x="33" y="101"/>
                    <a:pt x="33" y="102"/>
                  </a:cubicBezTo>
                  <a:cubicBezTo>
                    <a:pt x="34" y="102"/>
                    <a:pt x="34" y="105"/>
                    <a:pt x="36" y="103"/>
                  </a:cubicBezTo>
                  <a:cubicBezTo>
                    <a:pt x="36" y="105"/>
                    <a:pt x="40" y="107"/>
                    <a:pt x="39" y="108"/>
                  </a:cubicBezTo>
                  <a:cubicBezTo>
                    <a:pt x="39" y="108"/>
                    <a:pt x="40" y="108"/>
                    <a:pt x="40" y="108"/>
                  </a:cubicBezTo>
                  <a:cubicBezTo>
                    <a:pt x="42" y="109"/>
                    <a:pt x="42" y="112"/>
                    <a:pt x="44" y="113"/>
                  </a:cubicBezTo>
                  <a:cubicBezTo>
                    <a:pt x="44" y="113"/>
                    <a:pt x="42" y="113"/>
                    <a:pt x="43" y="114"/>
                  </a:cubicBezTo>
                  <a:cubicBezTo>
                    <a:pt x="43" y="114"/>
                    <a:pt x="44" y="113"/>
                    <a:pt x="44" y="113"/>
                  </a:cubicBezTo>
                  <a:cubicBezTo>
                    <a:pt x="48" y="115"/>
                    <a:pt x="47" y="119"/>
                    <a:pt x="50" y="121"/>
                  </a:cubicBezTo>
                  <a:cubicBezTo>
                    <a:pt x="54" y="123"/>
                    <a:pt x="57" y="127"/>
                    <a:pt x="60" y="129"/>
                  </a:cubicBezTo>
                  <a:cubicBezTo>
                    <a:pt x="60" y="129"/>
                    <a:pt x="60" y="129"/>
                    <a:pt x="60" y="129"/>
                  </a:cubicBezTo>
                  <a:cubicBezTo>
                    <a:pt x="62" y="127"/>
                    <a:pt x="63" y="133"/>
                    <a:pt x="63" y="130"/>
                  </a:cubicBezTo>
                  <a:cubicBezTo>
                    <a:pt x="64" y="130"/>
                    <a:pt x="65" y="130"/>
                    <a:pt x="64" y="131"/>
                  </a:cubicBezTo>
                  <a:cubicBezTo>
                    <a:pt x="65" y="130"/>
                    <a:pt x="67" y="133"/>
                    <a:pt x="69" y="131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0" y="133"/>
                    <a:pt x="71" y="132"/>
                    <a:pt x="73" y="133"/>
                  </a:cubicBezTo>
                  <a:cubicBezTo>
                    <a:pt x="73" y="133"/>
                    <a:pt x="72" y="133"/>
                    <a:pt x="72" y="134"/>
                  </a:cubicBezTo>
                  <a:cubicBezTo>
                    <a:pt x="73" y="135"/>
                    <a:pt x="74" y="131"/>
                    <a:pt x="74" y="134"/>
                  </a:cubicBezTo>
                  <a:cubicBezTo>
                    <a:pt x="75" y="134"/>
                    <a:pt x="75" y="133"/>
                    <a:pt x="74" y="133"/>
                  </a:cubicBezTo>
                  <a:cubicBezTo>
                    <a:pt x="78" y="133"/>
                    <a:pt x="82" y="131"/>
                    <a:pt x="86" y="129"/>
                  </a:cubicBezTo>
                  <a:cubicBezTo>
                    <a:pt x="89" y="130"/>
                    <a:pt x="87" y="133"/>
                    <a:pt x="89" y="131"/>
                  </a:cubicBezTo>
                  <a:cubicBezTo>
                    <a:pt x="89" y="131"/>
                    <a:pt x="89" y="130"/>
                    <a:pt x="89" y="130"/>
                  </a:cubicBezTo>
                  <a:cubicBezTo>
                    <a:pt x="90" y="129"/>
                    <a:pt x="92" y="133"/>
                    <a:pt x="92" y="131"/>
                  </a:cubicBezTo>
                  <a:cubicBezTo>
                    <a:pt x="91" y="130"/>
                    <a:pt x="92" y="130"/>
                    <a:pt x="91" y="129"/>
                  </a:cubicBezTo>
                  <a:cubicBezTo>
                    <a:pt x="93" y="129"/>
                    <a:pt x="94" y="131"/>
                    <a:pt x="95" y="129"/>
                  </a:cubicBezTo>
                  <a:cubicBezTo>
                    <a:pt x="96" y="130"/>
                    <a:pt x="96" y="130"/>
                    <a:pt x="96" y="130"/>
                  </a:cubicBezTo>
                  <a:cubicBezTo>
                    <a:pt x="96" y="127"/>
                    <a:pt x="99" y="127"/>
                    <a:pt x="99" y="124"/>
                  </a:cubicBezTo>
                  <a:cubicBezTo>
                    <a:pt x="107" y="120"/>
                    <a:pt x="108" y="113"/>
                    <a:pt x="111" y="104"/>
                  </a:cubicBezTo>
                  <a:cubicBezTo>
                    <a:pt x="115" y="95"/>
                    <a:pt x="117" y="86"/>
                    <a:pt x="119" y="77"/>
                  </a:cubicBezTo>
                  <a:cubicBezTo>
                    <a:pt x="121" y="75"/>
                    <a:pt x="121" y="75"/>
                    <a:pt x="121" y="72"/>
                  </a:cubicBezTo>
                  <a:cubicBezTo>
                    <a:pt x="121" y="72"/>
                    <a:pt x="121" y="73"/>
                    <a:pt x="122" y="72"/>
                  </a:cubicBezTo>
                  <a:cubicBezTo>
                    <a:pt x="120" y="72"/>
                    <a:pt x="122" y="71"/>
                    <a:pt x="120" y="70"/>
                  </a:cubicBezTo>
                  <a:cubicBezTo>
                    <a:pt x="120" y="67"/>
                    <a:pt x="120" y="63"/>
                    <a:pt x="120" y="60"/>
                  </a:cubicBezTo>
                  <a:cubicBezTo>
                    <a:pt x="120" y="60"/>
                    <a:pt x="121" y="61"/>
                    <a:pt x="121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0" y="59"/>
                    <a:pt x="119" y="58"/>
                    <a:pt x="119" y="59"/>
                  </a:cubicBezTo>
                  <a:cubicBezTo>
                    <a:pt x="116" y="50"/>
                    <a:pt x="120" y="37"/>
                    <a:pt x="119" y="29"/>
                  </a:cubicBezTo>
                  <a:cubicBezTo>
                    <a:pt x="120" y="26"/>
                    <a:pt x="119" y="23"/>
                    <a:pt x="119" y="21"/>
                  </a:cubicBezTo>
                  <a:cubicBezTo>
                    <a:pt x="121" y="14"/>
                    <a:pt x="122" y="7"/>
                    <a:pt x="119" y="0"/>
                  </a:cubicBezTo>
                  <a:cubicBezTo>
                    <a:pt x="119" y="0"/>
                    <a:pt x="123" y="0"/>
                    <a:pt x="12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0"/>
            <p:cNvSpPr/>
            <p:nvPr/>
          </p:nvSpPr>
          <p:spPr>
            <a:xfrm flipH="1">
              <a:off x="9077649" y="4906057"/>
              <a:ext cx="3707" cy="1483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0"/>
            <p:cNvSpPr/>
            <p:nvPr/>
          </p:nvSpPr>
          <p:spPr>
            <a:xfrm flipH="1">
              <a:off x="9087289" y="4934236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0"/>
            <p:cNvSpPr/>
            <p:nvPr/>
          </p:nvSpPr>
          <p:spPr>
            <a:xfrm flipH="1">
              <a:off x="9088772" y="4939427"/>
              <a:ext cx="1483" cy="2966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0"/>
            <p:cNvSpPr/>
            <p:nvPr/>
          </p:nvSpPr>
          <p:spPr>
            <a:xfrm flipH="1">
              <a:off x="9092480" y="4949068"/>
              <a:ext cx="1483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0"/>
            <p:cNvSpPr/>
            <p:nvPr/>
          </p:nvSpPr>
          <p:spPr>
            <a:xfrm flipH="1">
              <a:off x="9090255" y="4949068"/>
              <a:ext cx="2225" cy="74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" y="1"/>
                    <a:pt x="0" y="0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0"/>
            <p:cNvSpPr/>
            <p:nvPr/>
          </p:nvSpPr>
          <p:spPr>
            <a:xfrm flipH="1">
              <a:off x="9090255" y="4966123"/>
              <a:ext cx="2225" cy="74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0"/>
                    <a:pt x="2" y="1"/>
                    <a:pt x="1" y="1"/>
                  </a:cubicBezTo>
                  <a:cubicBezTo>
                    <a:pt x="2" y="1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0"/>
            <p:cNvSpPr/>
            <p:nvPr/>
          </p:nvSpPr>
          <p:spPr>
            <a:xfrm rot="10800000">
              <a:off x="9088772" y="4972797"/>
              <a:ext cx="148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0"/>
            <p:cNvSpPr/>
            <p:nvPr/>
          </p:nvSpPr>
          <p:spPr>
            <a:xfrm flipH="1">
              <a:off x="9018325" y="5077356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0"/>
            <p:cNvSpPr/>
            <p:nvPr/>
          </p:nvSpPr>
          <p:spPr>
            <a:xfrm flipH="1">
              <a:off x="8960483" y="5065491"/>
              <a:ext cx="742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0"/>
            <p:cNvSpPr/>
            <p:nvPr/>
          </p:nvSpPr>
          <p:spPr>
            <a:xfrm rot="10800000">
              <a:off x="8945652" y="5037313"/>
              <a:ext cx="148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0"/>
            <p:cNvSpPr/>
            <p:nvPr/>
          </p:nvSpPr>
          <p:spPr>
            <a:xfrm flipH="1">
              <a:off x="8754331" y="4896417"/>
              <a:ext cx="1483" cy="3707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1"/>
                  </a:moveTo>
                  <a:cubicBezTo>
                    <a:pt x="0" y="0"/>
                    <a:pt x="0" y="3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0"/>
            <p:cNvSpPr/>
            <p:nvPr/>
          </p:nvSpPr>
          <p:spPr>
            <a:xfrm flipH="1">
              <a:off x="8620850" y="4903832"/>
              <a:ext cx="150536" cy="173524"/>
            </a:xfrm>
            <a:custGeom>
              <a:avLst/>
              <a:gdLst/>
              <a:ahLst/>
              <a:cxnLst/>
              <a:rect l="l" t="t" r="r" b="b"/>
              <a:pathLst>
                <a:path w="124" h="143" extrusionOk="0">
                  <a:moveTo>
                    <a:pt x="116" y="5"/>
                  </a:moveTo>
                  <a:cubicBezTo>
                    <a:pt x="121" y="9"/>
                    <a:pt x="117" y="14"/>
                    <a:pt x="119" y="18"/>
                  </a:cubicBezTo>
                  <a:cubicBezTo>
                    <a:pt x="120" y="19"/>
                    <a:pt x="117" y="18"/>
                    <a:pt x="118" y="19"/>
                  </a:cubicBezTo>
                  <a:cubicBezTo>
                    <a:pt x="121" y="23"/>
                    <a:pt x="119" y="30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6"/>
                    <a:pt x="117" y="37"/>
                    <a:pt x="117" y="38"/>
                  </a:cubicBezTo>
                  <a:cubicBezTo>
                    <a:pt x="117" y="38"/>
                    <a:pt x="117" y="37"/>
                    <a:pt x="116" y="38"/>
                  </a:cubicBezTo>
                  <a:cubicBezTo>
                    <a:pt x="117" y="38"/>
                    <a:pt x="117" y="40"/>
                    <a:pt x="118" y="40"/>
                  </a:cubicBezTo>
                  <a:cubicBezTo>
                    <a:pt x="117" y="40"/>
                    <a:pt x="116" y="40"/>
                    <a:pt x="116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21" y="43"/>
                    <a:pt x="117" y="45"/>
                    <a:pt x="119" y="48"/>
                  </a:cubicBezTo>
                  <a:cubicBezTo>
                    <a:pt x="119" y="47"/>
                    <a:pt x="118" y="47"/>
                    <a:pt x="118" y="47"/>
                  </a:cubicBezTo>
                  <a:cubicBezTo>
                    <a:pt x="120" y="51"/>
                    <a:pt x="120" y="55"/>
                    <a:pt x="121" y="59"/>
                  </a:cubicBezTo>
                  <a:cubicBezTo>
                    <a:pt x="121" y="59"/>
                    <a:pt x="120" y="59"/>
                    <a:pt x="119" y="59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0" y="62"/>
                    <a:pt x="123" y="64"/>
                    <a:pt x="122" y="65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4" y="66"/>
                    <a:pt x="121" y="66"/>
                    <a:pt x="123" y="67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4" y="68"/>
                    <a:pt x="120" y="69"/>
                    <a:pt x="121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1" y="73"/>
                    <a:pt x="120" y="74"/>
                    <a:pt x="122" y="74"/>
                  </a:cubicBezTo>
                  <a:cubicBezTo>
                    <a:pt x="120" y="74"/>
                    <a:pt x="121" y="72"/>
                    <a:pt x="119" y="73"/>
                  </a:cubicBezTo>
                  <a:cubicBezTo>
                    <a:pt x="120" y="78"/>
                    <a:pt x="121" y="83"/>
                    <a:pt x="119" y="89"/>
                  </a:cubicBezTo>
                  <a:cubicBezTo>
                    <a:pt x="119" y="89"/>
                    <a:pt x="118" y="89"/>
                    <a:pt x="118" y="89"/>
                  </a:cubicBezTo>
                  <a:cubicBezTo>
                    <a:pt x="118" y="90"/>
                    <a:pt x="117" y="91"/>
                    <a:pt x="118" y="92"/>
                  </a:cubicBezTo>
                  <a:cubicBezTo>
                    <a:pt x="118" y="92"/>
                    <a:pt x="117" y="92"/>
                    <a:pt x="117" y="92"/>
                  </a:cubicBezTo>
                  <a:cubicBezTo>
                    <a:pt x="116" y="93"/>
                    <a:pt x="119" y="94"/>
                    <a:pt x="118" y="95"/>
                  </a:cubicBezTo>
                  <a:cubicBezTo>
                    <a:pt x="117" y="94"/>
                    <a:pt x="117" y="94"/>
                    <a:pt x="116" y="94"/>
                  </a:cubicBezTo>
                  <a:cubicBezTo>
                    <a:pt x="117" y="95"/>
                    <a:pt x="117" y="96"/>
                    <a:pt x="117" y="97"/>
                  </a:cubicBezTo>
                  <a:cubicBezTo>
                    <a:pt x="117" y="97"/>
                    <a:pt x="117" y="97"/>
                    <a:pt x="116" y="97"/>
                  </a:cubicBezTo>
                  <a:cubicBezTo>
                    <a:pt x="117" y="98"/>
                    <a:pt x="115" y="98"/>
                    <a:pt x="116" y="100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3" y="100"/>
                    <a:pt x="117" y="100"/>
                    <a:pt x="115" y="101"/>
                  </a:cubicBezTo>
                  <a:cubicBezTo>
                    <a:pt x="115" y="101"/>
                    <a:pt x="115" y="101"/>
                    <a:pt x="114" y="101"/>
                  </a:cubicBezTo>
                  <a:cubicBezTo>
                    <a:pt x="116" y="102"/>
                    <a:pt x="114" y="104"/>
                    <a:pt x="115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7"/>
                    <a:pt x="113" y="108"/>
                    <a:pt x="113" y="110"/>
                  </a:cubicBezTo>
                  <a:cubicBezTo>
                    <a:pt x="112" y="110"/>
                    <a:pt x="110" y="108"/>
                    <a:pt x="110" y="110"/>
                  </a:cubicBezTo>
                  <a:cubicBezTo>
                    <a:pt x="112" y="111"/>
                    <a:pt x="110" y="113"/>
                    <a:pt x="112" y="113"/>
                  </a:cubicBezTo>
                  <a:cubicBezTo>
                    <a:pt x="111" y="114"/>
                    <a:pt x="110" y="115"/>
                    <a:pt x="109" y="116"/>
                  </a:cubicBezTo>
                  <a:cubicBezTo>
                    <a:pt x="109" y="115"/>
                    <a:pt x="107" y="115"/>
                    <a:pt x="107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5" y="114"/>
                    <a:pt x="107" y="114"/>
                    <a:pt x="106" y="114"/>
                  </a:cubicBezTo>
                  <a:cubicBezTo>
                    <a:pt x="105" y="114"/>
                    <a:pt x="105" y="116"/>
                    <a:pt x="105" y="116"/>
                  </a:cubicBezTo>
                  <a:cubicBezTo>
                    <a:pt x="105" y="117"/>
                    <a:pt x="106" y="120"/>
                    <a:pt x="106" y="121"/>
                  </a:cubicBezTo>
                  <a:cubicBezTo>
                    <a:pt x="105" y="120"/>
                    <a:pt x="104" y="120"/>
                    <a:pt x="104" y="119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5" y="124"/>
                    <a:pt x="104" y="123"/>
                    <a:pt x="104" y="124"/>
                  </a:cubicBezTo>
                  <a:cubicBezTo>
                    <a:pt x="104" y="124"/>
                    <a:pt x="104" y="125"/>
                    <a:pt x="104" y="125"/>
                  </a:cubicBezTo>
                  <a:cubicBezTo>
                    <a:pt x="104" y="125"/>
                    <a:pt x="103" y="127"/>
                    <a:pt x="101" y="126"/>
                  </a:cubicBezTo>
                  <a:cubicBezTo>
                    <a:pt x="101" y="125"/>
                    <a:pt x="102" y="125"/>
                    <a:pt x="101" y="125"/>
                  </a:cubicBezTo>
                  <a:cubicBezTo>
                    <a:pt x="100" y="125"/>
                    <a:pt x="101" y="126"/>
                    <a:pt x="100" y="127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99" y="127"/>
                    <a:pt x="99" y="128"/>
                    <a:pt x="100" y="129"/>
                  </a:cubicBezTo>
                  <a:cubicBezTo>
                    <a:pt x="100" y="128"/>
                    <a:pt x="99" y="128"/>
                    <a:pt x="100" y="128"/>
                  </a:cubicBezTo>
                  <a:cubicBezTo>
                    <a:pt x="100" y="129"/>
                    <a:pt x="100" y="130"/>
                    <a:pt x="99" y="131"/>
                  </a:cubicBezTo>
                  <a:cubicBezTo>
                    <a:pt x="99" y="130"/>
                    <a:pt x="99" y="130"/>
                    <a:pt x="98" y="129"/>
                  </a:cubicBezTo>
                  <a:cubicBezTo>
                    <a:pt x="98" y="132"/>
                    <a:pt x="97" y="133"/>
                    <a:pt x="96" y="134"/>
                  </a:cubicBezTo>
                  <a:cubicBezTo>
                    <a:pt x="97" y="135"/>
                    <a:pt x="96" y="133"/>
                    <a:pt x="96" y="133"/>
                  </a:cubicBezTo>
                  <a:cubicBezTo>
                    <a:pt x="94" y="133"/>
                    <a:pt x="93" y="137"/>
                    <a:pt x="91" y="136"/>
                  </a:cubicBezTo>
                  <a:cubicBezTo>
                    <a:pt x="91" y="135"/>
                    <a:pt x="92" y="137"/>
                    <a:pt x="91" y="137"/>
                  </a:cubicBezTo>
                  <a:cubicBezTo>
                    <a:pt x="91" y="137"/>
                    <a:pt x="90" y="136"/>
                    <a:pt x="90" y="136"/>
                  </a:cubicBezTo>
                  <a:cubicBezTo>
                    <a:pt x="89" y="136"/>
                    <a:pt x="89" y="137"/>
                    <a:pt x="88" y="138"/>
                  </a:cubicBezTo>
                  <a:cubicBezTo>
                    <a:pt x="88" y="138"/>
                    <a:pt x="88" y="137"/>
                    <a:pt x="89" y="137"/>
                  </a:cubicBezTo>
                  <a:cubicBezTo>
                    <a:pt x="88" y="138"/>
                    <a:pt x="85" y="140"/>
                    <a:pt x="82" y="140"/>
                  </a:cubicBezTo>
                  <a:cubicBezTo>
                    <a:pt x="82" y="140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0" y="140"/>
                    <a:pt x="79" y="141"/>
                    <a:pt x="79" y="140"/>
                  </a:cubicBezTo>
                  <a:cubicBezTo>
                    <a:pt x="78" y="142"/>
                    <a:pt x="83" y="138"/>
                    <a:pt x="81" y="139"/>
                  </a:cubicBezTo>
                  <a:cubicBezTo>
                    <a:pt x="81" y="138"/>
                    <a:pt x="80" y="142"/>
                    <a:pt x="80" y="140"/>
                  </a:cubicBezTo>
                  <a:cubicBezTo>
                    <a:pt x="79" y="140"/>
                    <a:pt x="78" y="142"/>
                    <a:pt x="77" y="141"/>
                  </a:cubicBezTo>
                  <a:cubicBezTo>
                    <a:pt x="77" y="141"/>
                    <a:pt x="78" y="139"/>
                    <a:pt x="77" y="139"/>
                  </a:cubicBezTo>
                  <a:cubicBezTo>
                    <a:pt x="75" y="140"/>
                    <a:pt x="76" y="140"/>
                    <a:pt x="75" y="140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5" y="142"/>
                    <a:pt x="73" y="141"/>
                    <a:pt x="74" y="142"/>
                  </a:cubicBezTo>
                  <a:cubicBezTo>
                    <a:pt x="74" y="141"/>
                    <a:pt x="72" y="143"/>
                    <a:pt x="72" y="141"/>
                  </a:cubicBezTo>
                  <a:cubicBezTo>
                    <a:pt x="72" y="139"/>
                    <a:pt x="72" y="139"/>
                    <a:pt x="72" y="139"/>
                  </a:cubicBezTo>
                  <a:cubicBezTo>
                    <a:pt x="72" y="139"/>
                    <a:pt x="71" y="141"/>
                    <a:pt x="71" y="141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0" y="143"/>
                    <a:pt x="69" y="141"/>
                    <a:pt x="68" y="142"/>
                  </a:cubicBezTo>
                  <a:cubicBezTo>
                    <a:pt x="67" y="142"/>
                    <a:pt x="65" y="142"/>
                    <a:pt x="64" y="141"/>
                  </a:cubicBezTo>
                  <a:cubicBezTo>
                    <a:pt x="63" y="141"/>
                    <a:pt x="63" y="142"/>
                    <a:pt x="62" y="141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2" y="140"/>
                    <a:pt x="61" y="140"/>
                    <a:pt x="61" y="141"/>
                  </a:cubicBezTo>
                  <a:cubicBezTo>
                    <a:pt x="61" y="140"/>
                    <a:pt x="60" y="139"/>
                    <a:pt x="59" y="138"/>
                  </a:cubicBezTo>
                  <a:cubicBezTo>
                    <a:pt x="58" y="139"/>
                    <a:pt x="58" y="140"/>
                    <a:pt x="58" y="141"/>
                  </a:cubicBezTo>
                  <a:cubicBezTo>
                    <a:pt x="57" y="138"/>
                    <a:pt x="55" y="142"/>
                    <a:pt x="54" y="139"/>
                  </a:cubicBezTo>
                  <a:cubicBezTo>
                    <a:pt x="54" y="139"/>
                    <a:pt x="56" y="138"/>
                    <a:pt x="55" y="138"/>
                  </a:cubicBezTo>
                  <a:cubicBezTo>
                    <a:pt x="55" y="135"/>
                    <a:pt x="53" y="139"/>
                    <a:pt x="52" y="138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1" y="138"/>
                    <a:pt x="49" y="140"/>
                    <a:pt x="50" y="138"/>
                  </a:cubicBezTo>
                  <a:cubicBezTo>
                    <a:pt x="49" y="139"/>
                    <a:pt x="48" y="137"/>
                    <a:pt x="48" y="139"/>
                  </a:cubicBezTo>
                  <a:cubicBezTo>
                    <a:pt x="46" y="136"/>
                    <a:pt x="42" y="137"/>
                    <a:pt x="42" y="133"/>
                  </a:cubicBezTo>
                  <a:cubicBezTo>
                    <a:pt x="42" y="133"/>
                    <a:pt x="41" y="133"/>
                    <a:pt x="41" y="134"/>
                  </a:cubicBezTo>
                  <a:cubicBezTo>
                    <a:pt x="41" y="135"/>
                    <a:pt x="42" y="133"/>
                    <a:pt x="42" y="134"/>
                  </a:cubicBezTo>
                  <a:cubicBezTo>
                    <a:pt x="41" y="134"/>
                    <a:pt x="41" y="134"/>
                    <a:pt x="41" y="135"/>
                  </a:cubicBezTo>
                  <a:cubicBezTo>
                    <a:pt x="40" y="134"/>
                    <a:pt x="40" y="133"/>
                    <a:pt x="41" y="132"/>
                  </a:cubicBezTo>
                  <a:cubicBezTo>
                    <a:pt x="41" y="131"/>
                    <a:pt x="38" y="134"/>
                    <a:pt x="37" y="132"/>
                  </a:cubicBezTo>
                  <a:cubicBezTo>
                    <a:pt x="37" y="132"/>
                    <a:pt x="37" y="131"/>
                    <a:pt x="37" y="131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0"/>
                    <a:pt x="36" y="129"/>
                    <a:pt x="37" y="128"/>
                  </a:cubicBezTo>
                  <a:cubicBezTo>
                    <a:pt x="36" y="128"/>
                    <a:pt x="35" y="127"/>
                    <a:pt x="34" y="128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7"/>
                    <a:pt x="34" y="126"/>
                    <a:pt x="33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5"/>
                    <a:pt x="33" y="125"/>
                    <a:pt x="33" y="125"/>
                  </a:cubicBezTo>
                  <a:cubicBezTo>
                    <a:pt x="32" y="126"/>
                    <a:pt x="33" y="126"/>
                    <a:pt x="33" y="127"/>
                  </a:cubicBezTo>
                  <a:cubicBezTo>
                    <a:pt x="32" y="127"/>
                    <a:pt x="32" y="127"/>
                    <a:pt x="31" y="127"/>
                  </a:cubicBezTo>
                  <a:cubicBezTo>
                    <a:pt x="32" y="126"/>
                    <a:pt x="31" y="125"/>
                    <a:pt x="31" y="125"/>
                  </a:cubicBezTo>
                  <a:cubicBezTo>
                    <a:pt x="30" y="124"/>
                    <a:pt x="29" y="125"/>
                    <a:pt x="29" y="125"/>
                  </a:cubicBezTo>
                  <a:cubicBezTo>
                    <a:pt x="30" y="124"/>
                    <a:pt x="28" y="124"/>
                    <a:pt x="30" y="123"/>
                  </a:cubicBezTo>
                  <a:cubicBezTo>
                    <a:pt x="30" y="124"/>
                    <a:pt x="29" y="124"/>
                    <a:pt x="30" y="124"/>
                  </a:cubicBezTo>
                  <a:cubicBezTo>
                    <a:pt x="30" y="124"/>
                    <a:pt x="31" y="123"/>
                    <a:pt x="30" y="123"/>
                  </a:cubicBezTo>
                  <a:cubicBezTo>
                    <a:pt x="29" y="123"/>
                    <a:pt x="28" y="124"/>
                    <a:pt x="28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7" y="122"/>
                    <a:pt x="27" y="120"/>
                    <a:pt x="26" y="121"/>
                  </a:cubicBezTo>
                  <a:cubicBezTo>
                    <a:pt x="26" y="120"/>
                    <a:pt x="26" y="119"/>
                    <a:pt x="26" y="119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6" y="118"/>
                    <a:pt x="25" y="117"/>
                    <a:pt x="24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6"/>
                    <a:pt x="24" y="116"/>
                    <a:pt x="23" y="116"/>
                  </a:cubicBezTo>
                  <a:cubicBezTo>
                    <a:pt x="23" y="114"/>
                    <a:pt x="27" y="113"/>
                    <a:pt x="25" y="113"/>
                  </a:cubicBezTo>
                  <a:cubicBezTo>
                    <a:pt x="25" y="112"/>
                    <a:pt x="22" y="112"/>
                    <a:pt x="22" y="113"/>
                  </a:cubicBezTo>
                  <a:cubicBezTo>
                    <a:pt x="22" y="111"/>
                    <a:pt x="19" y="110"/>
                    <a:pt x="21" y="108"/>
                  </a:cubicBezTo>
                  <a:cubicBezTo>
                    <a:pt x="20" y="108"/>
                    <a:pt x="20" y="108"/>
                    <a:pt x="19" y="108"/>
                  </a:cubicBezTo>
                  <a:cubicBezTo>
                    <a:pt x="19" y="105"/>
                    <a:pt x="16" y="103"/>
                    <a:pt x="18" y="101"/>
                  </a:cubicBezTo>
                  <a:cubicBezTo>
                    <a:pt x="19" y="101"/>
                    <a:pt x="19" y="100"/>
                    <a:pt x="20" y="100"/>
                  </a:cubicBezTo>
                  <a:cubicBezTo>
                    <a:pt x="18" y="100"/>
                    <a:pt x="21" y="99"/>
                    <a:pt x="19" y="99"/>
                  </a:cubicBezTo>
                  <a:cubicBezTo>
                    <a:pt x="18" y="100"/>
                    <a:pt x="17" y="100"/>
                    <a:pt x="17" y="101"/>
                  </a:cubicBezTo>
                  <a:cubicBezTo>
                    <a:pt x="16" y="100"/>
                    <a:pt x="15" y="97"/>
                    <a:pt x="16" y="96"/>
                  </a:cubicBezTo>
                  <a:cubicBezTo>
                    <a:pt x="15" y="97"/>
                    <a:pt x="15" y="97"/>
                    <a:pt x="15" y="96"/>
                  </a:cubicBezTo>
                  <a:cubicBezTo>
                    <a:pt x="16" y="96"/>
                    <a:pt x="16" y="95"/>
                    <a:pt x="15" y="94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3" y="94"/>
                    <a:pt x="14" y="93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4" y="92"/>
                    <a:pt x="12" y="91"/>
                    <a:pt x="13" y="90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89"/>
                    <a:pt x="13" y="88"/>
                    <a:pt x="12" y="89"/>
                  </a:cubicBezTo>
                  <a:cubicBezTo>
                    <a:pt x="13" y="87"/>
                    <a:pt x="13" y="86"/>
                    <a:pt x="14" y="85"/>
                  </a:cubicBezTo>
                  <a:cubicBezTo>
                    <a:pt x="10" y="83"/>
                    <a:pt x="9" y="82"/>
                    <a:pt x="8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75"/>
                    <a:pt x="7" y="76"/>
                    <a:pt x="8" y="75"/>
                  </a:cubicBezTo>
                  <a:cubicBezTo>
                    <a:pt x="9" y="75"/>
                    <a:pt x="9" y="74"/>
                    <a:pt x="10" y="75"/>
                  </a:cubicBezTo>
                  <a:cubicBezTo>
                    <a:pt x="11" y="73"/>
                    <a:pt x="9" y="73"/>
                    <a:pt x="8" y="73"/>
                  </a:cubicBezTo>
                  <a:cubicBezTo>
                    <a:pt x="7" y="73"/>
                    <a:pt x="9" y="73"/>
                    <a:pt x="8" y="73"/>
                  </a:cubicBezTo>
                  <a:cubicBezTo>
                    <a:pt x="7" y="73"/>
                    <a:pt x="8" y="72"/>
                    <a:pt x="7" y="72"/>
                  </a:cubicBezTo>
                  <a:cubicBezTo>
                    <a:pt x="7" y="71"/>
                    <a:pt x="9" y="71"/>
                    <a:pt x="9" y="72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10" y="70"/>
                    <a:pt x="12" y="72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2"/>
                    <a:pt x="16" y="70"/>
                  </a:cubicBezTo>
                  <a:cubicBezTo>
                    <a:pt x="15" y="70"/>
                    <a:pt x="13" y="69"/>
                    <a:pt x="12" y="70"/>
                  </a:cubicBezTo>
                  <a:cubicBezTo>
                    <a:pt x="12" y="69"/>
                    <a:pt x="8" y="70"/>
                    <a:pt x="8" y="69"/>
                  </a:cubicBezTo>
                  <a:cubicBezTo>
                    <a:pt x="9" y="68"/>
                    <a:pt x="9" y="70"/>
                    <a:pt x="10" y="69"/>
                  </a:cubicBezTo>
                  <a:cubicBezTo>
                    <a:pt x="11" y="68"/>
                    <a:pt x="9" y="68"/>
                    <a:pt x="9" y="67"/>
                  </a:cubicBezTo>
                  <a:cubicBezTo>
                    <a:pt x="9" y="68"/>
                    <a:pt x="7" y="68"/>
                    <a:pt x="7" y="67"/>
                  </a:cubicBezTo>
                  <a:cubicBezTo>
                    <a:pt x="7" y="66"/>
                    <a:pt x="8" y="67"/>
                    <a:pt x="8" y="66"/>
                  </a:cubicBezTo>
                  <a:cubicBezTo>
                    <a:pt x="7" y="66"/>
                    <a:pt x="7" y="65"/>
                    <a:pt x="6" y="66"/>
                  </a:cubicBezTo>
                  <a:cubicBezTo>
                    <a:pt x="4" y="66"/>
                    <a:pt x="6" y="65"/>
                    <a:pt x="5" y="65"/>
                  </a:cubicBezTo>
                  <a:cubicBezTo>
                    <a:pt x="6" y="64"/>
                    <a:pt x="8" y="65"/>
                    <a:pt x="9" y="64"/>
                  </a:cubicBezTo>
                  <a:cubicBezTo>
                    <a:pt x="7" y="64"/>
                    <a:pt x="7" y="63"/>
                    <a:pt x="5" y="64"/>
                  </a:cubicBezTo>
                  <a:cubicBezTo>
                    <a:pt x="5" y="63"/>
                    <a:pt x="6" y="63"/>
                    <a:pt x="7" y="63"/>
                  </a:cubicBezTo>
                  <a:cubicBezTo>
                    <a:pt x="8" y="62"/>
                    <a:pt x="4" y="62"/>
                    <a:pt x="7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" y="61"/>
                    <a:pt x="6" y="61"/>
                    <a:pt x="7" y="60"/>
                  </a:cubicBezTo>
                  <a:cubicBezTo>
                    <a:pt x="7" y="59"/>
                    <a:pt x="5" y="58"/>
                    <a:pt x="7" y="58"/>
                  </a:cubicBezTo>
                  <a:cubicBezTo>
                    <a:pt x="7" y="58"/>
                    <a:pt x="6" y="56"/>
                    <a:pt x="5" y="57"/>
                  </a:cubicBezTo>
                  <a:cubicBezTo>
                    <a:pt x="4" y="58"/>
                    <a:pt x="6" y="58"/>
                    <a:pt x="4" y="59"/>
                  </a:cubicBezTo>
                  <a:cubicBezTo>
                    <a:pt x="6" y="58"/>
                    <a:pt x="4" y="58"/>
                    <a:pt x="3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6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5" y="55"/>
                    <a:pt x="4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6" y="54"/>
                    <a:pt x="6" y="53"/>
                  </a:cubicBezTo>
                  <a:cubicBezTo>
                    <a:pt x="5" y="53"/>
                    <a:pt x="3" y="53"/>
                    <a:pt x="2" y="53"/>
                  </a:cubicBezTo>
                  <a:cubicBezTo>
                    <a:pt x="2" y="52"/>
                    <a:pt x="4" y="52"/>
                    <a:pt x="2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6" y="51"/>
                    <a:pt x="6" y="50"/>
                  </a:cubicBezTo>
                  <a:cubicBezTo>
                    <a:pt x="5" y="50"/>
                    <a:pt x="3" y="49"/>
                    <a:pt x="3" y="50"/>
                  </a:cubicBezTo>
                  <a:cubicBezTo>
                    <a:pt x="3" y="50"/>
                    <a:pt x="3" y="49"/>
                    <a:pt x="4" y="49"/>
                  </a:cubicBezTo>
                  <a:cubicBezTo>
                    <a:pt x="4" y="48"/>
                    <a:pt x="3" y="49"/>
                    <a:pt x="2" y="48"/>
                  </a:cubicBezTo>
                  <a:cubicBezTo>
                    <a:pt x="3" y="48"/>
                    <a:pt x="4" y="47"/>
                    <a:pt x="5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47"/>
                    <a:pt x="8" y="46"/>
                    <a:pt x="10" y="46"/>
                  </a:cubicBezTo>
                  <a:cubicBezTo>
                    <a:pt x="10" y="45"/>
                    <a:pt x="10" y="45"/>
                    <a:pt x="9" y="45"/>
                  </a:cubicBezTo>
                  <a:cubicBezTo>
                    <a:pt x="7" y="46"/>
                    <a:pt x="5" y="43"/>
                    <a:pt x="3" y="44"/>
                  </a:cubicBezTo>
                  <a:cubicBezTo>
                    <a:pt x="2" y="42"/>
                    <a:pt x="9" y="42"/>
                    <a:pt x="5" y="41"/>
                  </a:cubicBezTo>
                  <a:cubicBezTo>
                    <a:pt x="4" y="41"/>
                    <a:pt x="2" y="40"/>
                    <a:pt x="3" y="41"/>
                  </a:cubicBezTo>
                  <a:cubicBezTo>
                    <a:pt x="3" y="40"/>
                    <a:pt x="1" y="40"/>
                    <a:pt x="2" y="39"/>
                  </a:cubicBezTo>
                  <a:cubicBezTo>
                    <a:pt x="3" y="40"/>
                    <a:pt x="4" y="38"/>
                    <a:pt x="6" y="39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6" y="40"/>
                    <a:pt x="8" y="40"/>
                    <a:pt x="8" y="39"/>
                  </a:cubicBezTo>
                  <a:cubicBezTo>
                    <a:pt x="8" y="39"/>
                    <a:pt x="8" y="38"/>
                    <a:pt x="6" y="38"/>
                  </a:cubicBezTo>
                  <a:cubicBezTo>
                    <a:pt x="5" y="38"/>
                    <a:pt x="6" y="39"/>
                    <a:pt x="5" y="39"/>
                  </a:cubicBezTo>
                  <a:cubicBezTo>
                    <a:pt x="4" y="37"/>
                    <a:pt x="7" y="37"/>
                    <a:pt x="4" y="36"/>
                  </a:cubicBezTo>
                  <a:cubicBezTo>
                    <a:pt x="4" y="37"/>
                    <a:pt x="3" y="38"/>
                    <a:pt x="2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5"/>
                    <a:pt x="0" y="36"/>
                    <a:pt x="1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2" y="36"/>
                    <a:pt x="4" y="36"/>
                  </a:cubicBezTo>
                  <a:cubicBezTo>
                    <a:pt x="5" y="35"/>
                    <a:pt x="3" y="35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8" y="34"/>
                    <a:pt x="6" y="32"/>
                  </a:cubicBezTo>
                  <a:cubicBezTo>
                    <a:pt x="5" y="32"/>
                    <a:pt x="5" y="32"/>
                    <a:pt x="4" y="32"/>
                  </a:cubicBezTo>
                  <a:cubicBezTo>
                    <a:pt x="4" y="31"/>
                    <a:pt x="3" y="30"/>
                    <a:pt x="3" y="29"/>
                  </a:cubicBezTo>
                  <a:cubicBezTo>
                    <a:pt x="5" y="29"/>
                    <a:pt x="3" y="27"/>
                    <a:pt x="5" y="28"/>
                  </a:cubicBezTo>
                  <a:cubicBezTo>
                    <a:pt x="4" y="29"/>
                    <a:pt x="4" y="31"/>
                    <a:pt x="6" y="32"/>
                  </a:cubicBezTo>
                  <a:cubicBezTo>
                    <a:pt x="8" y="31"/>
                    <a:pt x="5" y="33"/>
                    <a:pt x="8" y="33"/>
                  </a:cubicBezTo>
                  <a:cubicBezTo>
                    <a:pt x="8" y="32"/>
                    <a:pt x="10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9" y="31"/>
                    <a:pt x="9" y="31"/>
                    <a:pt x="8" y="31"/>
                  </a:cubicBezTo>
                  <a:cubicBezTo>
                    <a:pt x="8" y="30"/>
                    <a:pt x="7" y="29"/>
                    <a:pt x="6" y="28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6"/>
                    <a:pt x="8" y="25"/>
                    <a:pt x="8" y="23"/>
                  </a:cubicBezTo>
                  <a:cubicBezTo>
                    <a:pt x="6" y="24"/>
                    <a:pt x="8" y="21"/>
                    <a:pt x="6" y="22"/>
                  </a:cubicBezTo>
                  <a:cubicBezTo>
                    <a:pt x="6" y="23"/>
                    <a:pt x="4" y="24"/>
                    <a:pt x="3" y="23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3" y="22"/>
                    <a:pt x="6" y="22"/>
                    <a:pt x="4" y="21"/>
                  </a:cubicBezTo>
                  <a:cubicBezTo>
                    <a:pt x="5" y="23"/>
                    <a:pt x="7" y="22"/>
                    <a:pt x="9" y="22"/>
                  </a:cubicBezTo>
                  <a:cubicBezTo>
                    <a:pt x="8" y="21"/>
                    <a:pt x="10" y="22"/>
                    <a:pt x="10" y="21"/>
                  </a:cubicBezTo>
                  <a:cubicBezTo>
                    <a:pt x="9" y="20"/>
                    <a:pt x="8" y="18"/>
                    <a:pt x="8" y="17"/>
                  </a:cubicBezTo>
                  <a:cubicBezTo>
                    <a:pt x="10" y="16"/>
                    <a:pt x="8" y="13"/>
                    <a:pt x="8" y="12"/>
                  </a:cubicBezTo>
                  <a:cubicBezTo>
                    <a:pt x="9" y="11"/>
                    <a:pt x="11" y="12"/>
                    <a:pt x="11" y="11"/>
                  </a:cubicBezTo>
                  <a:cubicBezTo>
                    <a:pt x="11" y="10"/>
                    <a:pt x="9" y="11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2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1" y="7"/>
                    <a:pt x="11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7"/>
                    <a:pt x="12" y="6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1" y="3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3" y="0"/>
                    <a:pt x="12" y="0"/>
                  </a:cubicBezTo>
                  <a:cubicBezTo>
                    <a:pt x="13" y="0"/>
                    <a:pt x="14" y="1"/>
                    <a:pt x="15" y="1"/>
                  </a:cubicBezTo>
                  <a:cubicBezTo>
                    <a:pt x="14" y="2"/>
                    <a:pt x="14" y="1"/>
                    <a:pt x="12" y="1"/>
                  </a:cubicBezTo>
                  <a:cubicBezTo>
                    <a:pt x="11" y="2"/>
                    <a:pt x="12" y="3"/>
                    <a:pt x="13" y="3"/>
                  </a:cubicBezTo>
                  <a:cubicBezTo>
                    <a:pt x="13" y="3"/>
                    <a:pt x="13" y="3"/>
                    <a:pt x="12" y="2"/>
                  </a:cubicBezTo>
                  <a:cubicBezTo>
                    <a:pt x="14" y="2"/>
                    <a:pt x="14" y="3"/>
                    <a:pt x="15" y="3"/>
                  </a:cubicBezTo>
                  <a:cubicBezTo>
                    <a:pt x="15" y="3"/>
                    <a:pt x="16" y="2"/>
                    <a:pt x="15" y="2"/>
                  </a:cubicBezTo>
                  <a:cubicBezTo>
                    <a:pt x="16" y="3"/>
                    <a:pt x="16" y="4"/>
                    <a:pt x="16" y="5"/>
                  </a:cubicBezTo>
                  <a:cubicBezTo>
                    <a:pt x="16" y="4"/>
                    <a:pt x="15" y="5"/>
                    <a:pt x="15" y="5"/>
                  </a:cubicBezTo>
                  <a:cubicBezTo>
                    <a:pt x="16" y="5"/>
                    <a:pt x="17" y="6"/>
                    <a:pt x="16" y="7"/>
                  </a:cubicBezTo>
                  <a:cubicBezTo>
                    <a:pt x="15" y="8"/>
                    <a:pt x="17" y="9"/>
                    <a:pt x="17" y="10"/>
                  </a:cubicBezTo>
                  <a:cubicBezTo>
                    <a:pt x="15" y="10"/>
                    <a:pt x="14" y="9"/>
                    <a:pt x="14" y="8"/>
                  </a:cubicBezTo>
                  <a:cubicBezTo>
                    <a:pt x="13" y="9"/>
                    <a:pt x="14" y="9"/>
                    <a:pt x="13" y="10"/>
                  </a:cubicBezTo>
                  <a:cubicBezTo>
                    <a:pt x="14" y="10"/>
                    <a:pt x="16" y="11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3"/>
                    <a:pt x="17" y="13"/>
                    <a:pt x="17" y="14"/>
                  </a:cubicBezTo>
                  <a:cubicBezTo>
                    <a:pt x="16" y="16"/>
                    <a:pt x="16" y="18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1"/>
                    <a:pt x="16" y="23"/>
                    <a:pt x="17" y="24"/>
                  </a:cubicBezTo>
                  <a:cubicBezTo>
                    <a:pt x="16" y="26"/>
                    <a:pt x="18" y="28"/>
                    <a:pt x="16" y="29"/>
                  </a:cubicBezTo>
                  <a:cubicBezTo>
                    <a:pt x="17" y="33"/>
                    <a:pt x="18" y="36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5" y="40"/>
                    <a:pt x="15" y="40"/>
                  </a:cubicBezTo>
                  <a:cubicBezTo>
                    <a:pt x="16" y="40"/>
                    <a:pt x="17" y="41"/>
                    <a:pt x="18" y="42"/>
                  </a:cubicBezTo>
                  <a:cubicBezTo>
                    <a:pt x="17" y="43"/>
                    <a:pt x="18" y="45"/>
                    <a:pt x="20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1" y="48"/>
                    <a:pt x="19" y="50"/>
                    <a:pt x="19" y="51"/>
                  </a:cubicBezTo>
                  <a:cubicBezTo>
                    <a:pt x="18" y="52"/>
                    <a:pt x="17" y="52"/>
                    <a:pt x="18" y="53"/>
                  </a:cubicBezTo>
                  <a:cubicBezTo>
                    <a:pt x="20" y="53"/>
                    <a:pt x="19" y="54"/>
                    <a:pt x="21" y="55"/>
                  </a:cubicBezTo>
                  <a:cubicBezTo>
                    <a:pt x="21" y="56"/>
                    <a:pt x="21" y="58"/>
                    <a:pt x="20" y="59"/>
                  </a:cubicBezTo>
                  <a:cubicBezTo>
                    <a:pt x="23" y="63"/>
                    <a:pt x="23" y="67"/>
                    <a:pt x="25" y="71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7" y="76"/>
                    <a:pt x="25" y="78"/>
                    <a:pt x="28" y="82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4"/>
                    <a:pt x="27" y="85"/>
                    <a:pt x="28" y="84"/>
                  </a:cubicBezTo>
                  <a:cubicBezTo>
                    <a:pt x="28" y="85"/>
                    <a:pt x="30" y="87"/>
                    <a:pt x="29" y="88"/>
                  </a:cubicBezTo>
                  <a:cubicBezTo>
                    <a:pt x="28" y="89"/>
                    <a:pt x="30" y="89"/>
                    <a:pt x="30" y="90"/>
                  </a:cubicBezTo>
                  <a:cubicBezTo>
                    <a:pt x="30" y="92"/>
                    <a:pt x="31" y="93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1" y="94"/>
                    <a:pt x="30" y="94"/>
                    <a:pt x="30" y="95"/>
                  </a:cubicBezTo>
                  <a:cubicBezTo>
                    <a:pt x="31" y="95"/>
                    <a:pt x="31" y="97"/>
                    <a:pt x="33" y="96"/>
                  </a:cubicBezTo>
                  <a:cubicBezTo>
                    <a:pt x="32" y="98"/>
                    <a:pt x="36" y="100"/>
                    <a:pt x="35" y="103"/>
                  </a:cubicBezTo>
                  <a:cubicBezTo>
                    <a:pt x="35" y="102"/>
                    <a:pt x="35" y="103"/>
                    <a:pt x="36" y="103"/>
                  </a:cubicBezTo>
                  <a:cubicBezTo>
                    <a:pt x="37" y="105"/>
                    <a:pt x="35" y="107"/>
                    <a:pt x="38" y="107"/>
                  </a:cubicBezTo>
                  <a:cubicBezTo>
                    <a:pt x="37" y="107"/>
                    <a:pt x="36" y="107"/>
                    <a:pt x="36" y="108"/>
                  </a:cubicBezTo>
                  <a:cubicBezTo>
                    <a:pt x="37" y="108"/>
                    <a:pt x="37" y="107"/>
                    <a:pt x="38" y="108"/>
                  </a:cubicBezTo>
                  <a:cubicBezTo>
                    <a:pt x="41" y="109"/>
                    <a:pt x="40" y="113"/>
                    <a:pt x="41" y="115"/>
                  </a:cubicBezTo>
                  <a:cubicBezTo>
                    <a:pt x="45" y="117"/>
                    <a:pt x="47" y="121"/>
                    <a:pt x="51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2" y="121"/>
                    <a:pt x="52" y="126"/>
                    <a:pt x="54" y="123"/>
                  </a:cubicBezTo>
                  <a:cubicBezTo>
                    <a:pt x="54" y="124"/>
                    <a:pt x="55" y="124"/>
                    <a:pt x="55" y="125"/>
                  </a:cubicBezTo>
                  <a:cubicBezTo>
                    <a:pt x="56" y="123"/>
                    <a:pt x="57" y="127"/>
                    <a:pt x="59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60" y="127"/>
                    <a:pt x="62" y="125"/>
                    <a:pt x="64" y="127"/>
                  </a:cubicBezTo>
                  <a:cubicBezTo>
                    <a:pt x="63" y="127"/>
                    <a:pt x="63" y="127"/>
                    <a:pt x="63" y="128"/>
                  </a:cubicBezTo>
                  <a:cubicBezTo>
                    <a:pt x="63" y="129"/>
                    <a:pt x="65" y="126"/>
                    <a:pt x="65" y="128"/>
                  </a:cubicBezTo>
                  <a:cubicBezTo>
                    <a:pt x="66" y="128"/>
                    <a:pt x="65" y="127"/>
                    <a:pt x="65" y="127"/>
                  </a:cubicBezTo>
                  <a:cubicBezTo>
                    <a:pt x="69" y="128"/>
                    <a:pt x="73" y="127"/>
                    <a:pt x="77" y="126"/>
                  </a:cubicBezTo>
                  <a:cubicBezTo>
                    <a:pt x="79" y="127"/>
                    <a:pt x="78" y="130"/>
                    <a:pt x="79" y="128"/>
                  </a:cubicBezTo>
                  <a:cubicBezTo>
                    <a:pt x="79" y="128"/>
                    <a:pt x="79" y="127"/>
                    <a:pt x="79" y="127"/>
                  </a:cubicBezTo>
                  <a:cubicBezTo>
                    <a:pt x="80" y="126"/>
                    <a:pt x="81" y="130"/>
                    <a:pt x="82" y="128"/>
                  </a:cubicBezTo>
                  <a:cubicBezTo>
                    <a:pt x="81" y="127"/>
                    <a:pt x="82" y="127"/>
                    <a:pt x="81" y="126"/>
                  </a:cubicBezTo>
                  <a:cubicBezTo>
                    <a:pt x="83" y="127"/>
                    <a:pt x="84" y="128"/>
                    <a:pt x="85" y="126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86" y="124"/>
                    <a:pt x="88" y="125"/>
                    <a:pt x="87" y="122"/>
                  </a:cubicBezTo>
                  <a:cubicBezTo>
                    <a:pt x="94" y="117"/>
                    <a:pt x="98" y="110"/>
                    <a:pt x="101" y="102"/>
                  </a:cubicBezTo>
                  <a:cubicBezTo>
                    <a:pt x="105" y="95"/>
                    <a:pt x="107" y="85"/>
                    <a:pt x="108" y="78"/>
                  </a:cubicBezTo>
                  <a:cubicBezTo>
                    <a:pt x="110" y="75"/>
                    <a:pt x="110" y="75"/>
                    <a:pt x="109" y="72"/>
                  </a:cubicBezTo>
                  <a:cubicBezTo>
                    <a:pt x="110" y="72"/>
                    <a:pt x="110" y="73"/>
                    <a:pt x="110" y="73"/>
                  </a:cubicBezTo>
                  <a:cubicBezTo>
                    <a:pt x="108" y="72"/>
                    <a:pt x="110" y="70"/>
                    <a:pt x="109" y="70"/>
                  </a:cubicBezTo>
                  <a:cubicBezTo>
                    <a:pt x="109" y="64"/>
                    <a:pt x="110" y="64"/>
                    <a:pt x="109" y="60"/>
                  </a:cubicBezTo>
                  <a:cubicBezTo>
                    <a:pt x="109" y="61"/>
                    <a:pt x="111" y="61"/>
                    <a:pt x="111" y="61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59"/>
                    <a:pt x="109" y="59"/>
                    <a:pt x="108" y="59"/>
                  </a:cubicBezTo>
                  <a:cubicBezTo>
                    <a:pt x="106" y="52"/>
                    <a:pt x="109" y="39"/>
                    <a:pt x="108" y="30"/>
                  </a:cubicBezTo>
                  <a:cubicBezTo>
                    <a:pt x="109" y="28"/>
                    <a:pt x="109" y="25"/>
                    <a:pt x="108" y="22"/>
                  </a:cubicBezTo>
                  <a:cubicBezTo>
                    <a:pt x="111" y="15"/>
                    <a:pt x="113" y="8"/>
                    <a:pt x="110" y="4"/>
                  </a:cubicBezTo>
                  <a:cubicBezTo>
                    <a:pt x="110" y="4"/>
                    <a:pt x="114" y="3"/>
                    <a:pt x="116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0"/>
            <p:cNvSpPr/>
            <p:nvPr/>
          </p:nvSpPr>
          <p:spPr>
            <a:xfrm flipH="1">
              <a:off x="8752847" y="4900125"/>
              <a:ext cx="2966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0"/>
            <p:cNvSpPr/>
            <p:nvPr/>
          </p:nvSpPr>
          <p:spPr>
            <a:xfrm rot="10800000">
              <a:off x="8762487" y="4929045"/>
              <a:ext cx="2966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0"/>
            <p:cNvSpPr/>
            <p:nvPr/>
          </p:nvSpPr>
          <p:spPr>
            <a:xfrm flipH="1">
              <a:off x="8763971" y="4934236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1" y="2"/>
                    <a:pt x="0" y="0"/>
                    <a:pt x="0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0"/>
            <p:cNvSpPr/>
            <p:nvPr/>
          </p:nvSpPr>
          <p:spPr>
            <a:xfrm flipH="1">
              <a:off x="8767678" y="4942394"/>
              <a:ext cx="2225" cy="148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1" y="1"/>
                    <a:pt x="0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0"/>
            <p:cNvSpPr/>
            <p:nvPr/>
          </p:nvSpPr>
          <p:spPr>
            <a:xfrm flipH="1">
              <a:off x="8766196" y="4942394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0"/>
            <p:cNvSpPr/>
            <p:nvPr/>
          </p:nvSpPr>
          <p:spPr>
            <a:xfrm flipH="1">
              <a:off x="8767678" y="4957224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0"/>
            <p:cNvSpPr/>
            <p:nvPr/>
          </p:nvSpPr>
          <p:spPr>
            <a:xfrm rot="10800000">
              <a:off x="8766196" y="4966123"/>
              <a:ext cx="148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0"/>
            <p:cNvSpPr/>
            <p:nvPr/>
          </p:nvSpPr>
          <p:spPr>
            <a:xfrm flipH="1">
              <a:off x="8706871" y="5072907"/>
              <a:ext cx="1483" cy="74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0"/>
            <p:cNvSpPr/>
            <p:nvPr/>
          </p:nvSpPr>
          <p:spPr>
            <a:xfrm flipH="1">
              <a:off x="8649771" y="5064008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0"/>
            <p:cNvSpPr/>
            <p:nvPr/>
          </p:nvSpPr>
          <p:spPr>
            <a:xfrm flipH="1">
              <a:off x="8635681" y="5037313"/>
              <a:ext cx="742" cy="1483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0"/>
            <p:cNvSpPr/>
            <p:nvPr/>
          </p:nvSpPr>
          <p:spPr>
            <a:xfrm flipH="1">
              <a:off x="8830711" y="5083289"/>
              <a:ext cx="3707" cy="2966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1"/>
                  </a:moveTo>
                  <a:cubicBezTo>
                    <a:pt x="3" y="1"/>
                    <a:pt x="0" y="0"/>
                    <a:pt x="2" y="1"/>
                  </a:cubicBezTo>
                  <a:cubicBezTo>
                    <a:pt x="2" y="1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0"/>
            <p:cNvSpPr/>
            <p:nvPr/>
          </p:nvSpPr>
          <p:spPr>
            <a:xfrm flipH="1">
              <a:off x="8767678" y="5071424"/>
              <a:ext cx="162401" cy="144603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73" y="4"/>
                  </a:moveTo>
                  <a:cubicBezTo>
                    <a:pt x="77" y="0"/>
                    <a:pt x="83" y="5"/>
                    <a:pt x="88" y="4"/>
                  </a:cubicBezTo>
                  <a:cubicBezTo>
                    <a:pt x="89" y="4"/>
                    <a:pt x="87" y="6"/>
                    <a:pt x="89" y="6"/>
                  </a:cubicBezTo>
                  <a:cubicBezTo>
                    <a:pt x="94" y="4"/>
                    <a:pt x="101" y="8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6" y="14"/>
                    <a:pt x="108" y="12"/>
                    <a:pt x="109" y="13"/>
                  </a:cubicBezTo>
                  <a:cubicBezTo>
                    <a:pt x="108" y="13"/>
                    <a:pt x="108" y="13"/>
                    <a:pt x="108" y="14"/>
                  </a:cubicBezTo>
                  <a:cubicBezTo>
                    <a:pt x="109" y="13"/>
                    <a:pt x="110" y="14"/>
                    <a:pt x="111" y="14"/>
                  </a:cubicBezTo>
                  <a:cubicBezTo>
                    <a:pt x="111" y="14"/>
                    <a:pt x="111" y="15"/>
                    <a:pt x="111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6" y="13"/>
                    <a:pt x="116" y="17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22" y="19"/>
                    <a:pt x="125" y="24"/>
                    <a:pt x="127" y="28"/>
                  </a:cubicBezTo>
                  <a:cubicBezTo>
                    <a:pt x="127" y="28"/>
                    <a:pt x="126" y="28"/>
                    <a:pt x="125" y="29"/>
                  </a:cubicBezTo>
                  <a:cubicBezTo>
                    <a:pt x="127" y="28"/>
                    <a:pt x="128" y="30"/>
                    <a:pt x="129" y="31"/>
                  </a:cubicBezTo>
                  <a:cubicBezTo>
                    <a:pt x="128" y="32"/>
                    <a:pt x="131" y="32"/>
                    <a:pt x="131" y="34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2" y="34"/>
                    <a:pt x="130" y="36"/>
                    <a:pt x="132" y="36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3" y="37"/>
                    <a:pt x="130" y="39"/>
                    <a:pt x="132" y="39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3" y="40"/>
                    <a:pt x="132" y="41"/>
                    <a:pt x="132" y="41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3" y="43"/>
                    <a:pt x="132" y="44"/>
                    <a:pt x="134" y="44"/>
                  </a:cubicBezTo>
                  <a:cubicBezTo>
                    <a:pt x="132" y="45"/>
                    <a:pt x="133" y="42"/>
                    <a:pt x="131" y="44"/>
                  </a:cubicBezTo>
                  <a:cubicBezTo>
                    <a:pt x="134" y="49"/>
                    <a:pt x="134" y="56"/>
                    <a:pt x="134" y="62"/>
                  </a:cubicBezTo>
                  <a:cubicBezTo>
                    <a:pt x="133" y="62"/>
                    <a:pt x="133" y="63"/>
                    <a:pt x="132" y="63"/>
                  </a:cubicBezTo>
                  <a:cubicBezTo>
                    <a:pt x="133" y="63"/>
                    <a:pt x="133" y="65"/>
                    <a:pt x="134" y="66"/>
                  </a:cubicBezTo>
                  <a:cubicBezTo>
                    <a:pt x="133" y="66"/>
                    <a:pt x="133" y="66"/>
                    <a:pt x="132" y="66"/>
                  </a:cubicBezTo>
                  <a:cubicBezTo>
                    <a:pt x="132" y="67"/>
                    <a:pt x="134" y="68"/>
                    <a:pt x="133" y="69"/>
                  </a:cubicBezTo>
                  <a:cubicBezTo>
                    <a:pt x="133" y="68"/>
                    <a:pt x="132" y="68"/>
                    <a:pt x="132" y="68"/>
                  </a:cubicBezTo>
                  <a:cubicBezTo>
                    <a:pt x="133" y="69"/>
                    <a:pt x="132" y="71"/>
                    <a:pt x="132" y="72"/>
                  </a:cubicBezTo>
                  <a:cubicBezTo>
                    <a:pt x="132" y="72"/>
                    <a:pt x="132" y="71"/>
                    <a:pt x="132" y="71"/>
                  </a:cubicBezTo>
                  <a:cubicBezTo>
                    <a:pt x="133" y="73"/>
                    <a:pt x="131" y="74"/>
                    <a:pt x="131" y="75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9" y="75"/>
                    <a:pt x="132" y="75"/>
                    <a:pt x="131" y="77"/>
                  </a:cubicBezTo>
                  <a:cubicBezTo>
                    <a:pt x="131" y="76"/>
                    <a:pt x="130" y="76"/>
                    <a:pt x="130" y="76"/>
                  </a:cubicBezTo>
                  <a:cubicBezTo>
                    <a:pt x="131" y="78"/>
                    <a:pt x="129" y="80"/>
                    <a:pt x="129" y="82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28" y="83"/>
                    <a:pt x="127" y="84"/>
                    <a:pt x="127" y="86"/>
                  </a:cubicBezTo>
                  <a:cubicBezTo>
                    <a:pt x="126" y="87"/>
                    <a:pt x="125" y="85"/>
                    <a:pt x="124" y="86"/>
                  </a:cubicBezTo>
                  <a:cubicBezTo>
                    <a:pt x="126" y="87"/>
                    <a:pt x="123" y="89"/>
                    <a:pt x="125" y="90"/>
                  </a:cubicBezTo>
                  <a:cubicBezTo>
                    <a:pt x="124" y="91"/>
                    <a:pt x="121" y="92"/>
                    <a:pt x="121" y="93"/>
                  </a:cubicBezTo>
                  <a:cubicBezTo>
                    <a:pt x="121" y="92"/>
                    <a:pt x="119" y="92"/>
                    <a:pt x="120" y="91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9" y="90"/>
                    <a:pt x="118" y="89"/>
                  </a:cubicBezTo>
                  <a:cubicBezTo>
                    <a:pt x="118" y="90"/>
                    <a:pt x="117" y="92"/>
                    <a:pt x="117" y="92"/>
                  </a:cubicBezTo>
                  <a:cubicBezTo>
                    <a:pt x="117" y="93"/>
                    <a:pt x="117" y="96"/>
                    <a:pt x="116" y="97"/>
                  </a:cubicBezTo>
                  <a:cubicBezTo>
                    <a:pt x="116" y="96"/>
                    <a:pt x="114" y="96"/>
                    <a:pt x="114" y="95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4" y="100"/>
                    <a:pt x="113" y="98"/>
                    <a:pt x="113" y="99"/>
                  </a:cubicBezTo>
                  <a:cubicBezTo>
                    <a:pt x="113" y="100"/>
                    <a:pt x="113" y="100"/>
                    <a:pt x="113" y="101"/>
                  </a:cubicBezTo>
                  <a:cubicBezTo>
                    <a:pt x="113" y="101"/>
                    <a:pt x="111" y="103"/>
                    <a:pt x="110" y="101"/>
                  </a:cubicBezTo>
                  <a:cubicBezTo>
                    <a:pt x="109" y="101"/>
                    <a:pt x="110" y="100"/>
                    <a:pt x="109" y="100"/>
                  </a:cubicBezTo>
                  <a:cubicBezTo>
                    <a:pt x="108" y="101"/>
                    <a:pt x="109" y="101"/>
                    <a:pt x="108" y="102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7" y="101"/>
                    <a:pt x="106" y="103"/>
                    <a:pt x="107" y="104"/>
                  </a:cubicBezTo>
                  <a:cubicBezTo>
                    <a:pt x="108" y="104"/>
                    <a:pt x="106" y="103"/>
                    <a:pt x="107" y="103"/>
                  </a:cubicBezTo>
                  <a:cubicBezTo>
                    <a:pt x="108" y="104"/>
                    <a:pt x="106" y="105"/>
                    <a:pt x="105" y="106"/>
                  </a:cubicBezTo>
                  <a:cubicBezTo>
                    <a:pt x="106" y="105"/>
                    <a:pt x="105" y="105"/>
                    <a:pt x="105" y="104"/>
                  </a:cubicBezTo>
                  <a:cubicBezTo>
                    <a:pt x="105" y="106"/>
                    <a:pt x="103" y="107"/>
                    <a:pt x="102" y="109"/>
                  </a:cubicBezTo>
                  <a:cubicBezTo>
                    <a:pt x="102" y="110"/>
                    <a:pt x="102" y="107"/>
                    <a:pt x="102" y="107"/>
                  </a:cubicBezTo>
                  <a:cubicBezTo>
                    <a:pt x="100" y="107"/>
                    <a:pt x="99" y="111"/>
                    <a:pt x="96" y="110"/>
                  </a:cubicBezTo>
                  <a:cubicBezTo>
                    <a:pt x="96" y="110"/>
                    <a:pt x="97" y="111"/>
                    <a:pt x="97" y="111"/>
                  </a:cubicBezTo>
                  <a:cubicBezTo>
                    <a:pt x="96" y="111"/>
                    <a:pt x="95" y="110"/>
                    <a:pt x="95" y="110"/>
                  </a:cubicBezTo>
                  <a:cubicBezTo>
                    <a:pt x="94" y="110"/>
                    <a:pt x="94" y="111"/>
                    <a:pt x="93" y="111"/>
                  </a:cubicBezTo>
                  <a:cubicBezTo>
                    <a:pt x="93" y="112"/>
                    <a:pt x="93" y="111"/>
                    <a:pt x="94" y="111"/>
                  </a:cubicBezTo>
                  <a:cubicBezTo>
                    <a:pt x="93" y="112"/>
                    <a:pt x="89" y="114"/>
                    <a:pt x="87" y="114"/>
                  </a:cubicBezTo>
                  <a:cubicBezTo>
                    <a:pt x="87" y="114"/>
                    <a:pt x="86" y="116"/>
                    <a:pt x="85" y="116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84" y="114"/>
                    <a:pt x="83" y="115"/>
                    <a:pt x="83" y="114"/>
                  </a:cubicBezTo>
                  <a:cubicBezTo>
                    <a:pt x="82" y="116"/>
                    <a:pt x="87" y="112"/>
                    <a:pt x="86" y="114"/>
                  </a:cubicBezTo>
                  <a:cubicBezTo>
                    <a:pt x="85" y="113"/>
                    <a:pt x="84" y="116"/>
                    <a:pt x="84" y="114"/>
                  </a:cubicBezTo>
                  <a:cubicBezTo>
                    <a:pt x="83" y="115"/>
                    <a:pt x="82" y="116"/>
                    <a:pt x="81" y="115"/>
                  </a:cubicBezTo>
                  <a:cubicBezTo>
                    <a:pt x="81" y="115"/>
                    <a:pt x="81" y="113"/>
                    <a:pt x="81" y="114"/>
                  </a:cubicBezTo>
                  <a:cubicBezTo>
                    <a:pt x="79" y="114"/>
                    <a:pt x="80" y="114"/>
                    <a:pt x="79" y="115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79" y="117"/>
                    <a:pt x="77" y="116"/>
                    <a:pt x="78" y="117"/>
                  </a:cubicBezTo>
                  <a:cubicBezTo>
                    <a:pt x="77" y="116"/>
                    <a:pt x="76" y="118"/>
                    <a:pt x="75" y="116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5" y="114"/>
                    <a:pt x="75" y="116"/>
                    <a:pt x="74" y="117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9"/>
                    <a:pt x="72" y="116"/>
                    <a:pt x="72" y="118"/>
                  </a:cubicBezTo>
                  <a:cubicBezTo>
                    <a:pt x="70" y="117"/>
                    <a:pt x="68" y="118"/>
                    <a:pt x="67" y="117"/>
                  </a:cubicBezTo>
                  <a:cubicBezTo>
                    <a:pt x="66" y="118"/>
                    <a:pt x="65" y="119"/>
                    <a:pt x="64" y="118"/>
                  </a:cubicBezTo>
                  <a:cubicBezTo>
                    <a:pt x="64" y="118"/>
                    <a:pt x="64" y="118"/>
                    <a:pt x="64" y="117"/>
                  </a:cubicBezTo>
                  <a:cubicBezTo>
                    <a:pt x="64" y="116"/>
                    <a:pt x="63" y="117"/>
                    <a:pt x="63" y="118"/>
                  </a:cubicBezTo>
                  <a:cubicBezTo>
                    <a:pt x="63" y="117"/>
                    <a:pt x="61" y="116"/>
                    <a:pt x="60" y="115"/>
                  </a:cubicBezTo>
                  <a:cubicBezTo>
                    <a:pt x="59" y="116"/>
                    <a:pt x="59" y="117"/>
                    <a:pt x="59" y="118"/>
                  </a:cubicBezTo>
                  <a:cubicBezTo>
                    <a:pt x="58" y="115"/>
                    <a:pt x="56" y="119"/>
                    <a:pt x="55" y="117"/>
                  </a:cubicBezTo>
                  <a:cubicBezTo>
                    <a:pt x="55" y="117"/>
                    <a:pt x="57" y="116"/>
                    <a:pt x="56" y="115"/>
                  </a:cubicBezTo>
                  <a:cubicBezTo>
                    <a:pt x="55" y="113"/>
                    <a:pt x="54" y="117"/>
                    <a:pt x="52" y="115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2" y="116"/>
                    <a:pt x="50" y="118"/>
                    <a:pt x="50" y="116"/>
                  </a:cubicBezTo>
                  <a:cubicBezTo>
                    <a:pt x="49" y="117"/>
                    <a:pt x="48" y="115"/>
                    <a:pt x="48" y="117"/>
                  </a:cubicBezTo>
                  <a:cubicBezTo>
                    <a:pt x="46" y="115"/>
                    <a:pt x="41" y="116"/>
                    <a:pt x="41" y="112"/>
                  </a:cubicBezTo>
                  <a:cubicBezTo>
                    <a:pt x="40" y="113"/>
                    <a:pt x="39" y="112"/>
                    <a:pt x="39" y="113"/>
                  </a:cubicBezTo>
                  <a:cubicBezTo>
                    <a:pt x="40" y="114"/>
                    <a:pt x="40" y="113"/>
                    <a:pt x="40" y="113"/>
                  </a:cubicBezTo>
                  <a:cubicBezTo>
                    <a:pt x="40" y="113"/>
                    <a:pt x="40" y="114"/>
                    <a:pt x="40" y="114"/>
                  </a:cubicBezTo>
                  <a:cubicBezTo>
                    <a:pt x="39" y="113"/>
                    <a:pt x="38" y="113"/>
                    <a:pt x="40" y="112"/>
                  </a:cubicBezTo>
                  <a:cubicBezTo>
                    <a:pt x="39" y="110"/>
                    <a:pt x="37" y="114"/>
                    <a:pt x="35" y="112"/>
                  </a:cubicBezTo>
                  <a:cubicBezTo>
                    <a:pt x="35" y="112"/>
                    <a:pt x="35" y="111"/>
                    <a:pt x="34" y="111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1" y="111"/>
                    <a:pt x="33" y="110"/>
                    <a:pt x="33" y="108"/>
                  </a:cubicBezTo>
                  <a:cubicBezTo>
                    <a:pt x="32" y="108"/>
                    <a:pt x="32" y="107"/>
                    <a:pt x="31" y="108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8"/>
                    <a:pt x="30" y="106"/>
                    <a:pt x="29" y="107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29" y="106"/>
                    <a:pt x="29" y="106"/>
                  </a:cubicBezTo>
                  <a:cubicBezTo>
                    <a:pt x="28" y="106"/>
                    <a:pt x="29" y="107"/>
                    <a:pt x="29" y="108"/>
                  </a:cubicBezTo>
                  <a:cubicBezTo>
                    <a:pt x="28" y="108"/>
                    <a:pt x="28" y="107"/>
                    <a:pt x="27" y="108"/>
                  </a:cubicBezTo>
                  <a:cubicBezTo>
                    <a:pt x="28" y="107"/>
                    <a:pt x="26" y="106"/>
                    <a:pt x="26" y="106"/>
                  </a:cubicBezTo>
                  <a:cubicBezTo>
                    <a:pt x="26" y="105"/>
                    <a:pt x="25" y="106"/>
                    <a:pt x="24" y="106"/>
                  </a:cubicBezTo>
                  <a:cubicBezTo>
                    <a:pt x="25" y="105"/>
                    <a:pt x="24" y="105"/>
                    <a:pt x="25" y="104"/>
                  </a:cubicBezTo>
                  <a:cubicBezTo>
                    <a:pt x="25" y="104"/>
                    <a:pt x="25" y="105"/>
                    <a:pt x="25" y="105"/>
                  </a:cubicBezTo>
                  <a:cubicBezTo>
                    <a:pt x="25" y="104"/>
                    <a:pt x="26" y="104"/>
                    <a:pt x="25" y="104"/>
                  </a:cubicBezTo>
                  <a:cubicBezTo>
                    <a:pt x="24" y="104"/>
                    <a:pt x="23" y="106"/>
                    <a:pt x="23" y="104"/>
                  </a:cubicBezTo>
                  <a:cubicBezTo>
                    <a:pt x="23" y="104"/>
                    <a:pt x="24" y="104"/>
                    <a:pt x="24" y="104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3" y="103"/>
                    <a:pt x="23" y="102"/>
                  </a:cubicBezTo>
                  <a:cubicBezTo>
                    <a:pt x="22" y="103"/>
                    <a:pt x="21" y="101"/>
                    <a:pt x="20" y="102"/>
                  </a:cubicBezTo>
                  <a:cubicBezTo>
                    <a:pt x="19" y="102"/>
                    <a:pt x="19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99"/>
                    <a:pt x="18" y="98"/>
                    <a:pt x="17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97"/>
                    <a:pt x="16" y="97"/>
                    <a:pt x="15" y="97"/>
                  </a:cubicBezTo>
                  <a:cubicBezTo>
                    <a:pt x="15" y="95"/>
                    <a:pt x="19" y="94"/>
                    <a:pt x="17" y="94"/>
                  </a:cubicBezTo>
                  <a:cubicBezTo>
                    <a:pt x="16" y="93"/>
                    <a:pt x="14" y="93"/>
                    <a:pt x="14" y="94"/>
                  </a:cubicBezTo>
                  <a:cubicBezTo>
                    <a:pt x="13" y="92"/>
                    <a:pt x="10" y="91"/>
                    <a:pt x="11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" y="85"/>
                    <a:pt x="6" y="83"/>
                    <a:pt x="7" y="79"/>
                  </a:cubicBezTo>
                  <a:cubicBezTo>
                    <a:pt x="8" y="80"/>
                    <a:pt x="8" y="79"/>
                    <a:pt x="9" y="79"/>
                  </a:cubicBezTo>
                  <a:cubicBezTo>
                    <a:pt x="8" y="79"/>
                    <a:pt x="10" y="78"/>
                    <a:pt x="8" y="78"/>
                  </a:cubicBezTo>
                  <a:cubicBezTo>
                    <a:pt x="7" y="79"/>
                    <a:pt x="6" y="79"/>
                    <a:pt x="6" y="80"/>
                  </a:cubicBezTo>
                  <a:cubicBezTo>
                    <a:pt x="5" y="78"/>
                    <a:pt x="4" y="75"/>
                    <a:pt x="5" y="74"/>
                  </a:cubicBezTo>
                  <a:cubicBezTo>
                    <a:pt x="5" y="75"/>
                    <a:pt x="4" y="74"/>
                    <a:pt x="4" y="74"/>
                  </a:cubicBezTo>
                  <a:cubicBezTo>
                    <a:pt x="6" y="74"/>
                    <a:pt x="5" y="72"/>
                    <a:pt x="5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2" y="71"/>
                    <a:pt x="3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1" y="67"/>
                    <a:pt x="2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2" y="63"/>
                    <a:pt x="2" y="64"/>
                  </a:cubicBezTo>
                  <a:cubicBezTo>
                    <a:pt x="3" y="62"/>
                    <a:pt x="3" y="61"/>
                    <a:pt x="4" y="60"/>
                  </a:cubicBezTo>
                  <a:cubicBezTo>
                    <a:pt x="0" y="57"/>
                    <a:pt x="0" y="52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47"/>
                    <a:pt x="1" y="47"/>
                    <a:pt x="1" y="47"/>
                  </a:cubicBezTo>
                  <a:cubicBezTo>
                    <a:pt x="2" y="47"/>
                    <a:pt x="3" y="46"/>
                    <a:pt x="4" y="47"/>
                  </a:cubicBezTo>
                  <a:cubicBezTo>
                    <a:pt x="5" y="46"/>
                    <a:pt x="3" y="45"/>
                    <a:pt x="3" y="44"/>
                  </a:cubicBezTo>
                  <a:cubicBezTo>
                    <a:pt x="2" y="43"/>
                    <a:pt x="3" y="45"/>
                    <a:pt x="2" y="44"/>
                  </a:cubicBezTo>
                  <a:cubicBezTo>
                    <a:pt x="2" y="44"/>
                    <a:pt x="3" y="42"/>
                    <a:pt x="2" y="42"/>
                  </a:cubicBezTo>
                  <a:cubicBezTo>
                    <a:pt x="2" y="41"/>
                    <a:pt x="3" y="42"/>
                    <a:pt x="4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1"/>
                    <a:pt x="6" y="45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6"/>
                    <a:pt x="11" y="44"/>
                  </a:cubicBezTo>
                  <a:cubicBezTo>
                    <a:pt x="11" y="43"/>
                    <a:pt x="9" y="41"/>
                    <a:pt x="8" y="42"/>
                  </a:cubicBezTo>
                  <a:cubicBezTo>
                    <a:pt x="8" y="40"/>
                    <a:pt x="4" y="40"/>
                    <a:pt x="5" y="38"/>
                  </a:cubicBezTo>
                  <a:cubicBezTo>
                    <a:pt x="6" y="38"/>
                    <a:pt x="5" y="40"/>
                    <a:pt x="6" y="40"/>
                  </a:cubicBezTo>
                  <a:cubicBezTo>
                    <a:pt x="8" y="39"/>
                    <a:pt x="6" y="38"/>
                    <a:pt x="7" y="37"/>
                  </a:cubicBezTo>
                  <a:cubicBezTo>
                    <a:pt x="6" y="38"/>
                    <a:pt x="4" y="37"/>
                    <a:pt x="4" y="36"/>
                  </a:cubicBezTo>
                  <a:cubicBezTo>
                    <a:pt x="6" y="35"/>
                    <a:pt x="6" y="37"/>
                    <a:pt x="6" y="36"/>
                  </a:cubicBezTo>
                  <a:cubicBezTo>
                    <a:pt x="6" y="35"/>
                    <a:pt x="5" y="33"/>
                    <a:pt x="4" y="34"/>
                  </a:cubicBezTo>
                  <a:cubicBezTo>
                    <a:pt x="3" y="33"/>
                    <a:pt x="5" y="33"/>
                    <a:pt x="4" y="31"/>
                  </a:cubicBezTo>
                  <a:cubicBezTo>
                    <a:pt x="6" y="32"/>
                    <a:pt x="7" y="34"/>
                    <a:pt x="8" y="33"/>
                  </a:cubicBezTo>
                  <a:cubicBezTo>
                    <a:pt x="7" y="33"/>
                    <a:pt x="7" y="30"/>
                    <a:pt x="5" y="30"/>
                  </a:cubicBezTo>
                  <a:cubicBezTo>
                    <a:pt x="5" y="30"/>
                    <a:pt x="6" y="30"/>
                    <a:pt x="7" y="31"/>
                  </a:cubicBezTo>
                  <a:cubicBezTo>
                    <a:pt x="8" y="31"/>
                    <a:pt x="6" y="28"/>
                    <a:pt x="9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10" y="28"/>
                  </a:cubicBezTo>
                  <a:cubicBezTo>
                    <a:pt x="10" y="27"/>
                    <a:pt x="10" y="24"/>
                    <a:pt x="11" y="25"/>
                  </a:cubicBezTo>
                  <a:cubicBezTo>
                    <a:pt x="11" y="25"/>
                    <a:pt x="13" y="23"/>
                    <a:pt x="11" y="23"/>
                  </a:cubicBezTo>
                  <a:cubicBezTo>
                    <a:pt x="9" y="24"/>
                    <a:pt x="11" y="25"/>
                    <a:pt x="9" y="24"/>
                  </a:cubicBezTo>
                  <a:cubicBezTo>
                    <a:pt x="11" y="25"/>
                    <a:pt x="10" y="23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7"/>
                    <a:pt x="13" y="21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5" y="21"/>
                    <a:pt x="15" y="20"/>
                  </a:cubicBezTo>
                  <a:cubicBezTo>
                    <a:pt x="15" y="19"/>
                    <a:pt x="14" y="17"/>
                    <a:pt x="14" y="17"/>
                  </a:cubicBezTo>
                  <a:cubicBezTo>
                    <a:pt x="14" y="15"/>
                    <a:pt x="15" y="17"/>
                    <a:pt x="15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7" y="18"/>
                    <a:pt x="18" y="18"/>
                  </a:cubicBezTo>
                  <a:cubicBezTo>
                    <a:pt x="18" y="17"/>
                    <a:pt x="18" y="15"/>
                    <a:pt x="17" y="15"/>
                  </a:cubicBezTo>
                  <a:cubicBezTo>
                    <a:pt x="17" y="14"/>
                    <a:pt x="18" y="14"/>
                    <a:pt x="19" y="15"/>
                  </a:cubicBezTo>
                  <a:cubicBezTo>
                    <a:pt x="19" y="14"/>
                    <a:pt x="18" y="15"/>
                    <a:pt x="18" y="13"/>
                  </a:cubicBezTo>
                  <a:cubicBezTo>
                    <a:pt x="19" y="13"/>
                    <a:pt x="21" y="13"/>
                    <a:pt x="22" y="14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8"/>
                    <a:pt x="24" y="16"/>
                    <a:pt x="25" y="18"/>
                  </a:cubicBezTo>
                  <a:cubicBezTo>
                    <a:pt x="25" y="18"/>
                    <a:pt x="26" y="17"/>
                    <a:pt x="26" y="16"/>
                  </a:cubicBezTo>
                  <a:cubicBezTo>
                    <a:pt x="23" y="15"/>
                    <a:pt x="25" y="12"/>
                    <a:pt x="24" y="11"/>
                  </a:cubicBezTo>
                  <a:cubicBezTo>
                    <a:pt x="25" y="9"/>
                    <a:pt x="28" y="15"/>
                    <a:pt x="28" y="11"/>
                  </a:cubicBezTo>
                  <a:cubicBezTo>
                    <a:pt x="27" y="10"/>
                    <a:pt x="28" y="8"/>
                    <a:pt x="27" y="9"/>
                  </a:cubicBezTo>
                  <a:cubicBezTo>
                    <a:pt x="28" y="9"/>
                    <a:pt x="26" y="7"/>
                    <a:pt x="28" y="7"/>
                  </a:cubicBezTo>
                  <a:cubicBezTo>
                    <a:pt x="28" y="8"/>
                    <a:pt x="31" y="8"/>
                    <a:pt x="30" y="11"/>
                  </a:cubicBezTo>
                  <a:cubicBezTo>
                    <a:pt x="29" y="10"/>
                    <a:pt x="29" y="11"/>
                    <a:pt x="28" y="11"/>
                  </a:cubicBezTo>
                  <a:cubicBezTo>
                    <a:pt x="29" y="11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1" y="9"/>
                    <a:pt x="31" y="11"/>
                    <a:pt x="30" y="9"/>
                  </a:cubicBezTo>
                  <a:cubicBezTo>
                    <a:pt x="32" y="8"/>
                    <a:pt x="33" y="10"/>
                    <a:pt x="33" y="7"/>
                  </a:cubicBezTo>
                  <a:cubicBezTo>
                    <a:pt x="32" y="8"/>
                    <a:pt x="31" y="7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6"/>
                    <a:pt x="31" y="4"/>
                    <a:pt x="33" y="4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7"/>
                    <a:pt x="32" y="5"/>
                    <a:pt x="33" y="8"/>
                  </a:cubicBezTo>
                  <a:cubicBezTo>
                    <a:pt x="35" y="7"/>
                    <a:pt x="34" y="6"/>
                    <a:pt x="36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7" y="10"/>
                    <a:pt x="38" y="7"/>
                  </a:cubicBezTo>
                  <a:cubicBezTo>
                    <a:pt x="39" y="6"/>
                    <a:pt x="38" y="7"/>
                    <a:pt x="38" y="6"/>
                  </a:cubicBezTo>
                  <a:cubicBezTo>
                    <a:pt x="39" y="5"/>
                    <a:pt x="40" y="4"/>
                    <a:pt x="41" y="3"/>
                  </a:cubicBezTo>
                  <a:cubicBezTo>
                    <a:pt x="41" y="5"/>
                    <a:pt x="43" y="2"/>
                    <a:pt x="42" y="5"/>
                  </a:cubicBezTo>
                  <a:cubicBezTo>
                    <a:pt x="41" y="4"/>
                    <a:pt x="39" y="5"/>
                    <a:pt x="39" y="7"/>
                  </a:cubicBezTo>
                  <a:cubicBezTo>
                    <a:pt x="40" y="9"/>
                    <a:pt x="37" y="7"/>
                    <a:pt x="38" y="9"/>
                  </a:cubicBezTo>
                  <a:cubicBezTo>
                    <a:pt x="39" y="9"/>
                    <a:pt x="40" y="11"/>
                    <a:pt x="40" y="12"/>
                  </a:cubicBezTo>
                  <a:cubicBezTo>
                    <a:pt x="41" y="12"/>
                    <a:pt x="41" y="12"/>
                    <a:pt x="41" y="11"/>
                  </a:cubicBezTo>
                  <a:cubicBezTo>
                    <a:pt x="41" y="10"/>
                    <a:pt x="40" y="10"/>
                    <a:pt x="40" y="9"/>
                  </a:cubicBezTo>
                  <a:cubicBezTo>
                    <a:pt x="42" y="9"/>
                    <a:pt x="43" y="7"/>
                    <a:pt x="43" y="6"/>
                  </a:cubicBezTo>
                  <a:cubicBezTo>
                    <a:pt x="44" y="6"/>
                    <a:pt x="44" y="8"/>
                    <a:pt x="44" y="8"/>
                  </a:cubicBezTo>
                  <a:cubicBezTo>
                    <a:pt x="45" y="7"/>
                    <a:pt x="47" y="7"/>
                    <a:pt x="49" y="7"/>
                  </a:cubicBezTo>
                  <a:cubicBezTo>
                    <a:pt x="48" y="5"/>
                    <a:pt x="51" y="5"/>
                    <a:pt x="50" y="4"/>
                  </a:cubicBezTo>
                  <a:cubicBezTo>
                    <a:pt x="49" y="4"/>
                    <a:pt x="48" y="2"/>
                    <a:pt x="48" y="1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49" y="1"/>
                    <a:pt x="50" y="4"/>
                    <a:pt x="50" y="2"/>
                  </a:cubicBezTo>
                  <a:cubicBezTo>
                    <a:pt x="49" y="3"/>
                    <a:pt x="51" y="5"/>
                    <a:pt x="51" y="7"/>
                  </a:cubicBezTo>
                  <a:cubicBezTo>
                    <a:pt x="52" y="5"/>
                    <a:pt x="51" y="8"/>
                    <a:pt x="52" y="7"/>
                  </a:cubicBezTo>
                  <a:cubicBezTo>
                    <a:pt x="53" y="6"/>
                    <a:pt x="55" y="5"/>
                    <a:pt x="56" y="4"/>
                  </a:cubicBezTo>
                  <a:cubicBezTo>
                    <a:pt x="58" y="6"/>
                    <a:pt x="61" y="3"/>
                    <a:pt x="62" y="3"/>
                  </a:cubicBezTo>
                  <a:cubicBezTo>
                    <a:pt x="63" y="4"/>
                    <a:pt x="63" y="6"/>
                    <a:pt x="64" y="6"/>
                  </a:cubicBezTo>
                  <a:cubicBezTo>
                    <a:pt x="65" y="6"/>
                    <a:pt x="63" y="4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8" y="6"/>
                    <a:pt x="68" y="3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5"/>
                    <a:pt x="68" y="5"/>
                  </a:cubicBezTo>
                  <a:cubicBezTo>
                    <a:pt x="68" y="6"/>
                    <a:pt x="69" y="6"/>
                    <a:pt x="68" y="7"/>
                  </a:cubicBezTo>
                  <a:cubicBezTo>
                    <a:pt x="69" y="8"/>
                    <a:pt x="70" y="6"/>
                    <a:pt x="71" y="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3" y="4"/>
                    <a:pt x="76" y="6"/>
                    <a:pt x="76" y="6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8"/>
                    <a:pt x="77" y="9"/>
                    <a:pt x="77" y="8"/>
                  </a:cubicBezTo>
                  <a:cubicBezTo>
                    <a:pt x="77" y="9"/>
                    <a:pt x="76" y="9"/>
                    <a:pt x="74" y="10"/>
                  </a:cubicBezTo>
                  <a:cubicBezTo>
                    <a:pt x="74" y="9"/>
                    <a:pt x="75" y="9"/>
                    <a:pt x="75" y="7"/>
                  </a:cubicBezTo>
                  <a:cubicBezTo>
                    <a:pt x="75" y="6"/>
                    <a:pt x="74" y="6"/>
                    <a:pt x="73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9"/>
                    <a:pt x="73" y="8"/>
                    <a:pt x="72" y="9"/>
                  </a:cubicBezTo>
                  <a:cubicBezTo>
                    <a:pt x="72" y="9"/>
                    <a:pt x="72" y="10"/>
                    <a:pt x="73" y="9"/>
                  </a:cubicBezTo>
                  <a:cubicBezTo>
                    <a:pt x="70" y="9"/>
                    <a:pt x="73" y="10"/>
                    <a:pt x="72" y="10"/>
                  </a:cubicBezTo>
                  <a:cubicBezTo>
                    <a:pt x="72" y="9"/>
                    <a:pt x="71" y="9"/>
                    <a:pt x="71" y="9"/>
                  </a:cubicBezTo>
                  <a:cubicBezTo>
                    <a:pt x="71" y="10"/>
                    <a:pt x="70" y="11"/>
                    <a:pt x="69" y="10"/>
                  </a:cubicBezTo>
                  <a:cubicBezTo>
                    <a:pt x="68" y="9"/>
                    <a:pt x="67" y="12"/>
                    <a:pt x="66" y="11"/>
                  </a:cubicBezTo>
                  <a:cubicBezTo>
                    <a:pt x="66" y="10"/>
                    <a:pt x="67" y="9"/>
                    <a:pt x="67" y="8"/>
                  </a:cubicBezTo>
                  <a:cubicBezTo>
                    <a:pt x="66" y="7"/>
                    <a:pt x="66" y="8"/>
                    <a:pt x="65" y="7"/>
                  </a:cubicBezTo>
                  <a:cubicBezTo>
                    <a:pt x="65" y="8"/>
                    <a:pt x="65" y="10"/>
                    <a:pt x="64" y="11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11"/>
                    <a:pt x="63" y="12"/>
                    <a:pt x="62" y="12"/>
                  </a:cubicBezTo>
                  <a:cubicBezTo>
                    <a:pt x="59" y="12"/>
                    <a:pt x="57" y="13"/>
                    <a:pt x="55" y="13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4"/>
                    <a:pt x="52" y="14"/>
                    <a:pt x="51" y="15"/>
                  </a:cubicBezTo>
                  <a:cubicBezTo>
                    <a:pt x="48" y="15"/>
                    <a:pt x="46" y="17"/>
                    <a:pt x="45" y="16"/>
                  </a:cubicBezTo>
                  <a:cubicBezTo>
                    <a:pt x="41" y="18"/>
                    <a:pt x="38" y="20"/>
                    <a:pt x="35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1"/>
                    <a:pt x="34" y="19"/>
                    <a:pt x="33" y="20"/>
                  </a:cubicBezTo>
                  <a:cubicBezTo>
                    <a:pt x="34" y="20"/>
                    <a:pt x="33" y="22"/>
                    <a:pt x="33" y="23"/>
                  </a:cubicBezTo>
                  <a:cubicBezTo>
                    <a:pt x="31" y="22"/>
                    <a:pt x="29" y="25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8"/>
                    <a:pt x="26" y="28"/>
                    <a:pt x="25" y="29"/>
                  </a:cubicBezTo>
                  <a:cubicBezTo>
                    <a:pt x="24" y="29"/>
                    <a:pt x="23" y="28"/>
                    <a:pt x="23" y="29"/>
                  </a:cubicBezTo>
                  <a:cubicBezTo>
                    <a:pt x="24" y="31"/>
                    <a:pt x="23" y="31"/>
                    <a:pt x="23" y="33"/>
                  </a:cubicBezTo>
                  <a:cubicBezTo>
                    <a:pt x="23" y="34"/>
                    <a:pt x="22" y="35"/>
                    <a:pt x="20" y="35"/>
                  </a:cubicBezTo>
                  <a:cubicBezTo>
                    <a:pt x="21" y="40"/>
                    <a:pt x="18" y="43"/>
                    <a:pt x="19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0" y="52"/>
                    <a:pt x="16" y="57"/>
                    <a:pt x="18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7" y="63"/>
                    <a:pt x="18" y="62"/>
                  </a:cubicBezTo>
                  <a:cubicBezTo>
                    <a:pt x="18" y="63"/>
                    <a:pt x="20" y="65"/>
                    <a:pt x="18" y="66"/>
                  </a:cubicBezTo>
                  <a:cubicBezTo>
                    <a:pt x="18" y="67"/>
                    <a:pt x="19" y="67"/>
                    <a:pt x="20" y="68"/>
                  </a:cubicBezTo>
                  <a:cubicBezTo>
                    <a:pt x="20" y="70"/>
                    <a:pt x="20" y="71"/>
                    <a:pt x="21" y="73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0" y="72"/>
                    <a:pt x="20" y="73"/>
                    <a:pt x="20" y="73"/>
                  </a:cubicBezTo>
                  <a:cubicBezTo>
                    <a:pt x="20" y="74"/>
                    <a:pt x="20" y="76"/>
                    <a:pt x="22" y="74"/>
                  </a:cubicBezTo>
                  <a:cubicBezTo>
                    <a:pt x="22" y="77"/>
                    <a:pt x="25" y="79"/>
                    <a:pt x="24" y="82"/>
                  </a:cubicBezTo>
                  <a:cubicBezTo>
                    <a:pt x="25" y="81"/>
                    <a:pt x="25" y="81"/>
                    <a:pt x="26" y="81"/>
                  </a:cubicBezTo>
                  <a:cubicBezTo>
                    <a:pt x="27" y="83"/>
                    <a:pt x="27" y="86"/>
                    <a:pt x="28" y="86"/>
                  </a:cubicBezTo>
                  <a:cubicBezTo>
                    <a:pt x="28" y="87"/>
                    <a:pt x="27" y="86"/>
                    <a:pt x="27" y="87"/>
                  </a:cubicBezTo>
                  <a:cubicBezTo>
                    <a:pt x="28" y="87"/>
                    <a:pt x="28" y="87"/>
                    <a:pt x="29" y="87"/>
                  </a:cubicBezTo>
                  <a:cubicBezTo>
                    <a:pt x="32" y="88"/>
                    <a:pt x="32" y="92"/>
                    <a:pt x="34" y="94"/>
                  </a:cubicBezTo>
                  <a:cubicBezTo>
                    <a:pt x="39" y="96"/>
                    <a:pt x="43" y="99"/>
                    <a:pt x="47" y="100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9" y="99"/>
                    <a:pt x="50" y="103"/>
                    <a:pt x="52" y="101"/>
                  </a:cubicBezTo>
                  <a:cubicBezTo>
                    <a:pt x="52" y="101"/>
                    <a:pt x="54" y="101"/>
                    <a:pt x="53" y="102"/>
                  </a:cubicBezTo>
                  <a:cubicBezTo>
                    <a:pt x="55" y="101"/>
                    <a:pt x="57" y="104"/>
                    <a:pt x="59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0" y="104"/>
                    <a:pt x="62" y="102"/>
                    <a:pt x="64" y="103"/>
                  </a:cubicBezTo>
                  <a:cubicBezTo>
                    <a:pt x="64" y="104"/>
                    <a:pt x="63" y="104"/>
                    <a:pt x="63" y="104"/>
                  </a:cubicBezTo>
                  <a:cubicBezTo>
                    <a:pt x="64" y="105"/>
                    <a:pt x="65" y="102"/>
                    <a:pt x="66" y="105"/>
                  </a:cubicBezTo>
                  <a:cubicBezTo>
                    <a:pt x="66" y="105"/>
                    <a:pt x="66" y="103"/>
                    <a:pt x="66" y="103"/>
                  </a:cubicBezTo>
                  <a:cubicBezTo>
                    <a:pt x="70" y="104"/>
                    <a:pt x="75" y="102"/>
                    <a:pt x="80" y="100"/>
                  </a:cubicBezTo>
                  <a:cubicBezTo>
                    <a:pt x="83" y="101"/>
                    <a:pt x="81" y="104"/>
                    <a:pt x="83" y="102"/>
                  </a:cubicBezTo>
                  <a:cubicBezTo>
                    <a:pt x="84" y="102"/>
                    <a:pt x="83" y="101"/>
                    <a:pt x="83" y="101"/>
                  </a:cubicBezTo>
                  <a:cubicBezTo>
                    <a:pt x="84" y="100"/>
                    <a:pt x="86" y="104"/>
                    <a:pt x="86" y="102"/>
                  </a:cubicBezTo>
                  <a:cubicBezTo>
                    <a:pt x="85" y="101"/>
                    <a:pt x="86" y="101"/>
                    <a:pt x="86" y="100"/>
                  </a:cubicBezTo>
                  <a:cubicBezTo>
                    <a:pt x="88" y="101"/>
                    <a:pt x="89" y="102"/>
                    <a:pt x="91" y="100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98"/>
                    <a:pt x="94" y="98"/>
                    <a:pt x="95" y="95"/>
                  </a:cubicBezTo>
                  <a:cubicBezTo>
                    <a:pt x="105" y="90"/>
                    <a:pt x="112" y="84"/>
                    <a:pt x="116" y="77"/>
                  </a:cubicBezTo>
                  <a:cubicBezTo>
                    <a:pt x="122" y="70"/>
                    <a:pt x="121" y="62"/>
                    <a:pt x="121" y="51"/>
                  </a:cubicBezTo>
                  <a:cubicBezTo>
                    <a:pt x="123" y="49"/>
                    <a:pt x="123" y="48"/>
                    <a:pt x="121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0" y="46"/>
                    <a:pt x="122" y="44"/>
                    <a:pt x="120" y="44"/>
                  </a:cubicBezTo>
                  <a:cubicBezTo>
                    <a:pt x="119" y="41"/>
                    <a:pt x="118" y="37"/>
                    <a:pt x="116" y="34"/>
                  </a:cubicBezTo>
                  <a:cubicBezTo>
                    <a:pt x="117" y="34"/>
                    <a:pt x="118" y="34"/>
                    <a:pt x="118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6" y="33"/>
                    <a:pt x="115" y="33"/>
                  </a:cubicBezTo>
                  <a:cubicBezTo>
                    <a:pt x="110" y="26"/>
                    <a:pt x="110" y="22"/>
                    <a:pt x="98" y="18"/>
                  </a:cubicBezTo>
                  <a:cubicBezTo>
                    <a:pt x="96" y="16"/>
                    <a:pt x="92" y="16"/>
                    <a:pt x="89" y="16"/>
                  </a:cubicBezTo>
                  <a:cubicBezTo>
                    <a:pt x="83" y="11"/>
                    <a:pt x="75" y="8"/>
                    <a:pt x="69" y="10"/>
                  </a:cubicBezTo>
                  <a:cubicBezTo>
                    <a:pt x="69" y="10"/>
                    <a:pt x="69" y="5"/>
                    <a:pt x="73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0"/>
            <p:cNvSpPr/>
            <p:nvPr/>
          </p:nvSpPr>
          <p:spPr>
            <a:xfrm flipH="1">
              <a:off x="8834418" y="5082547"/>
              <a:ext cx="2225" cy="3707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3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1" y="1"/>
                    <a:pt x="2" y="2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0"/>
            <p:cNvSpPr/>
            <p:nvPr/>
          </p:nvSpPr>
          <p:spPr>
            <a:xfrm>
              <a:off x="8868530" y="5075132"/>
              <a:ext cx="0" cy="742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0"/>
            <p:cNvSpPr/>
            <p:nvPr/>
          </p:nvSpPr>
          <p:spPr>
            <a:xfrm flipH="1">
              <a:off x="8874463" y="5075132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2"/>
                  </a:moveTo>
                  <a:cubicBezTo>
                    <a:pt x="0" y="1"/>
                    <a:pt x="2" y="0"/>
                    <a:pt x="2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0"/>
            <p:cNvSpPr/>
            <p:nvPr/>
          </p:nvSpPr>
          <p:spPr>
            <a:xfrm flipH="1">
              <a:off x="8884102" y="5075132"/>
              <a:ext cx="742" cy="7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0"/>
            <p:cNvSpPr/>
            <p:nvPr/>
          </p:nvSpPr>
          <p:spPr>
            <a:xfrm flipH="1">
              <a:off x="8884845" y="5077356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0"/>
            <p:cNvSpPr/>
            <p:nvPr/>
          </p:nvSpPr>
          <p:spPr>
            <a:xfrm flipH="1">
              <a:off x="8903384" y="5082547"/>
              <a:ext cx="1483" cy="3707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1"/>
                  </a:moveTo>
                  <a:cubicBezTo>
                    <a:pt x="1" y="2"/>
                    <a:pt x="1" y="3"/>
                    <a:pt x="0" y="2"/>
                  </a:cubicBezTo>
                  <a:cubicBezTo>
                    <a:pt x="1" y="2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0"/>
            <p:cNvSpPr/>
            <p:nvPr/>
          </p:nvSpPr>
          <p:spPr>
            <a:xfrm flipH="1">
              <a:off x="8909316" y="5090704"/>
              <a:ext cx="1483" cy="14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0"/>
            <p:cNvSpPr/>
            <p:nvPr/>
          </p:nvSpPr>
          <p:spPr>
            <a:xfrm flipH="1">
              <a:off x="8864822" y="5213062"/>
              <a:ext cx="742" cy="7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0"/>
            <p:cNvSpPr/>
            <p:nvPr/>
          </p:nvSpPr>
          <p:spPr>
            <a:xfrm>
              <a:off x="8801790" y="5201197"/>
              <a:ext cx="0" cy="14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0"/>
            <p:cNvSpPr/>
            <p:nvPr/>
          </p:nvSpPr>
          <p:spPr>
            <a:xfrm flipH="1">
              <a:off x="8777319" y="5175984"/>
              <a:ext cx="1483" cy="222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1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10"/>
            <p:cNvGrpSpPr/>
            <p:nvPr/>
          </p:nvGrpSpPr>
          <p:grpSpPr>
            <a:xfrm flipH="1">
              <a:off x="9012392" y="4524156"/>
              <a:ext cx="117907" cy="111975"/>
              <a:chOff x="9801059" y="2502427"/>
              <a:chExt cx="145275" cy="137966"/>
            </a:xfrm>
          </p:grpSpPr>
          <p:sp>
            <p:nvSpPr>
              <p:cNvPr id="1341" name="Google Shape;1341;p10"/>
              <p:cNvSpPr/>
              <p:nvPr/>
            </p:nvSpPr>
            <p:spPr>
              <a:xfrm flipH="1">
                <a:off x="9938111" y="2506995"/>
                <a:ext cx="1827" cy="2741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10"/>
              <p:cNvSpPr/>
              <p:nvPr/>
            </p:nvSpPr>
            <p:spPr>
              <a:xfrm>
                <a:off x="9923492" y="2593795"/>
                <a:ext cx="0" cy="18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10"/>
              <p:cNvSpPr/>
              <p:nvPr/>
            </p:nvSpPr>
            <p:spPr>
              <a:xfrm>
                <a:off x="9881463" y="2530751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10"/>
              <p:cNvSpPr/>
              <p:nvPr/>
            </p:nvSpPr>
            <p:spPr>
              <a:xfrm flipH="1">
                <a:off x="9801059" y="2502427"/>
                <a:ext cx="145275" cy="137966"/>
              </a:xfrm>
              <a:custGeom>
                <a:avLst/>
                <a:gdLst/>
                <a:ahLst/>
                <a:cxnLst/>
                <a:rect l="l" t="t" r="r" b="b"/>
                <a:pathLst>
                  <a:path w="97" h="92" extrusionOk="0">
                    <a:moveTo>
                      <a:pt x="80" y="75"/>
                    </a:moveTo>
                    <a:cubicBezTo>
                      <a:pt x="78" y="75"/>
                      <a:pt x="75" y="76"/>
                      <a:pt x="73" y="75"/>
                    </a:cubicBezTo>
                    <a:cubicBezTo>
                      <a:pt x="65" y="75"/>
                      <a:pt x="52" y="73"/>
                      <a:pt x="45" y="76"/>
                    </a:cubicBezTo>
                    <a:cubicBezTo>
                      <a:pt x="46" y="76"/>
                      <a:pt x="46" y="77"/>
                      <a:pt x="45" y="78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9"/>
                      <a:pt x="44" y="77"/>
                      <a:pt x="44" y="77"/>
                    </a:cubicBezTo>
                    <a:cubicBezTo>
                      <a:pt x="41" y="77"/>
                      <a:pt x="38" y="78"/>
                      <a:pt x="35" y="78"/>
                    </a:cubicBezTo>
                    <a:cubicBezTo>
                      <a:pt x="35" y="79"/>
                      <a:pt x="33" y="78"/>
                      <a:pt x="33" y="80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1" y="80"/>
                      <a:pt x="31" y="80"/>
                      <a:pt x="29" y="78"/>
                    </a:cubicBezTo>
                    <a:cubicBezTo>
                      <a:pt x="25" y="78"/>
                      <a:pt x="22" y="78"/>
                      <a:pt x="20" y="78"/>
                    </a:cubicBezTo>
                    <a:cubicBezTo>
                      <a:pt x="21" y="76"/>
                      <a:pt x="23" y="75"/>
                      <a:pt x="25" y="74"/>
                    </a:cubicBezTo>
                    <a:cubicBezTo>
                      <a:pt x="24" y="70"/>
                      <a:pt x="26" y="70"/>
                      <a:pt x="26" y="67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6"/>
                      <a:pt x="28" y="67"/>
                      <a:pt x="31" y="67"/>
                    </a:cubicBezTo>
                    <a:cubicBezTo>
                      <a:pt x="30" y="66"/>
                      <a:pt x="31" y="67"/>
                      <a:pt x="30" y="65"/>
                    </a:cubicBezTo>
                    <a:cubicBezTo>
                      <a:pt x="30" y="64"/>
                      <a:pt x="32" y="67"/>
                      <a:pt x="32" y="66"/>
                    </a:cubicBezTo>
                    <a:cubicBezTo>
                      <a:pt x="33" y="66"/>
                      <a:pt x="32" y="65"/>
                      <a:pt x="32" y="65"/>
                    </a:cubicBezTo>
                    <a:cubicBezTo>
                      <a:pt x="33" y="62"/>
                      <a:pt x="32" y="66"/>
                      <a:pt x="36" y="66"/>
                    </a:cubicBezTo>
                    <a:cubicBezTo>
                      <a:pt x="39" y="63"/>
                      <a:pt x="42" y="59"/>
                      <a:pt x="46" y="58"/>
                    </a:cubicBezTo>
                    <a:cubicBezTo>
                      <a:pt x="46" y="58"/>
                      <a:pt x="45" y="57"/>
                      <a:pt x="45" y="57"/>
                    </a:cubicBezTo>
                    <a:cubicBezTo>
                      <a:pt x="47" y="59"/>
                      <a:pt x="46" y="55"/>
                      <a:pt x="47" y="56"/>
                    </a:cubicBezTo>
                    <a:cubicBezTo>
                      <a:pt x="47" y="56"/>
                      <a:pt x="48" y="56"/>
                      <a:pt x="47" y="57"/>
                    </a:cubicBezTo>
                    <a:cubicBezTo>
                      <a:pt x="49" y="57"/>
                      <a:pt x="50" y="54"/>
                      <a:pt x="52" y="54"/>
                    </a:cubicBezTo>
                    <a:cubicBezTo>
                      <a:pt x="53" y="53"/>
                      <a:pt x="55" y="53"/>
                      <a:pt x="56" y="52"/>
                    </a:cubicBezTo>
                    <a:cubicBezTo>
                      <a:pt x="56" y="53"/>
                      <a:pt x="57" y="52"/>
                      <a:pt x="57" y="52"/>
                    </a:cubicBezTo>
                    <a:cubicBezTo>
                      <a:pt x="56" y="49"/>
                      <a:pt x="61" y="51"/>
                      <a:pt x="61" y="49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5" y="46"/>
                      <a:pt x="69" y="44"/>
                      <a:pt x="72" y="40"/>
                    </a:cubicBezTo>
                    <a:cubicBezTo>
                      <a:pt x="74" y="38"/>
                      <a:pt x="79" y="38"/>
                      <a:pt x="80" y="35"/>
                    </a:cubicBezTo>
                    <a:cubicBezTo>
                      <a:pt x="80" y="34"/>
                      <a:pt x="80" y="34"/>
                      <a:pt x="80" y="33"/>
                    </a:cubicBezTo>
                    <a:cubicBezTo>
                      <a:pt x="80" y="33"/>
                      <a:pt x="80" y="34"/>
                      <a:pt x="81" y="34"/>
                    </a:cubicBezTo>
                    <a:cubicBezTo>
                      <a:pt x="81" y="32"/>
                      <a:pt x="84" y="32"/>
                      <a:pt x="85" y="30"/>
                    </a:cubicBezTo>
                    <a:cubicBezTo>
                      <a:pt x="85" y="30"/>
                      <a:pt x="85" y="29"/>
                      <a:pt x="85" y="29"/>
                    </a:cubicBezTo>
                    <a:cubicBezTo>
                      <a:pt x="88" y="29"/>
                      <a:pt x="88" y="24"/>
                      <a:pt x="90" y="24"/>
                    </a:cubicBezTo>
                    <a:cubicBezTo>
                      <a:pt x="88" y="23"/>
                      <a:pt x="90" y="22"/>
                      <a:pt x="90" y="20"/>
                    </a:cubicBezTo>
                    <a:cubicBezTo>
                      <a:pt x="90" y="20"/>
                      <a:pt x="91" y="21"/>
                      <a:pt x="91" y="21"/>
                    </a:cubicBezTo>
                    <a:cubicBezTo>
                      <a:pt x="92" y="19"/>
                      <a:pt x="92" y="19"/>
                      <a:pt x="94" y="17"/>
                    </a:cubicBezTo>
                    <a:cubicBezTo>
                      <a:pt x="95" y="16"/>
                      <a:pt x="93" y="15"/>
                      <a:pt x="95" y="15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3" y="11"/>
                      <a:pt x="90" y="4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87" y="3"/>
                      <a:pt x="87" y="3"/>
                      <a:pt x="86" y="2"/>
                    </a:cubicBezTo>
                    <a:cubicBezTo>
                      <a:pt x="86" y="4"/>
                      <a:pt x="85" y="5"/>
                      <a:pt x="84" y="4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1" y="3"/>
                      <a:pt x="76" y="0"/>
                      <a:pt x="72" y="3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68" y="3"/>
                      <a:pt x="64" y="1"/>
                      <a:pt x="61" y="4"/>
                    </a:cubicBezTo>
                    <a:cubicBezTo>
                      <a:pt x="60" y="3"/>
                      <a:pt x="58" y="3"/>
                      <a:pt x="57" y="3"/>
                    </a:cubicBezTo>
                    <a:cubicBezTo>
                      <a:pt x="56" y="4"/>
                      <a:pt x="55" y="4"/>
                      <a:pt x="54" y="6"/>
                    </a:cubicBezTo>
                    <a:cubicBezTo>
                      <a:pt x="54" y="6"/>
                      <a:pt x="53" y="5"/>
                      <a:pt x="53" y="4"/>
                    </a:cubicBezTo>
                    <a:cubicBezTo>
                      <a:pt x="52" y="4"/>
                      <a:pt x="50" y="2"/>
                      <a:pt x="49" y="4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4"/>
                      <a:pt x="45" y="5"/>
                      <a:pt x="44" y="4"/>
                    </a:cubicBezTo>
                    <a:cubicBezTo>
                      <a:pt x="43" y="5"/>
                      <a:pt x="42" y="6"/>
                      <a:pt x="42" y="7"/>
                    </a:cubicBezTo>
                    <a:cubicBezTo>
                      <a:pt x="42" y="7"/>
                      <a:pt x="42" y="5"/>
                      <a:pt x="41" y="6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9" y="4"/>
                      <a:pt x="36" y="5"/>
                      <a:pt x="33" y="5"/>
                    </a:cubicBezTo>
                    <a:cubicBezTo>
                      <a:pt x="32" y="3"/>
                      <a:pt x="30" y="5"/>
                      <a:pt x="28" y="4"/>
                    </a:cubicBezTo>
                    <a:cubicBezTo>
                      <a:pt x="27" y="5"/>
                      <a:pt x="25" y="3"/>
                      <a:pt x="24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2" y="4"/>
                      <a:pt x="20" y="4"/>
                      <a:pt x="18" y="4"/>
                    </a:cubicBezTo>
                    <a:cubicBezTo>
                      <a:pt x="17" y="3"/>
                      <a:pt x="17" y="5"/>
                      <a:pt x="16" y="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5"/>
                      <a:pt x="15" y="7"/>
                      <a:pt x="15" y="8"/>
                    </a:cubicBezTo>
                    <a:cubicBezTo>
                      <a:pt x="14" y="7"/>
                      <a:pt x="14" y="8"/>
                      <a:pt x="13" y="7"/>
                    </a:cubicBezTo>
                    <a:cubicBezTo>
                      <a:pt x="14" y="7"/>
                      <a:pt x="14" y="6"/>
                      <a:pt x="15" y="4"/>
                    </a:cubicBezTo>
                    <a:cubicBezTo>
                      <a:pt x="13" y="4"/>
                      <a:pt x="12" y="6"/>
                      <a:pt x="12" y="5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10" y="6"/>
                      <a:pt x="9" y="5"/>
                      <a:pt x="10" y="5"/>
                    </a:cubicBezTo>
                    <a:cubicBezTo>
                      <a:pt x="9" y="5"/>
                      <a:pt x="9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8" y="9"/>
                      <a:pt x="7" y="9"/>
                      <a:pt x="7" y="8"/>
                    </a:cubicBezTo>
                    <a:cubicBezTo>
                      <a:pt x="7" y="7"/>
                      <a:pt x="8" y="6"/>
                      <a:pt x="7" y="5"/>
                    </a:cubicBezTo>
                    <a:cubicBezTo>
                      <a:pt x="7" y="6"/>
                      <a:pt x="6" y="7"/>
                      <a:pt x="5" y="8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9" y="11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9"/>
                      <a:pt x="12" y="7"/>
                      <a:pt x="12" y="8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1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5" y="11"/>
                      <a:pt x="15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5" y="9"/>
                      <a:pt x="16" y="9"/>
                    </a:cubicBezTo>
                    <a:cubicBezTo>
                      <a:pt x="16" y="10"/>
                      <a:pt x="16" y="12"/>
                      <a:pt x="17" y="12"/>
                    </a:cubicBezTo>
                    <a:cubicBezTo>
                      <a:pt x="18" y="12"/>
                      <a:pt x="20" y="11"/>
                      <a:pt x="21" y="13"/>
                    </a:cubicBezTo>
                    <a:cubicBezTo>
                      <a:pt x="22" y="12"/>
                      <a:pt x="23" y="12"/>
                      <a:pt x="24" y="11"/>
                    </a:cubicBezTo>
                    <a:cubicBezTo>
                      <a:pt x="25" y="11"/>
                      <a:pt x="24" y="13"/>
                      <a:pt x="25" y="12"/>
                    </a:cubicBezTo>
                    <a:cubicBezTo>
                      <a:pt x="25" y="13"/>
                      <a:pt x="25" y="14"/>
                      <a:pt x="25" y="14"/>
                    </a:cubicBezTo>
                    <a:cubicBezTo>
                      <a:pt x="25" y="13"/>
                      <a:pt x="27" y="15"/>
                      <a:pt x="26" y="13"/>
                    </a:cubicBezTo>
                    <a:cubicBezTo>
                      <a:pt x="28" y="13"/>
                      <a:pt x="29" y="13"/>
                      <a:pt x="31" y="13"/>
                    </a:cubicBezTo>
                    <a:cubicBezTo>
                      <a:pt x="30" y="13"/>
                      <a:pt x="30" y="15"/>
                      <a:pt x="30" y="15"/>
                    </a:cubicBezTo>
                    <a:cubicBezTo>
                      <a:pt x="31" y="14"/>
                      <a:pt x="33" y="13"/>
                      <a:pt x="34" y="14"/>
                    </a:cubicBezTo>
                    <a:cubicBezTo>
                      <a:pt x="34" y="12"/>
                      <a:pt x="34" y="12"/>
                      <a:pt x="34" y="11"/>
                    </a:cubicBezTo>
                    <a:cubicBezTo>
                      <a:pt x="34" y="11"/>
                      <a:pt x="34" y="10"/>
                      <a:pt x="35" y="10"/>
                    </a:cubicBezTo>
                    <a:cubicBezTo>
                      <a:pt x="35" y="12"/>
                      <a:pt x="35" y="14"/>
                      <a:pt x="36" y="14"/>
                    </a:cubicBezTo>
                    <a:cubicBezTo>
                      <a:pt x="35" y="16"/>
                      <a:pt x="34" y="14"/>
                      <a:pt x="34" y="16"/>
                    </a:cubicBezTo>
                    <a:cubicBezTo>
                      <a:pt x="34" y="18"/>
                      <a:pt x="31" y="18"/>
                      <a:pt x="31" y="17"/>
                    </a:cubicBezTo>
                    <a:cubicBezTo>
                      <a:pt x="30" y="18"/>
                      <a:pt x="32" y="17"/>
                      <a:pt x="31" y="19"/>
                    </a:cubicBezTo>
                    <a:cubicBezTo>
                      <a:pt x="32" y="19"/>
                      <a:pt x="33" y="18"/>
                      <a:pt x="34" y="17"/>
                    </a:cubicBezTo>
                    <a:cubicBezTo>
                      <a:pt x="35" y="16"/>
                      <a:pt x="34" y="16"/>
                      <a:pt x="35" y="16"/>
                    </a:cubicBezTo>
                    <a:cubicBezTo>
                      <a:pt x="36" y="14"/>
                      <a:pt x="36" y="17"/>
                      <a:pt x="37" y="17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7" y="18"/>
                      <a:pt x="37" y="17"/>
                      <a:pt x="38" y="17"/>
                    </a:cubicBezTo>
                    <a:cubicBezTo>
                      <a:pt x="38" y="20"/>
                      <a:pt x="37" y="17"/>
                      <a:pt x="36" y="19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8" y="21"/>
                      <a:pt x="37" y="19"/>
                      <a:pt x="39" y="20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9"/>
                      <a:pt x="39" y="18"/>
                      <a:pt x="39" y="18"/>
                    </a:cubicBezTo>
                    <a:cubicBezTo>
                      <a:pt x="39" y="15"/>
                      <a:pt x="39" y="17"/>
                      <a:pt x="41" y="17"/>
                    </a:cubicBezTo>
                    <a:cubicBezTo>
                      <a:pt x="41" y="16"/>
                      <a:pt x="40" y="17"/>
                      <a:pt x="40" y="16"/>
                    </a:cubicBezTo>
                    <a:cubicBezTo>
                      <a:pt x="40" y="14"/>
                      <a:pt x="41" y="14"/>
                      <a:pt x="42" y="14"/>
                    </a:cubicBezTo>
                    <a:cubicBezTo>
                      <a:pt x="43" y="14"/>
                      <a:pt x="42" y="16"/>
                      <a:pt x="42" y="17"/>
                    </a:cubicBezTo>
                    <a:cubicBezTo>
                      <a:pt x="42" y="17"/>
                      <a:pt x="41" y="17"/>
                      <a:pt x="42" y="16"/>
                    </a:cubicBezTo>
                    <a:cubicBezTo>
                      <a:pt x="40" y="18"/>
                      <a:pt x="42" y="19"/>
                      <a:pt x="41" y="20"/>
                    </a:cubicBezTo>
                    <a:cubicBezTo>
                      <a:pt x="42" y="21"/>
                      <a:pt x="42" y="19"/>
                      <a:pt x="43" y="19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4" y="13"/>
                      <a:pt x="44" y="20"/>
                      <a:pt x="45" y="19"/>
                    </a:cubicBezTo>
                    <a:cubicBezTo>
                      <a:pt x="45" y="17"/>
                      <a:pt x="47" y="16"/>
                      <a:pt x="46" y="13"/>
                    </a:cubicBezTo>
                    <a:cubicBezTo>
                      <a:pt x="46" y="13"/>
                      <a:pt x="47" y="12"/>
                      <a:pt x="47" y="12"/>
                    </a:cubicBezTo>
                    <a:cubicBezTo>
                      <a:pt x="47" y="14"/>
                      <a:pt x="48" y="14"/>
                      <a:pt x="47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8" y="18"/>
                      <a:pt x="49" y="19"/>
                      <a:pt x="49" y="20"/>
                    </a:cubicBezTo>
                    <a:cubicBezTo>
                      <a:pt x="50" y="20"/>
                      <a:pt x="49" y="19"/>
                      <a:pt x="50" y="18"/>
                    </a:cubicBezTo>
                    <a:cubicBezTo>
                      <a:pt x="49" y="19"/>
                      <a:pt x="50" y="20"/>
                      <a:pt x="50" y="20"/>
                    </a:cubicBezTo>
                    <a:cubicBezTo>
                      <a:pt x="49" y="19"/>
                      <a:pt x="50" y="17"/>
                      <a:pt x="51" y="17"/>
                    </a:cubicBezTo>
                    <a:cubicBezTo>
                      <a:pt x="52" y="17"/>
                      <a:pt x="52" y="19"/>
                      <a:pt x="52" y="1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2" y="19"/>
                      <a:pt x="52" y="21"/>
                      <a:pt x="52" y="21"/>
                    </a:cubicBezTo>
                    <a:cubicBezTo>
                      <a:pt x="52" y="20"/>
                      <a:pt x="53" y="18"/>
                      <a:pt x="53" y="17"/>
                    </a:cubicBezTo>
                    <a:cubicBezTo>
                      <a:pt x="54" y="17"/>
                      <a:pt x="54" y="18"/>
                      <a:pt x="54" y="18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4" y="18"/>
                      <a:pt x="53" y="21"/>
                      <a:pt x="55" y="21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5" y="20"/>
                      <a:pt x="55" y="21"/>
                    </a:cubicBezTo>
                    <a:cubicBezTo>
                      <a:pt x="55" y="20"/>
                      <a:pt x="56" y="20"/>
                      <a:pt x="56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7" y="20"/>
                      <a:pt x="57" y="18"/>
                      <a:pt x="58" y="20"/>
                    </a:cubicBezTo>
                    <a:cubicBezTo>
                      <a:pt x="57" y="17"/>
                      <a:pt x="57" y="20"/>
                      <a:pt x="56" y="19"/>
                    </a:cubicBezTo>
                    <a:cubicBezTo>
                      <a:pt x="56" y="17"/>
                      <a:pt x="57" y="17"/>
                      <a:pt x="57" y="17"/>
                    </a:cubicBezTo>
                    <a:cubicBezTo>
                      <a:pt x="57" y="19"/>
                      <a:pt x="59" y="17"/>
                      <a:pt x="59" y="17"/>
                    </a:cubicBezTo>
                    <a:cubicBezTo>
                      <a:pt x="59" y="18"/>
                      <a:pt x="60" y="18"/>
                      <a:pt x="60" y="19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20"/>
                      <a:pt x="61" y="17"/>
                      <a:pt x="62" y="18"/>
                    </a:cubicBezTo>
                    <a:cubicBezTo>
                      <a:pt x="62" y="19"/>
                      <a:pt x="62" y="20"/>
                      <a:pt x="62" y="20"/>
                    </a:cubicBezTo>
                    <a:cubicBezTo>
                      <a:pt x="62" y="18"/>
                      <a:pt x="63" y="17"/>
                      <a:pt x="63" y="16"/>
                    </a:cubicBezTo>
                    <a:cubicBezTo>
                      <a:pt x="64" y="17"/>
                      <a:pt x="63" y="19"/>
                      <a:pt x="63" y="20"/>
                    </a:cubicBezTo>
                    <a:cubicBezTo>
                      <a:pt x="64" y="19"/>
                      <a:pt x="64" y="21"/>
                      <a:pt x="65" y="19"/>
                    </a:cubicBezTo>
                    <a:cubicBezTo>
                      <a:pt x="64" y="18"/>
                      <a:pt x="65" y="18"/>
                      <a:pt x="65" y="17"/>
                    </a:cubicBezTo>
                    <a:cubicBezTo>
                      <a:pt x="66" y="17"/>
                      <a:pt x="65" y="18"/>
                      <a:pt x="65" y="19"/>
                    </a:cubicBezTo>
                    <a:cubicBezTo>
                      <a:pt x="66" y="18"/>
                      <a:pt x="67" y="17"/>
                      <a:pt x="66" y="16"/>
                    </a:cubicBezTo>
                    <a:cubicBezTo>
                      <a:pt x="66" y="17"/>
                      <a:pt x="67" y="14"/>
                      <a:pt x="68" y="16"/>
                    </a:cubicBezTo>
                    <a:cubicBezTo>
                      <a:pt x="68" y="17"/>
                      <a:pt x="67" y="16"/>
                      <a:pt x="67" y="17"/>
                    </a:cubicBezTo>
                    <a:cubicBezTo>
                      <a:pt x="68" y="18"/>
                      <a:pt x="68" y="14"/>
                      <a:pt x="69" y="14"/>
                    </a:cubicBezTo>
                    <a:cubicBezTo>
                      <a:pt x="69" y="13"/>
                      <a:pt x="69" y="11"/>
                      <a:pt x="70" y="10"/>
                    </a:cubicBezTo>
                    <a:cubicBezTo>
                      <a:pt x="71" y="10"/>
                      <a:pt x="69" y="11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1" y="14"/>
                      <a:pt x="68" y="16"/>
                      <a:pt x="69" y="18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8"/>
                      <a:pt x="69" y="19"/>
                      <a:pt x="70" y="20"/>
                    </a:cubicBezTo>
                    <a:cubicBezTo>
                      <a:pt x="70" y="18"/>
                      <a:pt x="71" y="19"/>
                      <a:pt x="71" y="19"/>
                    </a:cubicBezTo>
                    <a:cubicBezTo>
                      <a:pt x="71" y="17"/>
                      <a:pt x="71" y="19"/>
                      <a:pt x="71" y="18"/>
                    </a:cubicBezTo>
                    <a:cubicBezTo>
                      <a:pt x="72" y="18"/>
                      <a:pt x="72" y="16"/>
                      <a:pt x="73" y="16"/>
                    </a:cubicBezTo>
                    <a:cubicBezTo>
                      <a:pt x="72" y="17"/>
                      <a:pt x="73" y="18"/>
                      <a:pt x="73" y="19"/>
                    </a:cubicBezTo>
                    <a:cubicBezTo>
                      <a:pt x="72" y="19"/>
                      <a:pt x="72" y="20"/>
                      <a:pt x="70" y="21"/>
                    </a:cubicBezTo>
                    <a:cubicBezTo>
                      <a:pt x="71" y="21"/>
                      <a:pt x="72" y="23"/>
                      <a:pt x="72" y="24"/>
                    </a:cubicBezTo>
                    <a:cubicBezTo>
                      <a:pt x="72" y="25"/>
                      <a:pt x="70" y="22"/>
                      <a:pt x="69" y="22"/>
                    </a:cubicBezTo>
                    <a:cubicBezTo>
                      <a:pt x="69" y="23"/>
                      <a:pt x="69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4"/>
                      <a:pt x="68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6" y="24"/>
                      <a:pt x="66" y="25"/>
                    </a:cubicBezTo>
                    <a:cubicBezTo>
                      <a:pt x="66" y="26"/>
                      <a:pt x="65" y="26"/>
                      <a:pt x="66" y="27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3" y="27"/>
                      <a:pt x="65" y="28"/>
                      <a:pt x="65" y="29"/>
                    </a:cubicBezTo>
                    <a:cubicBezTo>
                      <a:pt x="65" y="30"/>
                      <a:pt x="64" y="29"/>
                      <a:pt x="63" y="29"/>
                    </a:cubicBezTo>
                    <a:cubicBezTo>
                      <a:pt x="63" y="28"/>
                      <a:pt x="64" y="29"/>
                      <a:pt x="64" y="28"/>
                    </a:cubicBezTo>
                    <a:cubicBezTo>
                      <a:pt x="64" y="27"/>
                      <a:pt x="63" y="28"/>
                      <a:pt x="63" y="28"/>
                    </a:cubicBezTo>
                    <a:cubicBezTo>
                      <a:pt x="63" y="28"/>
                      <a:pt x="64" y="29"/>
                      <a:pt x="63" y="29"/>
                    </a:cubicBezTo>
                    <a:cubicBezTo>
                      <a:pt x="63" y="29"/>
                      <a:pt x="62" y="30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2" y="30"/>
                      <a:pt x="63" y="31"/>
                    </a:cubicBezTo>
                    <a:cubicBezTo>
                      <a:pt x="63" y="31"/>
                      <a:pt x="62" y="32"/>
                      <a:pt x="62" y="32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2"/>
                      <a:pt x="61" y="32"/>
                      <a:pt x="62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1" y="33"/>
                      <a:pt x="60" y="33"/>
                      <a:pt x="60" y="34"/>
                    </a:cubicBezTo>
                    <a:cubicBezTo>
                      <a:pt x="59" y="32"/>
                      <a:pt x="58" y="31"/>
                      <a:pt x="57" y="31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6" y="32"/>
                    </a:cubicBezTo>
                    <a:cubicBezTo>
                      <a:pt x="55" y="33"/>
                      <a:pt x="57" y="37"/>
                      <a:pt x="55" y="36"/>
                    </a:cubicBezTo>
                    <a:cubicBezTo>
                      <a:pt x="55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6"/>
                    </a:cubicBezTo>
                    <a:cubicBezTo>
                      <a:pt x="54" y="36"/>
                      <a:pt x="54" y="34"/>
                      <a:pt x="55" y="35"/>
                    </a:cubicBezTo>
                    <a:cubicBezTo>
                      <a:pt x="55" y="36"/>
                      <a:pt x="54" y="36"/>
                      <a:pt x="54" y="36"/>
                    </a:cubicBezTo>
                    <a:cubicBezTo>
                      <a:pt x="51" y="34"/>
                      <a:pt x="51" y="38"/>
                      <a:pt x="48" y="38"/>
                    </a:cubicBezTo>
                    <a:cubicBezTo>
                      <a:pt x="49" y="39"/>
                      <a:pt x="48" y="39"/>
                      <a:pt x="48" y="40"/>
                    </a:cubicBezTo>
                    <a:cubicBezTo>
                      <a:pt x="47" y="38"/>
                      <a:pt x="47" y="40"/>
                      <a:pt x="46" y="40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7" y="45"/>
                      <a:pt x="45" y="43"/>
                    </a:cubicBezTo>
                    <a:cubicBezTo>
                      <a:pt x="44" y="43"/>
                      <a:pt x="45" y="42"/>
                      <a:pt x="45" y="41"/>
                    </a:cubicBezTo>
                    <a:cubicBezTo>
                      <a:pt x="43" y="40"/>
                      <a:pt x="44" y="44"/>
                      <a:pt x="42" y="43"/>
                    </a:cubicBezTo>
                    <a:cubicBezTo>
                      <a:pt x="42" y="43"/>
                      <a:pt x="43" y="44"/>
                      <a:pt x="43" y="45"/>
                    </a:cubicBezTo>
                    <a:cubicBezTo>
                      <a:pt x="42" y="45"/>
                      <a:pt x="40" y="45"/>
                      <a:pt x="40" y="45"/>
                    </a:cubicBezTo>
                    <a:cubicBezTo>
                      <a:pt x="40" y="45"/>
                      <a:pt x="40" y="46"/>
                      <a:pt x="39" y="46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5"/>
                      <a:pt x="38" y="46"/>
                      <a:pt x="38" y="47"/>
                    </a:cubicBezTo>
                    <a:cubicBezTo>
                      <a:pt x="36" y="46"/>
                      <a:pt x="36" y="47"/>
                      <a:pt x="34" y="47"/>
                    </a:cubicBezTo>
                    <a:cubicBezTo>
                      <a:pt x="35" y="49"/>
                      <a:pt x="32" y="47"/>
                      <a:pt x="34" y="50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50"/>
                      <a:pt x="34" y="51"/>
                      <a:pt x="33" y="52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2" y="49"/>
                      <a:pt x="31" y="51"/>
                      <a:pt x="30" y="50"/>
                    </a:cubicBezTo>
                    <a:cubicBezTo>
                      <a:pt x="32" y="51"/>
                      <a:pt x="30" y="50"/>
                      <a:pt x="31" y="51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0" y="53"/>
                      <a:pt x="31" y="53"/>
                      <a:pt x="30" y="54"/>
                    </a:cubicBezTo>
                    <a:cubicBezTo>
                      <a:pt x="29" y="54"/>
                      <a:pt x="29" y="52"/>
                      <a:pt x="29" y="52"/>
                    </a:cubicBezTo>
                    <a:cubicBezTo>
                      <a:pt x="28" y="52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4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3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3"/>
                      <a:pt x="27" y="53"/>
                      <a:pt x="27" y="54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5" y="53"/>
                      <a:pt x="25" y="54"/>
                      <a:pt x="25" y="55"/>
                    </a:cubicBezTo>
                    <a:cubicBezTo>
                      <a:pt x="23" y="55"/>
                      <a:pt x="22" y="57"/>
                      <a:pt x="21" y="58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1" y="59"/>
                      <a:pt x="21" y="60"/>
                      <a:pt x="20" y="59"/>
                    </a:cubicBezTo>
                    <a:cubicBezTo>
                      <a:pt x="20" y="60"/>
                      <a:pt x="19" y="59"/>
                      <a:pt x="19" y="59"/>
                    </a:cubicBezTo>
                    <a:cubicBezTo>
                      <a:pt x="18" y="59"/>
                      <a:pt x="19" y="60"/>
                      <a:pt x="19" y="60"/>
                    </a:cubicBezTo>
                    <a:cubicBezTo>
                      <a:pt x="17" y="59"/>
                      <a:pt x="17" y="63"/>
                      <a:pt x="15" y="63"/>
                    </a:cubicBezTo>
                    <a:cubicBezTo>
                      <a:pt x="15" y="63"/>
                      <a:pt x="15" y="62"/>
                      <a:pt x="15" y="62"/>
                    </a:cubicBezTo>
                    <a:cubicBezTo>
                      <a:pt x="14" y="63"/>
                      <a:pt x="14" y="64"/>
                      <a:pt x="14" y="66"/>
                    </a:cubicBezTo>
                    <a:cubicBezTo>
                      <a:pt x="13" y="66"/>
                      <a:pt x="13" y="65"/>
                      <a:pt x="13" y="65"/>
                    </a:cubicBezTo>
                    <a:cubicBezTo>
                      <a:pt x="12" y="65"/>
                      <a:pt x="12" y="66"/>
                      <a:pt x="12" y="67"/>
                    </a:cubicBezTo>
                    <a:cubicBezTo>
                      <a:pt x="13" y="67"/>
                      <a:pt x="12" y="67"/>
                      <a:pt x="12" y="67"/>
                    </a:cubicBezTo>
                    <a:cubicBezTo>
                      <a:pt x="13" y="67"/>
                      <a:pt x="13" y="69"/>
                      <a:pt x="12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1" y="69"/>
                      <a:pt x="12" y="70"/>
                      <a:pt x="11" y="70"/>
                    </a:cubicBezTo>
                    <a:cubicBezTo>
                      <a:pt x="10" y="70"/>
                      <a:pt x="11" y="70"/>
                      <a:pt x="11" y="69"/>
                    </a:cubicBezTo>
                    <a:cubicBezTo>
                      <a:pt x="9" y="68"/>
                      <a:pt x="8" y="70"/>
                      <a:pt x="8" y="70"/>
                    </a:cubicBezTo>
                    <a:cubicBezTo>
                      <a:pt x="8" y="70"/>
                      <a:pt x="8" y="71"/>
                      <a:pt x="8" y="71"/>
                    </a:cubicBezTo>
                    <a:cubicBezTo>
                      <a:pt x="8" y="72"/>
                      <a:pt x="7" y="70"/>
                      <a:pt x="7" y="71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8" y="74"/>
                      <a:pt x="6" y="74"/>
                      <a:pt x="6" y="73"/>
                    </a:cubicBezTo>
                    <a:cubicBezTo>
                      <a:pt x="6" y="74"/>
                      <a:pt x="7" y="77"/>
                      <a:pt x="7" y="78"/>
                    </a:cubicBezTo>
                    <a:cubicBezTo>
                      <a:pt x="6" y="78"/>
                      <a:pt x="6" y="80"/>
                      <a:pt x="6" y="80"/>
                    </a:cubicBezTo>
                    <a:cubicBezTo>
                      <a:pt x="5" y="80"/>
                      <a:pt x="6" y="80"/>
                      <a:pt x="6" y="79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" y="78"/>
                      <a:pt x="3" y="78"/>
                      <a:pt x="2" y="77"/>
                    </a:cubicBezTo>
                    <a:cubicBezTo>
                      <a:pt x="2" y="78"/>
                      <a:pt x="1" y="79"/>
                      <a:pt x="0" y="80"/>
                    </a:cubicBezTo>
                    <a:cubicBezTo>
                      <a:pt x="2" y="80"/>
                      <a:pt x="0" y="83"/>
                      <a:pt x="2" y="83"/>
                    </a:cubicBezTo>
                    <a:cubicBezTo>
                      <a:pt x="2" y="84"/>
                      <a:pt x="0" y="84"/>
                      <a:pt x="0" y="84"/>
                    </a:cubicBezTo>
                    <a:cubicBezTo>
                      <a:pt x="1" y="87"/>
                      <a:pt x="2" y="87"/>
                      <a:pt x="3" y="89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89"/>
                      <a:pt x="6" y="91"/>
                      <a:pt x="8" y="89"/>
                    </a:cubicBezTo>
                    <a:cubicBezTo>
                      <a:pt x="8" y="89"/>
                      <a:pt x="8" y="90"/>
                      <a:pt x="7" y="90"/>
                    </a:cubicBezTo>
                    <a:cubicBezTo>
                      <a:pt x="9" y="91"/>
                      <a:pt x="8" y="87"/>
                      <a:pt x="9" y="89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10" y="89"/>
                      <a:pt x="11" y="91"/>
                      <a:pt x="12" y="89"/>
                    </a:cubicBezTo>
                    <a:cubicBezTo>
                      <a:pt x="12" y="90"/>
                      <a:pt x="12" y="90"/>
                      <a:pt x="11" y="90"/>
                    </a:cubicBezTo>
                    <a:cubicBezTo>
                      <a:pt x="12" y="90"/>
                      <a:pt x="13" y="90"/>
                      <a:pt x="14" y="89"/>
                    </a:cubicBezTo>
                    <a:cubicBezTo>
                      <a:pt x="14" y="90"/>
                      <a:pt x="14" y="90"/>
                      <a:pt x="14" y="91"/>
                    </a:cubicBezTo>
                    <a:cubicBezTo>
                      <a:pt x="15" y="92"/>
                      <a:pt x="15" y="89"/>
                      <a:pt x="16" y="90"/>
                    </a:cubicBezTo>
                    <a:cubicBezTo>
                      <a:pt x="16" y="90"/>
                      <a:pt x="17" y="91"/>
                      <a:pt x="16" y="91"/>
                    </a:cubicBezTo>
                    <a:cubicBezTo>
                      <a:pt x="17" y="90"/>
                      <a:pt x="18" y="90"/>
                      <a:pt x="19" y="89"/>
                    </a:cubicBezTo>
                    <a:cubicBezTo>
                      <a:pt x="19" y="90"/>
                      <a:pt x="19" y="90"/>
                      <a:pt x="20" y="91"/>
                    </a:cubicBezTo>
                    <a:cubicBezTo>
                      <a:pt x="24" y="90"/>
                      <a:pt x="29" y="91"/>
                      <a:pt x="34" y="88"/>
                    </a:cubicBezTo>
                    <a:cubicBezTo>
                      <a:pt x="35" y="90"/>
                      <a:pt x="33" y="90"/>
                      <a:pt x="33" y="91"/>
                    </a:cubicBezTo>
                    <a:cubicBezTo>
                      <a:pt x="33" y="89"/>
                      <a:pt x="34" y="91"/>
                      <a:pt x="35" y="90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6" y="90"/>
                      <a:pt x="36" y="91"/>
                      <a:pt x="37" y="9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89"/>
                      <a:pt x="39" y="92"/>
                      <a:pt x="39" y="90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1" y="92"/>
                      <a:pt x="42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3" y="91"/>
                      <a:pt x="44" y="88"/>
                      <a:pt x="44" y="89"/>
                    </a:cubicBezTo>
                    <a:cubicBezTo>
                      <a:pt x="45" y="89"/>
                      <a:pt x="46" y="89"/>
                      <a:pt x="46" y="87"/>
                    </a:cubicBezTo>
                    <a:cubicBezTo>
                      <a:pt x="47" y="88"/>
                      <a:pt x="47" y="89"/>
                      <a:pt x="46" y="89"/>
                    </a:cubicBezTo>
                    <a:cubicBezTo>
                      <a:pt x="50" y="88"/>
                      <a:pt x="54" y="88"/>
                      <a:pt x="57" y="85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9" y="84"/>
                      <a:pt x="61" y="88"/>
                      <a:pt x="62" y="84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4" y="83"/>
                      <a:pt x="63" y="84"/>
                      <a:pt x="64" y="84"/>
                    </a:cubicBezTo>
                    <a:cubicBezTo>
                      <a:pt x="64" y="83"/>
                      <a:pt x="66" y="84"/>
                      <a:pt x="66" y="83"/>
                    </a:cubicBezTo>
                    <a:cubicBezTo>
                      <a:pt x="66" y="83"/>
                      <a:pt x="66" y="84"/>
                      <a:pt x="66" y="84"/>
                    </a:cubicBezTo>
                    <a:cubicBezTo>
                      <a:pt x="67" y="84"/>
                      <a:pt x="68" y="82"/>
                      <a:pt x="69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73" y="86"/>
                      <a:pt x="79" y="88"/>
                      <a:pt x="83" y="85"/>
                    </a:cubicBezTo>
                    <a:cubicBezTo>
                      <a:pt x="84" y="84"/>
                      <a:pt x="83" y="86"/>
                      <a:pt x="84" y="86"/>
                    </a:cubicBezTo>
                    <a:cubicBezTo>
                      <a:pt x="87" y="83"/>
                      <a:pt x="93" y="89"/>
                      <a:pt x="95" y="84"/>
                    </a:cubicBezTo>
                    <a:cubicBezTo>
                      <a:pt x="97" y="82"/>
                      <a:pt x="95" y="80"/>
                      <a:pt x="94" y="79"/>
                    </a:cubicBezTo>
                    <a:cubicBezTo>
                      <a:pt x="96" y="78"/>
                      <a:pt x="86" y="78"/>
                      <a:pt x="80" y="75"/>
                    </a:cubicBezTo>
                    <a:close/>
                    <a:moveTo>
                      <a:pt x="74" y="18"/>
                    </a:move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8"/>
                      <a:pt x="73" y="18"/>
                      <a:pt x="73" y="18"/>
                    </a:cubicBezTo>
                    <a:cubicBezTo>
                      <a:pt x="73" y="18"/>
                      <a:pt x="73" y="18"/>
                      <a:pt x="74" y="18"/>
                    </a:cubicBezTo>
                    <a:close/>
                    <a:moveTo>
                      <a:pt x="26" y="55"/>
                    </a:moveTo>
                    <a:cubicBezTo>
                      <a:pt x="26" y="55"/>
                      <a:pt x="26" y="55"/>
                      <a:pt x="27" y="55"/>
                    </a:cubicBezTo>
                    <a:cubicBezTo>
                      <a:pt x="27" y="55"/>
                      <a:pt x="26" y="55"/>
                      <a:pt x="26" y="55"/>
                    </a:cubicBezTo>
                    <a:close/>
                    <a:moveTo>
                      <a:pt x="6" y="84"/>
                    </a:moveTo>
                    <a:cubicBezTo>
                      <a:pt x="5" y="84"/>
                      <a:pt x="5" y="84"/>
                      <a:pt x="6" y="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10"/>
              <p:cNvSpPr/>
              <p:nvPr/>
            </p:nvSpPr>
            <p:spPr>
              <a:xfrm>
                <a:off x="9933542" y="2509736"/>
                <a:ext cx="0" cy="18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10"/>
              <p:cNvSpPr/>
              <p:nvPr/>
            </p:nvSpPr>
            <p:spPr>
              <a:xfrm rot="10800000">
                <a:off x="9904304" y="2581917"/>
                <a:ext cx="91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10"/>
              <p:cNvSpPr/>
              <p:nvPr/>
            </p:nvSpPr>
            <p:spPr>
              <a:xfrm>
                <a:off x="9810196" y="2533492"/>
                <a:ext cx="0" cy="18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10"/>
              <p:cNvSpPr/>
              <p:nvPr/>
            </p:nvSpPr>
            <p:spPr>
              <a:xfrm flipH="1">
                <a:off x="9801059" y="2525269"/>
                <a:ext cx="2741" cy="5482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0" y="0"/>
                    </a:moveTo>
                    <a:cubicBezTo>
                      <a:pt x="2" y="3"/>
                      <a:pt x="2" y="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10"/>
              <p:cNvSpPr/>
              <p:nvPr/>
            </p:nvSpPr>
            <p:spPr>
              <a:xfrm>
                <a:off x="9868671" y="2582830"/>
                <a:ext cx="0" cy="18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10"/>
              <p:cNvSpPr/>
              <p:nvPr/>
            </p:nvSpPr>
            <p:spPr>
              <a:xfrm flipH="1">
                <a:off x="9907046" y="2525269"/>
                <a:ext cx="1827" cy="4568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10"/>
              <p:cNvSpPr/>
              <p:nvPr/>
            </p:nvSpPr>
            <p:spPr>
              <a:xfrm rot="10800000">
                <a:off x="9908873" y="2526182"/>
                <a:ext cx="91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10"/>
              <p:cNvSpPr/>
              <p:nvPr/>
            </p:nvSpPr>
            <p:spPr>
              <a:xfrm>
                <a:off x="9908873" y="2523441"/>
                <a:ext cx="0" cy="18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10"/>
              <p:cNvSpPr/>
              <p:nvPr/>
            </p:nvSpPr>
            <p:spPr>
              <a:xfrm flipH="1">
                <a:off x="9937197" y="2508822"/>
                <a:ext cx="914" cy="4568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10"/>
              <p:cNvSpPr/>
              <p:nvPr/>
            </p:nvSpPr>
            <p:spPr>
              <a:xfrm flipH="1">
                <a:off x="9908873" y="2523441"/>
                <a:ext cx="914" cy="2741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10"/>
              <p:cNvSpPr/>
              <p:nvPr/>
            </p:nvSpPr>
            <p:spPr>
              <a:xfrm flipH="1">
                <a:off x="9902477" y="2525269"/>
                <a:ext cx="2741" cy="2741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10"/>
              <p:cNvSpPr/>
              <p:nvPr/>
            </p:nvSpPr>
            <p:spPr>
              <a:xfrm flipH="1">
                <a:off x="9893341" y="2530751"/>
                <a:ext cx="1827" cy="18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10"/>
              <p:cNvSpPr/>
              <p:nvPr/>
            </p:nvSpPr>
            <p:spPr>
              <a:xfrm flipH="1">
                <a:off x="9892427" y="2528010"/>
                <a:ext cx="914" cy="2741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10"/>
              <p:cNvSpPr/>
              <p:nvPr/>
            </p:nvSpPr>
            <p:spPr>
              <a:xfrm flipH="1">
                <a:off x="9875980" y="2530751"/>
                <a:ext cx="914" cy="2741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10"/>
              <p:cNvSpPr/>
              <p:nvPr/>
            </p:nvSpPr>
            <p:spPr>
              <a:xfrm>
                <a:off x="9869585" y="2530751"/>
                <a:ext cx="0" cy="18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10"/>
              <p:cNvSpPr/>
              <p:nvPr/>
            </p:nvSpPr>
            <p:spPr>
              <a:xfrm flipH="1">
                <a:off x="9876895" y="2562729"/>
                <a:ext cx="1827" cy="914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10"/>
              <p:cNvSpPr/>
              <p:nvPr/>
            </p:nvSpPr>
            <p:spPr>
              <a:xfrm>
                <a:off x="9928060" y="2595622"/>
                <a:ext cx="0" cy="27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" extrusionOk="0">
                    <a:moveTo>
                      <a:pt x="0" y="1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10"/>
              <p:cNvSpPr/>
              <p:nvPr/>
            </p:nvSpPr>
            <p:spPr>
              <a:xfrm rot="10800000">
                <a:off x="9944507" y="2626687"/>
                <a:ext cx="18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3" name="Google Shape;1363;p10"/>
            <p:cNvGrpSpPr/>
            <p:nvPr/>
          </p:nvGrpSpPr>
          <p:grpSpPr>
            <a:xfrm flipH="1">
              <a:off x="9053919" y="4256454"/>
              <a:ext cx="175749" cy="183906"/>
              <a:chOff x="9852225" y="2172588"/>
              <a:chExt cx="216542" cy="226593"/>
            </a:xfrm>
          </p:grpSpPr>
          <p:sp>
            <p:nvSpPr>
              <p:cNvPr id="1364" name="Google Shape;1364;p10"/>
              <p:cNvSpPr/>
              <p:nvPr/>
            </p:nvSpPr>
            <p:spPr>
              <a:xfrm flipH="1">
                <a:off x="10064199" y="2191776"/>
                <a:ext cx="2741" cy="5482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2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2" y="4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0"/>
              <p:cNvSpPr/>
              <p:nvPr/>
            </p:nvSpPr>
            <p:spPr>
              <a:xfrm flipH="1">
                <a:off x="9854966" y="2377253"/>
                <a:ext cx="14619" cy="12792"/>
              </a:xfrm>
              <a:custGeom>
                <a:avLst/>
                <a:gdLst/>
                <a:ahLst/>
                <a:cxnLst/>
                <a:rect l="l" t="t" r="r" b="b"/>
                <a:pathLst>
                  <a:path w="10" h="9" extrusionOk="0">
                    <a:moveTo>
                      <a:pt x="5" y="6"/>
                    </a:moveTo>
                    <a:cubicBezTo>
                      <a:pt x="6" y="6"/>
                      <a:pt x="7" y="5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4" y="6"/>
                      <a:pt x="0" y="9"/>
                    </a:cubicBezTo>
                    <a:cubicBezTo>
                      <a:pt x="1" y="9"/>
                      <a:pt x="3" y="8"/>
                      <a:pt x="5" y="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0"/>
              <p:cNvSpPr/>
              <p:nvPr/>
            </p:nvSpPr>
            <p:spPr>
              <a:xfrm>
                <a:off x="9944507" y="2305072"/>
                <a:ext cx="0" cy="18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0"/>
              <p:cNvSpPr/>
              <p:nvPr/>
            </p:nvSpPr>
            <p:spPr>
              <a:xfrm flipH="1">
                <a:off x="9869585" y="2390044"/>
                <a:ext cx="9137" cy="365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3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6" y="0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0"/>
              <p:cNvSpPr/>
              <p:nvPr/>
            </p:nvSpPr>
            <p:spPr>
              <a:xfrm>
                <a:off x="9878722" y="2390044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0"/>
              <p:cNvSpPr/>
              <p:nvPr/>
            </p:nvSpPr>
            <p:spPr>
              <a:xfrm flipH="1">
                <a:off x="9878721" y="2390044"/>
                <a:ext cx="9137" cy="9137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0" y="6"/>
                      <a:pt x="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0"/>
              <p:cNvSpPr/>
              <p:nvPr/>
            </p:nvSpPr>
            <p:spPr>
              <a:xfrm flipH="1">
                <a:off x="9878722" y="2390044"/>
                <a:ext cx="2741" cy="3655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0"/>
              <p:cNvSpPr/>
              <p:nvPr/>
            </p:nvSpPr>
            <p:spPr>
              <a:xfrm flipH="1">
                <a:off x="9872326" y="2393699"/>
                <a:ext cx="4568" cy="4568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2"/>
                      <a:pt x="0" y="3"/>
                      <a:pt x="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0"/>
              <p:cNvSpPr/>
              <p:nvPr/>
            </p:nvSpPr>
            <p:spPr>
              <a:xfrm flipH="1">
                <a:off x="9860448" y="2227409"/>
                <a:ext cx="1827" cy="18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0"/>
              <p:cNvSpPr/>
              <p:nvPr/>
            </p:nvSpPr>
            <p:spPr>
              <a:xfrm rot="10800000">
                <a:off x="10003896" y="2299590"/>
                <a:ext cx="18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0"/>
              <p:cNvSpPr/>
              <p:nvPr/>
            </p:nvSpPr>
            <p:spPr>
              <a:xfrm flipH="1">
                <a:off x="10014859" y="2225582"/>
                <a:ext cx="914" cy="18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0"/>
              <p:cNvSpPr/>
              <p:nvPr/>
            </p:nvSpPr>
            <p:spPr>
              <a:xfrm>
                <a:off x="10014860" y="2221927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0"/>
              <p:cNvSpPr/>
              <p:nvPr/>
            </p:nvSpPr>
            <p:spPr>
              <a:xfrm flipH="1">
                <a:off x="10011205" y="2221927"/>
                <a:ext cx="365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" h="7" extrusionOk="0">
                    <a:moveTo>
                      <a:pt x="0" y="3"/>
                    </a:moveTo>
                    <a:cubicBezTo>
                      <a:pt x="0" y="4"/>
                      <a:pt x="1" y="6"/>
                      <a:pt x="1" y="4"/>
                    </a:cubicBezTo>
                    <a:cubicBezTo>
                      <a:pt x="2" y="5"/>
                      <a:pt x="1" y="7"/>
                      <a:pt x="2" y="7"/>
                    </a:cubicBezTo>
                    <a:cubicBezTo>
                      <a:pt x="2" y="5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0"/>
              <p:cNvSpPr/>
              <p:nvPr/>
            </p:nvSpPr>
            <p:spPr>
              <a:xfrm rot="10800000">
                <a:off x="9975572" y="2230150"/>
                <a:ext cx="18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10"/>
              <p:cNvSpPr/>
              <p:nvPr/>
            </p:nvSpPr>
            <p:spPr>
              <a:xfrm>
                <a:off x="10053234" y="2194517"/>
                <a:ext cx="0" cy="18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0"/>
              <p:cNvSpPr/>
              <p:nvPr/>
            </p:nvSpPr>
            <p:spPr>
              <a:xfrm flipH="1">
                <a:off x="9852225" y="2172588"/>
                <a:ext cx="216542" cy="226592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52" extrusionOk="0">
                    <a:moveTo>
                      <a:pt x="88" y="140"/>
                    </a:moveTo>
                    <a:cubicBezTo>
                      <a:pt x="89" y="137"/>
                      <a:pt x="89" y="137"/>
                      <a:pt x="89" y="137"/>
                    </a:cubicBezTo>
                    <a:cubicBezTo>
                      <a:pt x="90" y="138"/>
                      <a:pt x="90" y="141"/>
                      <a:pt x="90" y="142"/>
                    </a:cubicBezTo>
                    <a:cubicBezTo>
                      <a:pt x="91" y="140"/>
                      <a:pt x="93" y="141"/>
                      <a:pt x="94" y="138"/>
                    </a:cubicBezTo>
                    <a:cubicBezTo>
                      <a:pt x="94" y="140"/>
                      <a:pt x="93" y="140"/>
                      <a:pt x="93" y="141"/>
                    </a:cubicBezTo>
                    <a:cubicBezTo>
                      <a:pt x="95" y="142"/>
                      <a:pt x="96" y="137"/>
                      <a:pt x="98" y="138"/>
                    </a:cubicBezTo>
                    <a:cubicBezTo>
                      <a:pt x="97" y="140"/>
                      <a:pt x="97" y="140"/>
                      <a:pt x="97" y="140"/>
                    </a:cubicBezTo>
                    <a:cubicBezTo>
                      <a:pt x="104" y="145"/>
                      <a:pt x="112" y="149"/>
                      <a:pt x="118" y="143"/>
                    </a:cubicBezTo>
                    <a:cubicBezTo>
                      <a:pt x="120" y="142"/>
                      <a:pt x="119" y="147"/>
                      <a:pt x="119" y="147"/>
                    </a:cubicBezTo>
                    <a:cubicBezTo>
                      <a:pt x="122" y="145"/>
                      <a:pt x="125" y="145"/>
                      <a:pt x="128" y="146"/>
                    </a:cubicBezTo>
                    <a:cubicBezTo>
                      <a:pt x="130" y="143"/>
                      <a:pt x="135" y="139"/>
                      <a:pt x="143" y="132"/>
                    </a:cubicBezTo>
                    <a:cubicBezTo>
                      <a:pt x="143" y="132"/>
                      <a:pt x="143" y="132"/>
                      <a:pt x="143" y="132"/>
                    </a:cubicBezTo>
                    <a:cubicBezTo>
                      <a:pt x="143" y="132"/>
                      <a:pt x="143" y="132"/>
                      <a:pt x="143" y="132"/>
                    </a:cubicBezTo>
                    <a:cubicBezTo>
                      <a:pt x="142" y="132"/>
                      <a:pt x="142" y="132"/>
                      <a:pt x="142" y="132"/>
                    </a:cubicBezTo>
                    <a:cubicBezTo>
                      <a:pt x="140" y="132"/>
                      <a:pt x="140" y="132"/>
                      <a:pt x="140" y="132"/>
                    </a:cubicBezTo>
                    <a:cubicBezTo>
                      <a:pt x="137" y="132"/>
                      <a:pt x="137" y="132"/>
                      <a:pt x="137" y="132"/>
                    </a:cubicBezTo>
                    <a:cubicBezTo>
                      <a:pt x="134" y="132"/>
                      <a:pt x="132" y="132"/>
                      <a:pt x="130" y="131"/>
                    </a:cubicBezTo>
                    <a:cubicBezTo>
                      <a:pt x="125" y="129"/>
                      <a:pt x="121" y="127"/>
                      <a:pt x="116" y="124"/>
                    </a:cubicBezTo>
                    <a:cubicBezTo>
                      <a:pt x="112" y="125"/>
                      <a:pt x="108" y="126"/>
                      <a:pt x="105" y="124"/>
                    </a:cubicBezTo>
                    <a:cubicBezTo>
                      <a:pt x="92" y="124"/>
                      <a:pt x="78" y="117"/>
                      <a:pt x="65" y="120"/>
                    </a:cubicBezTo>
                    <a:cubicBezTo>
                      <a:pt x="65" y="121"/>
                      <a:pt x="65" y="123"/>
                      <a:pt x="64" y="123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62" y="125"/>
                      <a:pt x="62" y="122"/>
                      <a:pt x="63" y="122"/>
                    </a:cubicBezTo>
                    <a:cubicBezTo>
                      <a:pt x="57" y="122"/>
                      <a:pt x="53" y="123"/>
                      <a:pt x="47" y="122"/>
                    </a:cubicBezTo>
                    <a:cubicBezTo>
                      <a:pt x="47" y="126"/>
                      <a:pt x="45" y="123"/>
                      <a:pt x="45" y="126"/>
                    </a:cubicBezTo>
                    <a:cubicBezTo>
                      <a:pt x="44" y="126"/>
                      <a:pt x="45" y="125"/>
                      <a:pt x="45" y="125"/>
                    </a:cubicBezTo>
                    <a:cubicBezTo>
                      <a:pt x="44" y="125"/>
                      <a:pt x="43" y="126"/>
                      <a:pt x="43" y="126"/>
                    </a:cubicBezTo>
                    <a:cubicBezTo>
                      <a:pt x="44" y="124"/>
                      <a:pt x="46" y="123"/>
                      <a:pt x="48" y="121"/>
                    </a:cubicBezTo>
                    <a:cubicBezTo>
                      <a:pt x="46" y="116"/>
                      <a:pt x="49" y="116"/>
                      <a:pt x="48" y="111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09"/>
                      <a:pt x="51" y="110"/>
                      <a:pt x="55" y="110"/>
                    </a:cubicBezTo>
                    <a:cubicBezTo>
                      <a:pt x="53" y="109"/>
                      <a:pt x="55" y="109"/>
                      <a:pt x="53" y="107"/>
                    </a:cubicBezTo>
                    <a:cubicBezTo>
                      <a:pt x="51" y="104"/>
                      <a:pt x="57" y="109"/>
                      <a:pt x="57" y="107"/>
                    </a:cubicBezTo>
                    <a:cubicBezTo>
                      <a:pt x="58" y="108"/>
                      <a:pt x="55" y="106"/>
                      <a:pt x="56" y="106"/>
                    </a:cubicBezTo>
                    <a:cubicBezTo>
                      <a:pt x="56" y="101"/>
                      <a:pt x="57" y="108"/>
                      <a:pt x="62" y="108"/>
                    </a:cubicBezTo>
                    <a:cubicBezTo>
                      <a:pt x="66" y="103"/>
                      <a:pt x="69" y="96"/>
                      <a:pt x="75" y="94"/>
                    </a:cubicBezTo>
                    <a:cubicBezTo>
                      <a:pt x="74" y="94"/>
                      <a:pt x="73" y="92"/>
                      <a:pt x="73" y="92"/>
                    </a:cubicBezTo>
                    <a:cubicBezTo>
                      <a:pt x="77" y="96"/>
                      <a:pt x="74" y="90"/>
                      <a:pt x="76" y="91"/>
                    </a:cubicBezTo>
                    <a:cubicBezTo>
                      <a:pt x="76" y="91"/>
                      <a:pt x="76" y="92"/>
                      <a:pt x="76" y="93"/>
                    </a:cubicBezTo>
                    <a:cubicBezTo>
                      <a:pt x="80" y="93"/>
                      <a:pt x="80" y="89"/>
                      <a:pt x="83" y="89"/>
                    </a:cubicBezTo>
                    <a:cubicBezTo>
                      <a:pt x="83" y="86"/>
                      <a:pt x="89" y="87"/>
                      <a:pt x="88" y="84"/>
                    </a:cubicBezTo>
                    <a:cubicBezTo>
                      <a:pt x="89" y="86"/>
                      <a:pt x="90" y="84"/>
                      <a:pt x="91" y="85"/>
                    </a:cubicBezTo>
                    <a:cubicBezTo>
                      <a:pt x="88" y="79"/>
                      <a:pt x="96" y="83"/>
                      <a:pt x="95" y="79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01" y="75"/>
                      <a:pt x="108" y="71"/>
                      <a:pt x="111" y="64"/>
                    </a:cubicBezTo>
                    <a:cubicBezTo>
                      <a:pt x="113" y="61"/>
                      <a:pt x="121" y="61"/>
                      <a:pt x="122" y="56"/>
                    </a:cubicBezTo>
                    <a:cubicBezTo>
                      <a:pt x="122" y="55"/>
                      <a:pt x="121" y="54"/>
                      <a:pt x="121" y="54"/>
                    </a:cubicBezTo>
                    <a:cubicBezTo>
                      <a:pt x="122" y="53"/>
                      <a:pt x="122" y="55"/>
                      <a:pt x="123" y="55"/>
                    </a:cubicBezTo>
                    <a:cubicBezTo>
                      <a:pt x="123" y="52"/>
                      <a:pt x="128" y="51"/>
                      <a:pt x="129" y="50"/>
                    </a:cubicBezTo>
                    <a:cubicBezTo>
                      <a:pt x="128" y="50"/>
                      <a:pt x="128" y="49"/>
                      <a:pt x="127" y="48"/>
                    </a:cubicBezTo>
                    <a:cubicBezTo>
                      <a:pt x="131" y="50"/>
                      <a:pt x="131" y="42"/>
                      <a:pt x="136" y="42"/>
                    </a:cubicBezTo>
                    <a:cubicBezTo>
                      <a:pt x="131" y="39"/>
                      <a:pt x="136" y="38"/>
                      <a:pt x="136" y="36"/>
                    </a:cubicBezTo>
                    <a:cubicBezTo>
                      <a:pt x="136" y="35"/>
                      <a:pt x="138" y="36"/>
                      <a:pt x="138" y="37"/>
                    </a:cubicBezTo>
                    <a:cubicBezTo>
                      <a:pt x="140" y="34"/>
                      <a:pt x="141" y="34"/>
                      <a:pt x="145" y="24"/>
                    </a:cubicBezTo>
                    <a:cubicBezTo>
                      <a:pt x="145" y="19"/>
                      <a:pt x="143" y="16"/>
                      <a:pt x="139" y="9"/>
                    </a:cubicBezTo>
                    <a:cubicBezTo>
                      <a:pt x="145" y="14"/>
                      <a:pt x="138" y="3"/>
                      <a:pt x="133" y="2"/>
                    </a:cubicBezTo>
                    <a:cubicBezTo>
                      <a:pt x="126" y="0"/>
                      <a:pt x="124" y="1"/>
                      <a:pt x="123" y="0"/>
                    </a:cubicBezTo>
                    <a:cubicBezTo>
                      <a:pt x="124" y="4"/>
                      <a:pt x="121" y="6"/>
                      <a:pt x="118" y="5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5" y="2"/>
                      <a:pt x="112" y="3"/>
                      <a:pt x="109" y="4"/>
                    </a:cubicBezTo>
                    <a:cubicBezTo>
                      <a:pt x="109" y="4"/>
                      <a:pt x="104" y="5"/>
                      <a:pt x="103" y="7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98" y="8"/>
                      <a:pt x="93" y="4"/>
                      <a:pt x="87" y="9"/>
                    </a:cubicBezTo>
                    <a:cubicBezTo>
                      <a:pt x="86" y="8"/>
                      <a:pt x="84" y="7"/>
                      <a:pt x="82" y="7"/>
                    </a:cubicBezTo>
                    <a:cubicBezTo>
                      <a:pt x="80" y="9"/>
                      <a:pt x="79" y="9"/>
                      <a:pt x="78" y="12"/>
                    </a:cubicBezTo>
                    <a:cubicBezTo>
                      <a:pt x="77" y="12"/>
                      <a:pt x="77" y="10"/>
                      <a:pt x="76" y="9"/>
                    </a:cubicBezTo>
                    <a:cubicBezTo>
                      <a:pt x="74" y="9"/>
                      <a:pt x="71" y="5"/>
                      <a:pt x="69" y="9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7" y="9"/>
                      <a:pt x="64" y="12"/>
                      <a:pt x="62" y="10"/>
                    </a:cubicBezTo>
                    <a:cubicBezTo>
                      <a:pt x="61" y="12"/>
                      <a:pt x="59" y="12"/>
                      <a:pt x="60" y="15"/>
                    </a:cubicBezTo>
                    <a:cubicBezTo>
                      <a:pt x="59" y="16"/>
                      <a:pt x="60" y="11"/>
                      <a:pt x="59" y="14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4" y="10"/>
                      <a:pt x="50" y="11"/>
                      <a:pt x="45" y="13"/>
                    </a:cubicBezTo>
                    <a:cubicBezTo>
                      <a:pt x="44" y="10"/>
                      <a:pt x="41" y="14"/>
                      <a:pt x="38" y="12"/>
                    </a:cubicBezTo>
                    <a:cubicBezTo>
                      <a:pt x="36" y="14"/>
                      <a:pt x="34" y="11"/>
                      <a:pt x="33" y="16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7" y="14"/>
                      <a:pt x="25" y="12"/>
                    </a:cubicBezTo>
                    <a:cubicBezTo>
                      <a:pt x="23" y="12"/>
                      <a:pt x="23" y="15"/>
                      <a:pt x="22" y="1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6"/>
                      <a:pt x="20" y="19"/>
                      <a:pt x="19" y="21"/>
                    </a:cubicBezTo>
                    <a:cubicBezTo>
                      <a:pt x="18" y="20"/>
                      <a:pt x="18" y="21"/>
                      <a:pt x="17" y="20"/>
                    </a:cubicBezTo>
                    <a:cubicBezTo>
                      <a:pt x="18" y="19"/>
                      <a:pt x="19" y="16"/>
                      <a:pt x="20" y="13"/>
                    </a:cubicBezTo>
                    <a:cubicBezTo>
                      <a:pt x="18" y="12"/>
                      <a:pt x="16" y="18"/>
                      <a:pt x="15" y="14"/>
                    </a:cubicBezTo>
                    <a:cubicBezTo>
                      <a:pt x="14" y="13"/>
                      <a:pt x="13" y="14"/>
                      <a:pt x="13" y="17"/>
                    </a:cubicBezTo>
                    <a:cubicBezTo>
                      <a:pt x="13" y="16"/>
                      <a:pt x="12" y="15"/>
                      <a:pt x="13" y="14"/>
                    </a:cubicBezTo>
                    <a:cubicBezTo>
                      <a:pt x="12" y="14"/>
                      <a:pt x="11" y="14"/>
                      <a:pt x="10" y="15"/>
                    </a:cubicBezTo>
                    <a:cubicBezTo>
                      <a:pt x="10" y="15"/>
                      <a:pt x="11" y="16"/>
                      <a:pt x="11" y="16"/>
                    </a:cubicBezTo>
                    <a:cubicBezTo>
                      <a:pt x="10" y="18"/>
                      <a:pt x="9" y="18"/>
                      <a:pt x="9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3"/>
                      <a:pt x="8" y="23"/>
                      <a:pt x="8" y="21"/>
                    </a:cubicBezTo>
                    <a:cubicBezTo>
                      <a:pt x="7" y="18"/>
                      <a:pt x="9" y="17"/>
                      <a:pt x="9" y="15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7" y="21"/>
                      <a:pt x="6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9" y="24"/>
                      <a:pt x="11" y="26"/>
                      <a:pt x="13" y="24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4" y="22"/>
                      <a:pt x="15" y="19"/>
                      <a:pt x="16" y="22"/>
                    </a:cubicBezTo>
                    <a:cubicBezTo>
                      <a:pt x="15" y="22"/>
                      <a:pt x="16" y="24"/>
                      <a:pt x="16" y="25"/>
                    </a:cubicBezTo>
                    <a:cubicBezTo>
                      <a:pt x="16" y="25"/>
                      <a:pt x="16" y="24"/>
                      <a:pt x="17" y="2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7" y="23"/>
                      <a:pt x="19" y="27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2" y="28"/>
                      <a:pt x="19" y="24"/>
                      <a:pt x="21" y="24"/>
                    </a:cubicBezTo>
                    <a:cubicBezTo>
                      <a:pt x="22" y="25"/>
                      <a:pt x="21" y="29"/>
                      <a:pt x="22" y="30"/>
                    </a:cubicBezTo>
                    <a:cubicBezTo>
                      <a:pt x="24" y="30"/>
                      <a:pt x="27" y="27"/>
                      <a:pt x="29" y="30"/>
                    </a:cubicBezTo>
                    <a:cubicBezTo>
                      <a:pt x="31" y="29"/>
                      <a:pt x="33" y="28"/>
                      <a:pt x="34" y="26"/>
                    </a:cubicBezTo>
                    <a:cubicBezTo>
                      <a:pt x="36" y="26"/>
                      <a:pt x="34" y="30"/>
                      <a:pt x="36" y="28"/>
                    </a:cubicBezTo>
                    <a:cubicBezTo>
                      <a:pt x="35" y="30"/>
                      <a:pt x="36" y="32"/>
                      <a:pt x="36" y="33"/>
                    </a:cubicBezTo>
                    <a:cubicBezTo>
                      <a:pt x="36" y="31"/>
                      <a:pt x="39" y="33"/>
                      <a:pt x="37" y="29"/>
                    </a:cubicBezTo>
                    <a:cubicBezTo>
                      <a:pt x="40" y="30"/>
                      <a:pt x="42" y="30"/>
                      <a:pt x="44" y="29"/>
                    </a:cubicBezTo>
                    <a:cubicBezTo>
                      <a:pt x="43" y="30"/>
                      <a:pt x="43" y="32"/>
                      <a:pt x="44" y="34"/>
                    </a:cubicBezTo>
                    <a:cubicBezTo>
                      <a:pt x="45" y="31"/>
                      <a:pt x="47" y="29"/>
                      <a:pt x="49" y="30"/>
                    </a:cubicBezTo>
                    <a:cubicBezTo>
                      <a:pt x="48" y="27"/>
                      <a:pt x="48" y="27"/>
                      <a:pt x="48" y="25"/>
                    </a:cubicBezTo>
                    <a:cubicBezTo>
                      <a:pt x="48" y="24"/>
                      <a:pt x="49" y="23"/>
                      <a:pt x="49" y="23"/>
                    </a:cubicBezTo>
                    <a:cubicBezTo>
                      <a:pt x="50" y="26"/>
                      <a:pt x="50" y="30"/>
                      <a:pt x="51" y="30"/>
                    </a:cubicBezTo>
                    <a:cubicBezTo>
                      <a:pt x="51" y="35"/>
                      <a:pt x="48" y="30"/>
                      <a:pt x="49" y="35"/>
                    </a:cubicBezTo>
                    <a:cubicBezTo>
                      <a:pt x="49" y="38"/>
                      <a:pt x="46" y="39"/>
                      <a:pt x="45" y="36"/>
                    </a:cubicBezTo>
                    <a:cubicBezTo>
                      <a:pt x="44" y="40"/>
                      <a:pt x="46" y="37"/>
                      <a:pt x="46" y="41"/>
                    </a:cubicBezTo>
                    <a:cubicBezTo>
                      <a:pt x="47" y="40"/>
                      <a:pt x="48" y="38"/>
                      <a:pt x="50" y="37"/>
                    </a:cubicBezTo>
                    <a:cubicBezTo>
                      <a:pt x="50" y="36"/>
                      <a:pt x="49" y="35"/>
                      <a:pt x="50" y="34"/>
                    </a:cubicBezTo>
                    <a:cubicBezTo>
                      <a:pt x="52" y="30"/>
                      <a:pt x="53" y="36"/>
                      <a:pt x="53" y="37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3" y="39"/>
                      <a:pt x="54" y="36"/>
                      <a:pt x="55" y="36"/>
                    </a:cubicBezTo>
                    <a:cubicBezTo>
                      <a:pt x="56" y="42"/>
                      <a:pt x="53" y="37"/>
                      <a:pt x="53" y="40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6" y="44"/>
                      <a:pt x="54" y="40"/>
                      <a:pt x="56" y="41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0"/>
                      <a:pt x="57" y="37"/>
                      <a:pt x="56" y="37"/>
                    </a:cubicBezTo>
                    <a:cubicBezTo>
                      <a:pt x="56" y="32"/>
                      <a:pt x="57" y="37"/>
                      <a:pt x="58" y="36"/>
                    </a:cubicBezTo>
                    <a:cubicBezTo>
                      <a:pt x="59" y="33"/>
                      <a:pt x="58" y="36"/>
                      <a:pt x="58" y="33"/>
                    </a:cubicBezTo>
                    <a:cubicBezTo>
                      <a:pt x="57" y="30"/>
                      <a:pt x="58" y="30"/>
                      <a:pt x="59" y="30"/>
                    </a:cubicBezTo>
                    <a:cubicBezTo>
                      <a:pt x="61" y="30"/>
                      <a:pt x="60" y="33"/>
                      <a:pt x="61" y="35"/>
                    </a:cubicBezTo>
                    <a:cubicBezTo>
                      <a:pt x="60" y="35"/>
                      <a:pt x="59" y="36"/>
                      <a:pt x="59" y="34"/>
                    </a:cubicBezTo>
                    <a:cubicBezTo>
                      <a:pt x="58" y="37"/>
                      <a:pt x="60" y="40"/>
                      <a:pt x="59" y="42"/>
                    </a:cubicBezTo>
                    <a:cubicBezTo>
                      <a:pt x="61" y="44"/>
                      <a:pt x="60" y="40"/>
                      <a:pt x="61" y="39"/>
                    </a:cubicBezTo>
                    <a:cubicBezTo>
                      <a:pt x="61" y="39"/>
                      <a:pt x="61" y="36"/>
                      <a:pt x="61" y="35"/>
                    </a:cubicBezTo>
                    <a:cubicBezTo>
                      <a:pt x="63" y="28"/>
                      <a:pt x="63" y="41"/>
                      <a:pt x="65" y="40"/>
                    </a:cubicBezTo>
                    <a:cubicBezTo>
                      <a:pt x="64" y="35"/>
                      <a:pt x="67" y="33"/>
                      <a:pt x="66" y="27"/>
                    </a:cubicBezTo>
                    <a:cubicBezTo>
                      <a:pt x="66" y="26"/>
                      <a:pt x="67" y="25"/>
                      <a:pt x="68" y="26"/>
                    </a:cubicBezTo>
                    <a:cubicBezTo>
                      <a:pt x="67" y="29"/>
                      <a:pt x="69" y="28"/>
                      <a:pt x="68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68" y="38"/>
                      <a:pt x="70" y="40"/>
                      <a:pt x="70" y="42"/>
                    </a:cubicBezTo>
                    <a:cubicBezTo>
                      <a:pt x="71" y="40"/>
                      <a:pt x="70" y="38"/>
                      <a:pt x="71" y="38"/>
                    </a:cubicBezTo>
                    <a:cubicBezTo>
                      <a:pt x="71" y="39"/>
                      <a:pt x="71" y="41"/>
                      <a:pt x="72" y="41"/>
                    </a:cubicBezTo>
                    <a:cubicBezTo>
                      <a:pt x="71" y="39"/>
                      <a:pt x="72" y="36"/>
                      <a:pt x="73" y="35"/>
                    </a:cubicBezTo>
                    <a:cubicBezTo>
                      <a:pt x="74" y="35"/>
                      <a:pt x="75" y="38"/>
                      <a:pt x="75" y="39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4" y="40"/>
                      <a:pt x="74" y="43"/>
                      <a:pt x="75" y="42"/>
                    </a:cubicBezTo>
                    <a:cubicBezTo>
                      <a:pt x="75" y="40"/>
                      <a:pt x="75" y="38"/>
                      <a:pt x="76" y="35"/>
                    </a:cubicBezTo>
                    <a:cubicBezTo>
                      <a:pt x="77" y="34"/>
                      <a:pt x="77" y="37"/>
                      <a:pt x="77" y="36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8" y="38"/>
                      <a:pt x="76" y="44"/>
                      <a:pt x="78" y="42"/>
                    </a:cubicBezTo>
                    <a:cubicBezTo>
                      <a:pt x="78" y="40"/>
                      <a:pt x="78" y="40"/>
                      <a:pt x="78" y="40"/>
                    </a:cubicBezTo>
                    <a:cubicBezTo>
                      <a:pt x="79" y="40"/>
                      <a:pt x="79" y="41"/>
                      <a:pt x="78" y="42"/>
                    </a:cubicBezTo>
                    <a:cubicBezTo>
                      <a:pt x="79" y="40"/>
                      <a:pt x="80" y="41"/>
                      <a:pt x="80" y="4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1" y="41"/>
                      <a:pt x="82" y="37"/>
                      <a:pt x="82" y="40"/>
                    </a:cubicBezTo>
                    <a:cubicBezTo>
                      <a:pt x="82" y="36"/>
                      <a:pt x="82" y="40"/>
                      <a:pt x="80" y="38"/>
                    </a:cubicBezTo>
                    <a:cubicBezTo>
                      <a:pt x="80" y="35"/>
                      <a:pt x="82" y="35"/>
                      <a:pt x="82" y="35"/>
                    </a:cubicBezTo>
                    <a:cubicBezTo>
                      <a:pt x="82" y="39"/>
                      <a:pt x="84" y="35"/>
                      <a:pt x="85" y="36"/>
                    </a:cubicBezTo>
                    <a:cubicBezTo>
                      <a:pt x="85" y="37"/>
                      <a:pt x="86" y="38"/>
                      <a:pt x="86" y="39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42"/>
                      <a:pt x="88" y="35"/>
                      <a:pt x="89" y="37"/>
                    </a:cubicBezTo>
                    <a:cubicBezTo>
                      <a:pt x="88" y="38"/>
                      <a:pt x="88" y="41"/>
                      <a:pt x="89" y="41"/>
                    </a:cubicBezTo>
                    <a:cubicBezTo>
                      <a:pt x="88" y="37"/>
                      <a:pt x="91" y="36"/>
                      <a:pt x="90" y="33"/>
                    </a:cubicBezTo>
                    <a:cubicBezTo>
                      <a:pt x="92" y="35"/>
                      <a:pt x="90" y="39"/>
                      <a:pt x="90" y="42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90" y="41"/>
                      <a:pt x="92" y="44"/>
                      <a:pt x="91" y="44"/>
                    </a:cubicBezTo>
                    <a:cubicBezTo>
                      <a:pt x="90" y="44"/>
                      <a:pt x="89" y="46"/>
                      <a:pt x="88" y="43"/>
                    </a:cubicBezTo>
                    <a:cubicBezTo>
                      <a:pt x="88" y="45"/>
                      <a:pt x="88" y="45"/>
                      <a:pt x="88" y="46"/>
                    </a:cubicBezTo>
                    <a:cubicBezTo>
                      <a:pt x="89" y="46"/>
                      <a:pt x="90" y="46"/>
                      <a:pt x="91" y="47"/>
                    </a:cubicBezTo>
                    <a:cubicBezTo>
                      <a:pt x="91" y="48"/>
                      <a:pt x="91" y="49"/>
                      <a:pt x="90" y="49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9"/>
                      <a:pt x="88" y="49"/>
                      <a:pt x="91" y="50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89" y="50"/>
                      <a:pt x="88" y="51"/>
                      <a:pt x="87" y="52"/>
                    </a:cubicBezTo>
                    <a:cubicBezTo>
                      <a:pt x="85" y="50"/>
                      <a:pt x="84" y="47"/>
                      <a:pt x="82" y="47"/>
                    </a:cubicBezTo>
                    <a:cubicBezTo>
                      <a:pt x="83" y="50"/>
                      <a:pt x="83" y="50"/>
                      <a:pt x="83" y="50"/>
                    </a:cubicBezTo>
                    <a:cubicBezTo>
                      <a:pt x="83" y="51"/>
                      <a:pt x="82" y="51"/>
                      <a:pt x="81" y="49"/>
                    </a:cubicBezTo>
                    <a:cubicBezTo>
                      <a:pt x="78" y="50"/>
                      <a:pt x="84" y="57"/>
                      <a:pt x="81" y="56"/>
                    </a:cubicBezTo>
                    <a:cubicBezTo>
                      <a:pt x="80" y="53"/>
                      <a:pt x="79" y="53"/>
                      <a:pt x="78" y="53"/>
                    </a:cubicBezTo>
                    <a:cubicBezTo>
                      <a:pt x="78" y="54"/>
                      <a:pt x="79" y="55"/>
                      <a:pt x="78" y="55"/>
                    </a:cubicBezTo>
                    <a:cubicBezTo>
                      <a:pt x="80" y="56"/>
                      <a:pt x="77" y="53"/>
                      <a:pt x="79" y="54"/>
                    </a:cubicBezTo>
                    <a:cubicBezTo>
                      <a:pt x="81" y="56"/>
                      <a:pt x="80" y="56"/>
                      <a:pt x="80" y="56"/>
                    </a:cubicBezTo>
                    <a:cubicBezTo>
                      <a:pt x="74" y="52"/>
                      <a:pt x="74" y="59"/>
                      <a:pt x="70" y="58"/>
                    </a:cubicBezTo>
                    <a:cubicBezTo>
                      <a:pt x="72" y="61"/>
                      <a:pt x="69" y="60"/>
                      <a:pt x="70" y="61"/>
                    </a:cubicBezTo>
                    <a:cubicBezTo>
                      <a:pt x="67" y="58"/>
                      <a:pt x="69" y="63"/>
                      <a:pt x="67" y="62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67" y="64"/>
                      <a:pt x="72" y="71"/>
                      <a:pt x="68" y="68"/>
                    </a:cubicBezTo>
                    <a:cubicBezTo>
                      <a:pt x="66" y="68"/>
                      <a:pt x="66" y="65"/>
                      <a:pt x="66" y="65"/>
                    </a:cubicBezTo>
                    <a:cubicBezTo>
                      <a:pt x="62" y="62"/>
                      <a:pt x="65" y="70"/>
                      <a:pt x="61" y="67"/>
                    </a:cubicBezTo>
                    <a:cubicBezTo>
                      <a:pt x="62" y="68"/>
                      <a:pt x="64" y="70"/>
                      <a:pt x="64" y="72"/>
                    </a:cubicBezTo>
                    <a:cubicBezTo>
                      <a:pt x="63" y="71"/>
                      <a:pt x="60" y="71"/>
                      <a:pt x="59" y="70"/>
                    </a:cubicBezTo>
                    <a:cubicBezTo>
                      <a:pt x="59" y="71"/>
                      <a:pt x="60" y="72"/>
                      <a:pt x="58" y="72"/>
                    </a:cubicBezTo>
                    <a:cubicBezTo>
                      <a:pt x="58" y="71"/>
                      <a:pt x="58" y="70"/>
                      <a:pt x="58" y="70"/>
                    </a:cubicBezTo>
                    <a:cubicBezTo>
                      <a:pt x="56" y="70"/>
                      <a:pt x="56" y="72"/>
                      <a:pt x="56" y="74"/>
                    </a:cubicBezTo>
                    <a:cubicBezTo>
                      <a:pt x="54" y="72"/>
                      <a:pt x="53" y="75"/>
                      <a:pt x="51" y="74"/>
                    </a:cubicBezTo>
                    <a:cubicBezTo>
                      <a:pt x="52" y="78"/>
                      <a:pt x="48" y="75"/>
                      <a:pt x="51" y="79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9"/>
                      <a:pt x="52" y="82"/>
                      <a:pt x="51" y="83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47" y="77"/>
                      <a:pt x="47" y="81"/>
                      <a:pt x="46" y="79"/>
                    </a:cubicBezTo>
                    <a:cubicBezTo>
                      <a:pt x="48" y="81"/>
                      <a:pt x="45" y="80"/>
                      <a:pt x="47" y="82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6" y="85"/>
                      <a:pt x="48" y="85"/>
                      <a:pt x="47" y="86"/>
                    </a:cubicBezTo>
                    <a:cubicBezTo>
                      <a:pt x="46" y="87"/>
                      <a:pt x="44" y="83"/>
                      <a:pt x="44" y="83"/>
                    </a:cubicBezTo>
                    <a:cubicBezTo>
                      <a:pt x="43" y="83"/>
                      <a:pt x="43" y="84"/>
                      <a:pt x="43" y="85"/>
                    </a:cubicBezTo>
                    <a:cubicBezTo>
                      <a:pt x="43" y="85"/>
                      <a:pt x="43" y="85"/>
                      <a:pt x="43" y="86"/>
                    </a:cubicBezTo>
                    <a:cubicBezTo>
                      <a:pt x="43" y="86"/>
                      <a:pt x="43" y="85"/>
                      <a:pt x="42" y="85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2" y="86"/>
                      <a:pt x="42" y="85"/>
                    </a:cubicBezTo>
                    <a:cubicBezTo>
                      <a:pt x="42" y="85"/>
                      <a:pt x="42" y="85"/>
                      <a:pt x="42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0" y="86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8" y="84"/>
                      <a:pt x="39" y="87"/>
                      <a:pt x="40" y="88"/>
                    </a:cubicBezTo>
                    <a:cubicBezTo>
                      <a:pt x="36" y="88"/>
                      <a:pt x="35" y="92"/>
                      <a:pt x="34" y="94"/>
                    </a:cubicBezTo>
                    <a:cubicBezTo>
                      <a:pt x="34" y="94"/>
                      <a:pt x="34" y="93"/>
                      <a:pt x="34" y="94"/>
                    </a:cubicBezTo>
                    <a:cubicBezTo>
                      <a:pt x="34" y="95"/>
                      <a:pt x="35" y="97"/>
                      <a:pt x="33" y="96"/>
                    </a:cubicBezTo>
                    <a:cubicBezTo>
                      <a:pt x="34" y="97"/>
                      <a:pt x="32" y="95"/>
                      <a:pt x="31" y="96"/>
                    </a:cubicBezTo>
                    <a:cubicBezTo>
                      <a:pt x="30" y="96"/>
                      <a:pt x="31" y="97"/>
                      <a:pt x="32" y="97"/>
                    </a:cubicBezTo>
                    <a:cubicBezTo>
                      <a:pt x="28" y="96"/>
                      <a:pt x="29" y="103"/>
                      <a:pt x="28" y="102"/>
                    </a:cubicBezTo>
                    <a:cubicBezTo>
                      <a:pt x="30" y="101"/>
                      <a:pt x="24" y="99"/>
                      <a:pt x="26" y="100"/>
                    </a:cubicBezTo>
                    <a:cubicBezTo>
                      <a:pt x="27" y="100"/>
                      <a:pt x="25" y="104"/>
                      <a:pt x="26" y="107"/>
                    </a:cubicBezTo>
                    <a:cubicBezTo>
                      <a:pt x="25" y="106"/>
                      <a:pt x="24" y="105"/>
                      <a:pt x="24" y="104"/>
                    </a:cubicBezTo>
                    <a:cubicBezTo>
                      <a:pt x="23" y="105"/>
                      <a:pt x="22" y="106"/>
                      <a:pt x="23" y="109"/>
                    </a:cubicBezTo>
                    <a:cubicBezTo>
                      <a:pt x="25" y="109"/>
                      <a:pt x="23" y="108"/>
                      <a:pt x="23" y="107"/>
                    </a:cubicBezTo>
                    <a:cubicBezTo>
                      <a:pt x="25" y="109"/>
                      <a:pt x="25" y="111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3" y="112"/>
                      <a:pt x="24" y="113"/>
                      <a:pt x="23" y="114"/>
                    </a:cubicBezTo>
                    <a:cubicBezTo>
                      <a:pt x="21" y="113"/>
                      <a:pt x="23" y="113"/>
                      <a:pt x="22" y="112"/>
                    </a:cubicBezTo>
                    <a:cubicBezTo>
                      <a:pt x="19" y="109"/>
                      <a:pt x="18" y="112"/>
                      <a:pt x="17" y="112"/>
                    </a:cubicBezTo>
                    <a:cubicBezTo>
                      <a:pt x="17" y="112"/>
                      <a:pt x="18" y="113"/>
                      <a:pt x="18" y="114"/>
                    </a:cubicBezTo>
                    <a:cubicBezTo>
                      <a:pt x="18" y="116"/>
                      <a:pt x="16" y="113"/>
                      <a:pt x="16" y="113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8" y="120"/>
                      <a:pt x="16" y="119"/>
                      <a:pt x="15" y="117"/>
                    </a:cubicBezTo>
                    <a:cubicBezTo>
                      <a:pt x="14" y="119"/>
                      <a:pt x="16" y="122"/>
                      <a:pt x="16" y="124"/>
                    </a:cubicBezTo>
                    <a:cubicBezTo>
                      <a:pt x="16" y="126"/>
                      <a:pt x="16" y="128"/>
                      <a:pt x="15" y="129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4" y="128"/>
                      <a:pt x="16" y="129"/>
                      <a:pt x="15" y="128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3" y="125"/>
                      <a:pt x="10" y="124"/>
                      <a:pt x="9" y="122"/>
                    </a:cubicBezTo>
                    <a:cubicBezTo>
                      <a:pt x="9" y="124"/>
                      <a:pt x="6" y="125"/>
                      <a:pt x="4" y="126"/>
                    </a:cubicBezTo>
                    <a:cubicBezTo>
                      <a:pt x="9" y="128"/>
                      <a:pt x="4" y="129"/>
                      <a:pt x="8" y="132"/>
                    </a:cubicBezTo>
                    <a:cubicBezTo>
                      <a:pt x="7" y="134"/>
                      <a:pt x="4" y="131"/>
                      <a:pt x="3" y="131"/>
                    </a:cubicBezTo>
                    <a:cubicBezTo>
                      <a:pt x="3" y="134"/>
                      <a:pt x="1" y="135"/>
                      <a:pt x="1" y="139"/>
                    </a:cubicBezTo>
                    <a:cubicBezTo>
                      <a:pt x="1" y="139"/>
                      <a:pt x="1" y="139"/>
                      <a:pt x="0" y="139"/>
                    </a:cubicBezTo>
                    <a:cubicBezTo>
                      <a:pt x="2" y="141"/>
                      <a:pt x="4" y="146"/>
                      <a:pt x="8" y="143"/>
                    </a:cubicBezTo>
                    <a:cubicBezTo>
                      <a:pt x="8" y="143"/>
                      <a:pt x="7" y="144"/>
                      <a:pt x="7" y="144"/>
                    </a:cubicBezTo>
                    <a:cubicBezTo>
                      <a:pt x="8" y="147"/>
                      <a:pt x="9" y="140"/>
                      <a:pt x="10" y="143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1" y="143"/>
                      <a:pt x="11" y="147"/>
                      <a:pt x="13" y="144"/>
                    </a:cubicBezTo>
                    <a:cubicBezTo>
                      <a:pt x="13" y="146"/>
                      <a:pt x="13" y="146"/>
                      <a:pt x="13" y="146"/>
                    </a:cubicBezTo>
                    <a:cubicBezTo>
                      <a:pt x="14" y="146"/>
                      <a:pt x="16" y="147"/>
                      <a:pt x="17" y="144"/>
                    </a:cubicBezTo>
                    <a:cubicBezTo>
                      <a:pt x="17" y="145"/>
                      <a:pt x="17" y="146"/>
                      <a:pt x="16" y="147"/>
                    </a:cubicBezTo>
                    <a:cubicBezTo>
                      <a:pt x="18" y="149"/>
                      <a:pt x="18" y="144"/>
                      <a:pt x="19" y="145"/>
                    </a:cubicBezTo>
                    <a:cubicBezTo>
                      <a:pt x="20" y="145"/>
                      <a:pt x="20" y="147"/>
                      <a:pt x="20" y="147"/>
                    </a:cubicBezTo>
                    <a:cubicBezTo>
                      <a:pt x="21" y="145"/>
                      <a:pt x="23" y="146"/>
                      <a:pt x="23" y="145"/>
                    </a:cubicBezTo>
                    <a:cubicBezTo>
                      <a:pt x="24" y="146"/>
                      <a:pt x="24" y="147"/>
                      <a:pt x="25" y="148"/>
                    </a:cubicBezTo>
                    <a:cubicBezTo>
                      <a:pt x="32" y="148"/>
                      <a:pt x="39" y="148"/>
                      <a:pt x="46" y="144"/>
                    </a:cubicBezTo>
                    <a:cubicBezTo>
                      <a:pt x="47" y="148"/>
                      <a:pt x="44" y="147"/>
                      <a:pt x="45" y="150"/>
                    </a:cubicBezTo>
                    <a:cubicBezTo>
                      <a:pt x="45" y="146"/>
                      <a:pt x="46" y="148"/>
                      <a:pt x="48" y="147"/>
                    </a:cubicBezTo>
                    <a:cubicBezTo>
                      <a:pt x="48" y="148"/>
                      <a:pt x="48" y="148"/>
                      <a:pt x="48" y="148"/>
                    </a:cubicBezTo>
                    <a:cubicBezTo>
                      <a:pt x="49" y="147"/>
                      <a:pt x="50" y="149"/>
                      <a:pt x="51" y="148"/>
                    </a:cubicBezTo>
                    <a:cubicBezTo>
                      <a:pt x="51" y="147"/>
                      <a:pt x="51" y="147"/>
                      <a:pt x="51" y="147"/>
                    </a:cubicBezTo>
                    <a:cubicBezTo>
                      <a:pt x="52" y="145"/>
                      <a:pt x="53" y="152"/>
                      <a:pt x="53" y="147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5" y="146"/>
                      <a:pt x="56" y="151"/>
                      <a:pt x="57" y="147"/>
                    </a:cubicBezTo>
                    <a:cubicBezTo>
                      <a:pt x="57" y="148"/>
                      <a:pt x="57" y="148"/>
                      <a:pt x="57" y="148"/>
                    </a:cubicBezTo>
                    <a:cubicBezTo>
                      <a:pt x="59" y="150"/>
                      <a:pt x="60" y="144"/>
                      <a:pt x="61" y="147"/>
                    </a:cubicBezTo>
                    <a:cubicBezTo>
                      <a:pt x="62" y="146"/>
                      <a:pt x="64" y="145"/>
                      <a:pt x="64" y="142"/>
                    </a:cubicBezTo>
                    <a:cubicBezTo>
                      <a:pt x="65" y="143"/>
                      <a:pt x="64" y="145"/>
                      <a:pt x="64" y="146"/>
                    </a:cubicBezTo>
                    <a:cubicBezTo>
                      <a:pt x="70" y="145"/>
                      <a:pt x="75" y="146"/>
                      <a:pt x="80" y="141"/>
                    </a:cubicBezTo>
                    <a:cubicBezTo>
                      <a:pt x="81" y="142"/>
                      <a:pt x="80" y="143"/>
                      <a:pt x="80" y="143"/>
                    </a:cubicBezTo>
                    <a:cubicBezTo>
                      <a:pt x="83" y="140"/>
                      <a:pt x="86" y="147"/>
                      <a:pt x="88" y="140"/>
                    </a:cubicBezTo>
                    <a:close/>
                    <a:moveTo>
                      <a:pt x="98" y="35"/>
                    </a:moveTo>
                    <a:cubicBezTo>
                      <a:pt x="98" y="34"/>
                      <a:pt x="98" y="33"/>
                      <a:pt x="98" y="33"/>
                    </a:cubicBezTo>
                    <a:cubicBezTo>
                      <a:pt x="99" y="34"/>
                      <a:pt x="98" y="34"/>
                      <a:pt x="98" y="35"/>
                    </a:cubicBezTo>
                    <a:close/>
                    <a:moveTo>
                      <a:pt x="104" y="36"/>
                    </a:move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lose/>
                    <a:moveTo>
                      <a:pt x="123" y="33"/>
                    </a:moveTo>
                    <a:cubicBezTo>
                      <a:pt x="123" y="32"/>
                      <a:pt x="123" y="31"/>
                      <a:pt x="123" y="31"/>
                    </a:cubicBezTo>
                    <a:cubicBezTo>
                      <a:pt x="123" y="32"/>
                      <a:pt x="123" y="32"/>
                      <a:pt x="123" y="33"/>
                    </a:cubicBezTo>
                    <a:close/>
                    <a:moveTo>
                      <a:pt x="123" y="33"/>
                    </a:moveTo>
                    <a:cubicBezTo>
                      <a:pt x="123" y="33"/>
                      <a:pt x="122" y="33"/>
                      <a:pt x="122" y="34"/>
                    </a:cubicBezTo>
                    <a:cubicBezTo>
                      <a:pt x="122" y="34"/>
                      <a:pt x="121" y="34"/>
                      <a:pt x="120" y="34"/>
                    </a:cubicBezTo>
                    <a:cubicBezTo>
                      <a:pt x="121" y="33"/>
                      <a:pt x="121" y="31"/>
                      <a:pt x="122" y="29"/>
                    </a:cubicBezTo>
                    <a:cubicBezTo>
                      <a:pt x="123" y="31"/>
                      <a:pt x="123" y="32"/>
                      <a:pt x="123" y="33"/>
                    </a:cubicBezTo>
                    <a:close/>
                    <a:moveTo>
                      <a:pt x="113" y="16"/>
                    </a:move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6"/>
                      <a:pt x="112" y="16"/>
                      <a:pt x="112" y="16"/>
                    </a:cubicBezTo>
                    <a:lnTo>
                      <a:pt x="113" y="16"/>
                    </a:lnTo>
                    <a:close/>
                    <a:moveTo>
                      <a:pt x="113" y="19"/>
                    </a:moveTo>
                    <a:cubicBezTo>
                      <a:pt x="114" y="19"/>
                      <a:pt x="114" y="20"/>
                      <a:pt x="116" y="21"/>
                    </a:cubicBezTo>
                    <a:cubicBezTo>
                      <a:pt x="118" y="23"/>
                      <a:pt x="115" y="20"/>
                      <a:pt x="116" y="22"/>
                    </a:cubicBezTo>
                    <a:cubicBezTo>
                      <a:pt x="115" y="22"/>
                      <a:pt x="114" y="21"/>
                      <a:pt x="114" y="20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12" y="18"/>
                      <a:pt x="112" y="18"/>
                      <a:pt x="112" y="18"/>
                    </a:cubicBezTo>
                    <a:lnTo>
                      <a:pt x="113" y="19"/>
                    </a:lnTo>
                    <a:close/>
                    <a:moveTo>
                      <a:pt x="101" y="21"/>
                    </a:moveTo>
                    <a:cubicBezTo>
                      <a:pt x="103" y="22"/>
                      <a:pt x="100" y="22"/>
                      <a:pt x="101" y="26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7"/>
                      <a:pt x="102" y="28"/>
                      <a:pt x="102" y="30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1"/>
                    </a:cubicBezTo>
                    <a:cubicBezTo>
                      <a:pt x="101" y="32"/>
                      <a:pt x="101" y="32"/>
                      <a:pt x="100" y="33"/>
                    </a:cubicBezTo>
                    <a:cubicBezTo>
                      <a:pt x="100" y="33"/>
                      <a:pt x="99" y="32"/>
                      <a:pt x="99" y="32"/>
                    </a:cubicBezTo>
                    <a:cubicBezTo>
                      <a:pt x="99" y="31"/>
                      <a:pt x="99" y="29"/>
                      <a:pt x="100" y="28"/>
                    </a:cubicBezTo>
                    <a:cubicBezTo>
                      <a:pt x="99" y="27"/>
                      <a:pt x="100" y="22"/>
                      <a:pt x="101" y="21"/>
                    </a:cubicBezTo>
                    <a:close/>
                    <a:moveTo>
                      <a:pt x="98" y="33"/>
                    </a:move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5"/>
                      <a:pt x="96" y="35"/>
                      <a:pt x="97" y="36"/>
                    </a:cubicBezTo>
                    <a:cubicBezTo>
                      <a:pt x="97" y="36"/>
                      <a:pt x="98" y="36"/>
                      <a:pt x="98" y="35"/>
                    </a:cubicBezTo>
                    <a:cubicBezTo>
                      <a:pt x="98" y="36"/>
                      <a:pt x="98" y="37"/>
                      <a:pt x="97" y="37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6" y="37"/>
                      <a:pt x="96" y="37"/>
                      <a:pt x="95" y="37"/>
                    </a:cubicBezTo>
                    <a:cubicBezTo>
                      <a:pt x="96" y="35"/>
                      <a:pt x="96" y="34"/>
                      <a:pt x="95" y="33"/>
                    </a:cubicBezTo>
                    <a:cubicBezTo>
                      <a:pt x="96" y="34"/>
                      <a:pt x="97" y="30"/>
                      <a:pt x="98" y="33"/>
                    </a:cubicBezTo>
                    <a:close/>
                    <a:moveTo>
                      <a:pt x="94" y="35"/>
                    </a:moveTo>
                    <a:cubicBezTo>
                      <a:pt x="95" y="35"/>
                      <a:pt x="94" y="36"/>
                      <a:pt x="94" y="37"/>
                    </a:cubicBezTo>
                    <a:cubicBezTo>
                      <a:pt x="94" y="36"/>
                      <a:pt x="94" y="37"/>
                      <a:pt x="94" y="37"/>
                    </a:cubicBezTo>
                    <a:cubicBezTo>
                      <a:pt x="95" y="39"/>
                      <a:pt x="93" y="39"/>
                      <a:pt x="94" y="41"/>
                    </a:cubicBezTo>
                    <a:cubicBezTo>
                      <a:pt x="94" y="41"/>
                      <a:pt x="94" y="41"/>
                      <a:pt x="93" y="40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3" y="42"/>
                      <a:pt x="93" y="42"/>
                      <a:pt x="92" y="41"/>
                    </a:cubicBezTo>
                    <a:cubicBezTo>
                      <a:pt x="93" y="41"/>
                      <a:pt x="93" y="41"/>
                      <a:pt x="93" y="40"/>
                    </a:cubicBezTo>
                    <a:cubicBezTo>
                      <a:pt x="92" y="38"/>
                      <a:pt x="93" y="37"/>
                      <a:pt x="94" y="35"/>
                    </a:cubicBezTo>
                    <a:close/>
                    <a:moveTo>
                      <a:pt x="91" y="43"/>
                    </a:moveTo>
                    <a:cubicBezTo>
                      <a:pt x="91" y="42"/>
                      <a:pt x="92" y="43"/>
                      <a:pt x="92" y="42"/>
                    </a:cubicBezTo>
                    <a:cubicBezTo>
                      <a:pt x="91" y="41"/>
                      <a:pt x="91" y="42"/>
                      <a:pt x="90" y="42"/>
                    </a:cubicBezTo>
                    <a:cubicBezTo>
                      <a:pt x="91" y="40"/>
                      <a:pt x="91" y="41"/>
                      <a:pt x="92" y="41"/>
                    </a:cubicBezTo>
                    <a:cubicBezTo>
                      <a:pt x="92" y="42"/>
                      <a:pt x="93" y="43"/>
                      <a:pt x="93" y="43"/>
                    </a:cubicBezTo>
                    <a:cubicBezTo>
                      <a:pt x="94" y="45"/>
                      <a:pt x="92" y="43"/>
                      <a:pt x="91" y="43"/>
                    </a:cubicBezTo>
                    <a:close/>
                    <a:moveTo>
                      <a:pt x="41" y="88"/>
                    </a:moveTo>
                    <a:cubicBezTo>
                      <a:pt x="41" y="88"/>
                      <a:pt x="41" y="88"/>
                      <a:pt x="42" y="88"/>
                    </a:cubicBezTo>
                    <a:cubicBezTo>
                      <a:pt x="42" y="88"/>
                      <a:pt x="42" y="88"/>
                      <a:pt x="41" y="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0"/>
              <p:cNvSpPr/>
              <p:nvPr/>
            </p:nvSpPr>
            <p:spPr>
              <a:xfrm>
                <a:off x="10060544" y="2203654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0"/>
              <p:cNvSpPr/>
              <p:nvPr/>
            </p:nvSpPr>
            <p:spPr>
              <a:xfrm flipH="1">
                <a:off x="10059630" y="2191776"/>
                <a:ext cx="2741" cy="9137"/>
              </a:xfrm>
              <a:custGeom>
                <a:avLst/>
                <a:gdLst/>
                <a:ahLst/>
                <a:cxnLst/>
                <a:rect l="l" t="t" r="r" b="b"/>
                <a:pathLst>
                  <a:path w="2" h="6" extrusionOk="0">
                    <a:moveTo>
                      <a:pt x="1" y="0"/>
                    </a:moveTo>
                    <a:cubicBezTo>
                      <a:pt x="0" y="2"/>
                      <a:pt x="1" y="4"/>
                      <a:pt x="0" y="6"/>
                    </a:cubicBezTo>
                    <a:cubicBezTo>
                      <a:pt x="2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0"/>
              <p:cNvSpPr/>
              <p:nvPr/>
            </p:nvSpPr>
            <p:spPr>
              <a:xfrm flipH="1">
                <a:off x="10015774" y="2221927"/>
                <a:ext cx="1827" cy="365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0"/>
              <p:cNvSpPr/>
              <p:nvPr/>
            </p:nvSpPr>
            <p:spPr>
              <a:xfrm flipH="1">
                <a:off x="10005723" y="2222841"/>
                <a:ext cx="2741" cy="4568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0"/>
              <p:cNvSpPr/>
              <p:nvPr/>
            </p:nvSpPr>
            <p:spPr>
              <a:xfrm flipH="1">
                <a:off x="9992018" y="2233805"/>
                <a:ext cx="1827" cy="2741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0"/>
              <p:cNvSpPr/>
              <p:nvPr/>
            </p:nvSpPr>
            <p:spPr>
              <a:xfrm flipH="1">
                <a:off x="9992018" y="2227409"/>
                <a:ext cx="1827" cy="2741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0"/>
              <p:cNvSpPr/>
              <p:nvPr/>
            </p:nvSpPr>
            <p:spPr>
              <a:xfrm flipH="1">
                <a:off x="9991104" y="2229237"/>
                <a:ext cx="914" cy="91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0"/>
              <p:cNvSpPr/>
              <p:nvPr/>
            </p:nvSpPr>
            <p:spPr>
              <a:xfrm flipH="1">
                <a:off x="9968262" y="2231978"/>
                <a:ext cx="2741" cy="6396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4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0"/>
              <p:cNvSpPr/>
              <p:nvPr/>
            </p:nvSpPr>
            <p:spPr>
              <a:xfrm flipH="1">
                <a:off x="9958211" y="2229237"/>
                <a:ext cx="914" cy="4568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0"/>
              <p:cNvSpPr/>
              <p:nvPr/>
            </p:nvSpPr>
            <p:spPr>
              <a:xfrm flipH="1">
                <a:off x="9966435" y="2264870"/>
                <a:ext cx="1827" cy="1827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0"/>
              <p:cNvSpPr/>
              <p:nvPr/>
            </p:nvSpPr>
            <p:spPr>
              <a:xfrm flipH="1">
                <a:off x="10034047" y="2320604"/>
                <a:ext cx="2741" cy="3655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2"/>
                    </a:moveTo>
                    <a:cubicBezTo>
                      <a:pt x="1" y="3"/>
                      <a:pt x="1" y="0"/>
                      <a:pt x="0" y="1"/>
                    </a:cubicBezTo>
                    <a:cubicBezTo>
                      <a:pt x="1" y="1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0"/>
              <p:cNvSpPr/>
              <p:nvPr/>
            </p:nvSpPr>
            <p:spPr>
              <a:xfrm flipH="1">
                <a:off x="10057803" y="2365375"/>
                <a:ext cx="4568" cy="2741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92" name="Google Shape;1392;p10"/>
          <p:cNvSpPr/>
          <p:nvPr/>
        </p:nvSpPr>
        <p:spPr>
          <a:xfrm>
            <a:off x="1402452" y="4106951"/>
            <a:ext cx="556539" cy="556683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0"/>
          <p:cNvSpPr/>
          <p:nvPr/>
        </p:nvSpPr>
        <p:spPr>
          <a:xfrm>
            <a:off x="810211" y="4726064"/>
            <a:ext cx="174103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Rocket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10"/>
          <p:cNvSpPr txBox="1"/>
          <p:nvPr/>
        </p:nvSpPr>
        <p:spPr>
          <a:xfrm flipH="1">
            <a:off x="810198" y="5012698"/>
            <a:ext cx="17410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395" name="Google Shape;1395;p10"/>
          <p:cNvSpPr/>
          <p:nvPr/>
        </p:nvSpPr>
        <p:spPr>
          <a:xfrm>
            <a:off x="3172789" y="2171464"/>
            <a:ext cx="556539" cy="556683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10"/>
          <p:cNvSpPr/>
          <p:nvPr/>
        </p:nvSpPr>
        <p:spPr>
          <a:xfrm>
            <a:off x="2580544" y="2790577"/>
            <a:ext cx="174104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10"/>
          <p:cNvSpPr txBox="1"/>
          <p:nvPr/>
        </p:nvSpPr>
        <p:spPr>
          <a:xfrm flipH="1">
            <a:off x="2580537" y="3077211"/>
            <a:ext cx="17410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398" name="Google Shape;1398;p10"/>
          <p:cNvSpPr/>
          <p:nvPr/>
        </p:nvSpPr>
        <p:spPr>
          <a:xfrm>
            <a:off x="5817731" y="1755535"/>
            <a:ext cx="556539" cy="556683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0"/>
          <p:cNvSpPr/>
          <p:nvPr/>
        </p:nvSpPr>
        <p:spPr>
          <a:xfrm>
            <a:off x="5225488" y="2374648"/>
            <a:ext cx="1741038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10"/>
          <p:cNvSpPr txBox="1"/>
          <p:nvPr/>
        </p:nvSpPr>
        <p:spPr>
          <a:xfrm flipH="1">
            <a:off x="5225478" y="2661282"/>
            <a:ext cx="17410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401" name="Google Shape;1401;p10"/>
          <p:cNvSpPr/>
          <p:nvPr/>
        </p:nvSpPr>
        <p:spPr>
          <a:xfrm flipH="1">
            <a:off x="10202197" y="4106951"/>
            <a:ext cx="556539" cy="556683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10"/>
          <p:cNvSpPr/>
          <p:nvPr/>
        </p:nvSpPr>
        <p:spPr>
          <a:xfrm flipH="1">
            <a:off x="9609947" y="4726064"/>
            <a:ext cx="1741042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 Title</a:t>
            </a:r>
            <a:endParaRPr sz="16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10"/>
          <p:cNvSpPr txBox="1"/>
          <p:nvPr/>
        </p:nvSpPr>
        <p:spPr>
          <a:xfrm>
            <a:off x="9609943" y="5012698"/>
            <a:ext cx="17410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404" name="Google Shape;1404;p10"/>
          <p:cNvSpPr/>
          <p:nvPr/>
        </p:nvSpPr>
        <p:spPr>
          <a:xfrm flipH="1">
            <a:off x="8431859" y="2171464"/>
            <a:ext cx="556539" cy="556683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10"/>
          <p:cNvSpPr/>
          <p:nvPr/>
        </p:nvSpPr>
        <p:spPr>
          <a:xfrm flipH="1">
            <a:off x="7839604" y="2790577"/>
            <a:ext cx="1741048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Teamwork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10"/>
          <p:cNvSpPr txBox="1"/>
          <p:nvPr/>
        </p:nvSpPr>
        <p:spPr>
          <a:xfrm>
            <a:off x="7839606" y="3077211"/>
            <a:ext cx="17410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407" name="Google Shape;1407;p10"/>
          <p:cNvSpPr/>
          <p:nvPr/>
        </p:nvSpPr>
        <p:spPr>
          <a:xfrm>
            <a:off x="3297146" y="2295851"/>
            <a:ext cx="307828" cy="307908"/>
          </a:xfrm>
          <a:custGeom>
            <a:avLst/>
            <a:gdLst/>
            <a:ahLst/>
            <a:cxnLst/>
            <a:rect l="l" t="t" r="r" b="b"/>
            <a:pathLst>
              <a:path w="21600" h="21579" extrusionOk="0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0775" tIns="50775" rIns="50775" bIns="50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8" name="Google Shape;1408;p10"/>
          <p:cNvSpPr/>
          <p:nvPr/>
        </p:nvSpPr>
        <p:spPr>
          <a:xfrm>
            <a:off x="8578272" y="2317914"/>
            <a:ext cx="263715" cy="2637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0775" tIns="50775" rIns="50775" bIns="50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9" name="Google Shape;1409;p10"/>
          <p:cNvSpPr/>
          <p:nvPr/>
        </p:nvSpPr>
        <p:spPr>
          <a:xfrm>
            <a:off x="5950454" y="1873731"/>
            <a:ext cx="291095" cy="320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0775" tIns="50775" rIns="50775" bIns="50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410" name="Google Shape;1410;p10"/>
          <p:cNvGrpSpPr/>
          <p:nvPr/>
        </p:nvGrpSpPr>
        <p:grpSpPr>
          <a:xfrm>
            <a:off x="10338601" y="4199347"/>
            <a:ext cx="283735" cy="371888"/>
            <a:chOff x="4576763" y="2300287"/>
            <a:chExt cx="276225" cy="361950"/>
          </a:xfrm>
        </p:grpSpPr>
        <p:sp>
          <p:nvSpPr>
            <p:cNvPr id="1411" name="Google Shape;1411;p10"/>
            <p:cNvSpPr/>
            <p:nvPr/>
          </p:nvSpPr>
          <p:spPr>
            <a:xfrm>
              <a:off x="4576763" y="2541587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0"/>
            <p:cNvSpPr/>
            <p:nvPr/>
          </p:nvSpPr>
          <p:spPr>
            <a:xfrm>
              <a:off x="4576763" y="2541587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0"/>
            <p:cNvSpPr/>
            <p:nvPr/>
          </p:nvSpPr>
          <p:spPr>
            <a:xfrm>
              <a:off x="4610100" y="2541587"/>
              <a:ext cx="1588" cy="15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0"/>
            <p:cNvSpPr/>
            <p:nvPr/>
          </p:nvSpPr>
          <p:spPr>
            <a:xfrm>
              <a:off x="4732338" y="2541587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0"/>
            <p:cNvSpPr/>
            <p:nvPr/>
          </p:nvSpPr>
          <p:spPr>
            <a:xfrm>
              <a:off x="4732338" y="2541587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0"/>
            <p:cNvSpPr/>
            <p:nvPr/>
          </p:nvSpPr>
          <p:spPr>
            <a:xfrm>
              <a:off x="4822825" y="2541587"/>
              <a:ext cx="1588" cy="15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0"/>
            <p:cNvSpPr/>
            <p:nvPr/>
          </p:nvSpPr>
          <p:spPr>
            <a:xfrm>
              <a:off x="4586288" y="2300287"/>
              <a:ext cx="261937" cy="258762"/>
            </a:xfrm>
            <a:custGeom>
              <a:avLst/>
              <a:gdLst/>
              <a:ahLst/>
              <a:cxnLst/>
              <a:rect l="l" t="t" r="r" b="b"/>
              <a:pathLst>
                <a:path w="728" h="720" extrusionOk="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0"/>
            <p:cNvSpPr/>
            <p:nvPr/>
          </p:nvSpPr>
          <p:spPr>
            <a:xfrm>
              <a:off x="4691063" y="2387599"/>
              <a:ext cx="36512" cy="80963"/>
            </a:xfrm>
            <a:custGeom>
              <a:avLst/>
              <a:gdLst/>
              <a:ahLst/>
              <a:cxnLst/>
              <a:rect l="l" t="t" r="r" b="b"/>
              <a:pathLst>
                <a:path w="102" h="227" extrusionOk="0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0"/>
            <p:cNvSpPr/>
            <p:nvPr/>
          </p:nvSpPr>
          <p:spPr>
            <a:xfrm>
              <a:off x="4691063" y="2387599"/>
              <a:ext cx="36512" cy="80963"/>
            </a:xfrm>
            <a:custGeom>
              <a:avLst/>
              <a:gdLst/>
              <a:ahLst/>
              <a:cxnLst/>
              <a:rect l="l" t="t" r="r" b="b"/>
              <a:pathLst>
                <a:path w="102" h="227" extrusionOk="0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0"/>
            <p:cNvSpPr/>
            <p:nvPr/>
          </p:nvSpPr>
          <p:spPr>
            <a:xfrm>
              <a:off x="4691063" y="2400299"/>
              <a:ext cx="1587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1" name="Google Shape;1421;p10"/>
          <p:cNvSpPr/>
          <p:nvPr/>
        </p:nvSpPr>
        <p:spPr>
          <a:xfrm>
            <a:off x="1552010" y="4231243"/>
            <a:ext cx="257423" cy="308096"/>
          </a:xfrm>
          <a:custGeom>
            <a:avLst/>
            <a:gdLst/>
            <a:ahLst/>
            <a:cxnLst/>
            <a:rect l="l" t="t" r="r" b="b"/>
            <a:pathLst>
              <a:path w="449768" h="538305" extrusionOk="0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1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1428" name="Google Shape;1428;p11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1429" name="Google Shape;1429;p11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430" name="Google Shape;1430;p11"/>
          <p:cNvGrpSpPr/>
          <p:nvPr/>
        </p:nvGrpSpPr>
        <p:grpSpPr>
          <a:xfrm>
            <a:off x="3740151" y="1757261"/>
            <a:ext cx="4711700" cy="3360148"/>
            <a:chOff x="3740151" y="1757261"/>
            <a:chExt cx="4711700" cy="3360148"/>
          </a:xfrm>
        </p:grpSpPr>
        <p:sp>
          <p:nvSpPr>
            <p:cNvPr id="1431" name="Google Shape;1431;p11"/>
            <p:cNvSpPr/>
            <p:nvPr/>
          </p:nvSpPr>
          <p:spPr>
            <a:xfrm>
              <a:off x="3740151" y="1757261"/>
              <a:ext cx="4711700" cy="2545326"/>
            </a:xfrm>
            <a:custGeom>
              <a:avLst/>
              <a:gdLst/>
              <a:ahLst/>
              <a:cxnLst/>
              <a:rect l="l" t="t" r="r" b="b"/>
              <a:pathLst>
                <a:path w="4002" h="2163" extrusionOk="0">
                  <a:moveTo>
                    <a:pt x="4002" y="1238"/>
                  </a:moveTo>
                  <a:cubicBezTo>
                    <a:pt x="4002" y="1038"/>
                    <a:pt x="3892" y="863"/>
                    <a:pt x="3729" y="771"/>
                  </a:cubicBezTo>
                  <a:cubicBezTo>
                    <a:pt x="3739" y="731"/>
                    <a:pt x="3744" y="689"/>
                    <a:pt x="3744" y="646"/>
                  </a:cubicBezTo>
                  <a:cubicBezTo>
                    <a:pt x="3744" y="350"/>
                    <a:pt x="3504" y="109"/>
                    <a:pt x="3208" y="109"/>
                  </a:cubicBezTo>
                  <a:cubicBezTo>
                    <a:pt x="3097" y="109"/>
                    <a:pt x="2995" y="143"/>
                    <a:pt x="2910" y="200"/>
                  </a:cubicBezTo>
                  <a:cubicBezTo>
                    <a:pt x="2811" y="78"/>
                    <a:pt x="2661" y="0"/>
                    <a:pt x="2492" y="0"/>
                  </a:cubicBezTo>
                  <a:cubicBezTo>
                    <a:pt x="2347" y="0"/>
                    <a:pt x="2215" y="58"/>
                    <a:pt x="2118" y="152"/>
                  </a:cubicBezTo>
                  <a:cubicBezTo>
                    <a:pt x="2067" y="136"/>
                    <a:pt x="2012" y="127"/>
                    <a:pt x="1956" y="127"/>
                  </a:cubicBezTo>
                  <a:cubicBezTo>
                    <a:pt x="1869" y="127"/>
                    <a:pt x="1787" y="148"/>
                    <a:pt x="1714" y="185"/>
                  </a:cubicBezTo>
                  <a:cubicBezTo>
                    <a:pt x="1616" y="75"/>
                    <a:pt x="1473" y="6"/>
                    <a:pt x="1314" y="6"/>
                  </a:cubicBezTo>
                  <a:cubicBezTo>
                    <a:pt x="1081" y="6"/>
                    <a:pt x="883" y="155"/>
                    <a:pt x="809" y="363"/>
                  </a:cubicBezTo>
                  <a:cubicBezTo>
                    <a:pt x="786" y="360"/>
                    <a:pt x="763" y="358"/>
                    <a:pt x="740" y="358"/>
                  </a:cubicBezTo>
                  <a:cubicBezTo>
                    <a:pt x="466" y="358"/>
                    <a:pt x="241" y="563"/>
                    <a:pt x="208" y="827"/>
                  </a:cubicBezTo>
                  <a:cubicBezTo>
                    <a:pt x="81" y="925"/>
                    <a:pt x="0" y="1079"/>
                    <a:pt x="0" y="1251"/>
                  </a:cubicBezTo>
                  <a:cubicBezTo>
                    <a:pt x="0" y="1547"/>
                    <a:pt x="240" y="1787"/>
                    <a:pt x="536" y="1787"/>
                  </a:cubicBezTo>
                  <a:cubicBezTo>
                    <a:pt x="544" y="1787"/>
                    <a:pt x="552" y="1787"/>
                    <a:pt x="559" y="1787"/>
                  </a:cubicBezTo>
                  <a:cubicBezTo>
                    <a:pt x="627" y="2005"/>
                    <a:pt x="831" y="2163"/>
                    <a:pt x="1071" y="2163"/>
                  </a:cubicBezTo>
                  <a:cubicBezTo>
                    <a:pt x="1184" y="2163"/>
                    <a:pt x="1288" y="2129"/>
                    <a:pt x="1374" y="2070"/>
                  </a:cubicBezTo>
                  <a:cubicBezTo>
                    <a:pt x="1460" y="2129"/>
                    <a:pt x="1564" y="2163"/>
                    <a:pt x="1676" y="2163"/>
                  </a:cubicBezTo>
                  <a:cubicBezTo>
                    <a:pt x="1830" y="2163"/>
                    <a:pt x="1968" y="2099"/>
                    <a:pt x="2066" y="1995"/>
                  </a:cubicBezTo>
                  <a:cubicBezTo>
                    <a:pt x="2157" y="2065"/>
                    <a:pt x="2270" y="2106"/>
                    <a:pt x="2393" y="2106"/>
                  </a:cubicBezTo>
                  <a:cubicBezTo>
                    <a:pt x="2477" y="2106"/>
                    <a:pt x="2557" y="2087"/>
                    <a:pt x="2628" y="2052"/>
                  </a:cubicBezTo>
                  <a:cubicBezTo>
                    <a:pt x="2718" y="2122"/>
                    <a:pt x="2832" y="2163"/>
                    <a:pt x="2955" y="2163"/>
                  </a:cubicBezTo>
                  <a:cubicBezTo>
                    <a:pt x="3200" y="2163"/>
                    <a:pt x="3406" y="1999"/>
                    <a:pt x="3470" y="1775"/>
                  </a:cubicBezTo>
                  <a:cubicBezTo>
                    <a:pt x="3764" y="1772"/>
                    <a:pt x="4002" y="1533"/>
                    <a:pt x="4002" y="12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4963464" y="4940900"/>
              <a:ext cx="176509" cy="17650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4611888" y="4450999"/>
              <a:ext cx="373910" cy="37463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4" name="Google Shape;1434;p11"/>
          <p:cNvGrpSpPr/>
          <p:nvPr/>
        </p:nvGrpSpPr>
        <p:grpSpPr>
          <a:xfrm>
            <a:off x="4281924" y="2378283"/>
            <a:ext cx="981964" cy="1342906"/>
            <a:chOff x="4281924" y="2378283"/>
            <a:chExt cx="981964" cy="1342906"/>
          </a:xfrm>
        </p:grpSpPr>
        <p:sp>
          <p:nvSpPr>
            <p:cNvPr id="1435" name="Google Shape;1435;p11"/>
            <p:cNvSpPr/>
            <p:nvPr/>
          </p:nvSpPr>
          <p:spPr>
            <a:xfrm>
              <a:off x="4281924" y="2378283"/>
              <a:ext cx="981964" cy="1059772"/>
            </a:xfrm>
            <a:custGeom>
              <a:avLst/>
              <a:gdLst/>
              <a:ahLst/>
              <a:cxnLst/>
              <a:rect l="l" t="t" r="r" b="b"/>
              <a:pathLst>
                <a:path w="834" h="900" extrusionOk="0">
                  <a:moveTo>
                    <a:pt x="324" y="900"/>
                  </a:moveTo>
                  <a:cubicBezTo>
                    <a:pt x="288" y="683"/>
                    <a:pt x="0" y="589"/>
                    <a:pt x="136" y="287"/>
                  </a:cubicBezTo>
                  <a:cubicBezTo>
                    <a:pt x="227" y="85"/>
                    <a:pt x="640" y="0"/>
                    <a:pt x="750" y="342"/>
                  </a:cubicBezTo>
                  <a:cubicBezTo>
                    <a:pt x="834" y="605"/>
                    <a:pt x="627" y="653"/>
                    <a:pt x="609" y="890"/>
                  </a:cubicBezTo>
                  <a:lnTo>
                    <a:pt x="324" y="900"/>
                  </a:lnTo>
                  <a:close/>
                </a:path>
              </a:pathLst>
            </a:custGeom>
            <a:solidFill>
              <a:srgbClr val="D7BE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4602522" y="2732741"/>
              <a:ext cx="466847" cy="988448"/>
            </a:xfrm>
            <a:custGeom>
              <a:avLst/>
              <a:gdLst/>
              <a:ahLst/>
              <a:cxnLst/>
              <a:rect l="l" t="t" r="r" b="b"/>
              <a:pathLst>
                <a:path w="397" h="840" extrusionOk="0">
                  <a:moveTo>
                    <a:pt x="342" y="719"/>
                  </a:moveTo>
                  <a:cubicBezTo>
                    <a:pt x="342" y="719"/>
                    <a:pt x="384" y="677"/>
                    <a:pt x="340" y="665"/>
                  </a:cubicBezTo>
                  <a:cubicBezTo>
                    <a:pt x="340" y="665"/>
                    <a:pt x="387" y="615"/>
                    <a:pt x="337" y="589"/>
                  </a:cubicBezTo>
                  <a:cubicBezTo>
                    <a:pt x="270" y="591"/>
                    <a:pt x="270" y="591"/>
                    <a:pt x="270" y="591"/>
                  </a:cubicBezTo>
                  <a:cubicBezTo>
                    <a:pt x="274" y="515"/>
                    <a:pt x="282" y="438"/>
                    <a:pt x="286" y="362"/>
                  </a:cubicBezTo>
                  <a:cubicBezTo>
                    <a:pt x="288" y="315"/>
                    <a:pt x="290" y="268"/>
                    <a:pt x="292" y="220"/>
                  </a:cubicBezTo>
                  <a:cubicBezTo>
                    <a:pt x="294" y="174"/>
                    <a:pt x="299" y="126"/>
                    <a:pt x="294" y="80"/>
                  </a:cubicBezTo>
                  <a:cubicBezTo>
                    <a:pt x="291" y="55"/>
                    <a:pt x="289" y="23"/>
                    <a:pt x="265" y="9"/>
                  </a:cubicBezTo>
                  <a:cubicBezTo>
                    <a:pt x="248" y="0"/>
                    <a:pt x="235" y="19"/>
                    <a:pt x="229" y="31"/>
                  </a:cubicBezTo>
                  <a:cubicBezTo>
                    <a:pt x="221" y="48"/>
                    <a:pt x="216" y="67"/>
                    <a:pt x="212" y="86"/>
                  </a:cubicBezTo>
                  <a:cubicBezTo>
                    <a:pt x="204" y="57"/>
                    <a:pt x="191" y="36"/>
                    <a:pt x="169" y="42"/>
                  </a:cubicBezTo>
                  <a:cubicBezTo>
                    <a:pt x="142" y="50"/>
                    <a:pt x="133" y="107"/>
                    <a:pt x="129" y="128"/>
                  </a:cubicBezTo>
                  <a:cubicBezTo>
                    <a:pt x="128" y="130"/>
                    <a:pt x="128" y="131"/>
                    <a:pt x="127" y="133"/>
                  </a:cubicBezTo>
                  <a:cubicBezTo>
                    <a:pt x="125" y="122"/>
                    <a:pt x="121" y="111"/>
                    <a:pt x="117" y="100"/>
                  </a:cubicBezTo>
                  <a:cubicBezTo>
                    <a:pt x="108" y="76"/>
                    <a:pt x="99" y="43"/>
                    <a:pt x="72" y="33"/>
                  </a:cubicBezTo>
                  <a:cubicBezTo>
                    <a:pt x="31" y="19"/>
                    <a:pt x="23" y="118"/>
                    <a:pt x="22" y="138"/>
                  </a:cubicBezTo>
                  <a:cubicBezTo>
                    <a:pt x="20" y="233"/>
                    <a:pt x="44" y="331"/>
                    <a:pt x="66" y="422"/>
                  </a:cubicBezTo>
                  <a:cubicBezTo>
                    <a:pt x="77" y="468"/>
                    <a:pt x="88" y="514"/>
                    <a:pt x="99" y="560"/>
                  </a:cubicBezTo>
                  <a:cubicBezTo>
                    <a:pt x="101" y="570"/>
                    <a:pt x="103" y="583"/>
                    <a:pt x="106" y="597"/>
                  </a:cubicBezTo>
                  <a:cubicBezTo>
                    <a:pt x="52" y="599"/>
                    <a:pt x="52" y="599"/>
                    <a:pt x="52" y="599"/>
                  </a:cubicBezTo>
                  <a:cubicBezTo>
                    <a:pt x="52" y="599"/>
                    <a:pt x="0" y="629"/>
                    <a:pt x="51" y="676"/>
                  </a:cubicBezTo>
                  <a:cubicBezTo>
                    <a:pt x="51" y="676"/>
                    <a:pt x="5" y="706"/>
                    <a:pt x="51" y="733"/>
                  </a:cubicBezTo>
                  <a:cubicBezTo>
                    <a:pt x="51" y="733"/>
                    <a:pt x="5" y="765"/>
                    <a:pt x="56" y="790"/>
                  </a:cubicBezTo>
                  <a:cubicBezTo>
                    <a:pt x="116" y="790"/>
                    <a:pt x="116" y="790"/>
                    <a:pt x="116" y="790"/>
                  </a:cubicBezTo>
                  <a:cubicBezTo>
                    <a:pt x="162" y="840"/>
                    <a:pt x="162" y="840"/>
                    <a:pt x="162" y="840"/>
                  </a:cubicBezTo>
                  <a:cubicBezTo>
                    <a:pt x="236" y="840"/>
                    <a:pt x="236" y="840"/>
                    <a:pt x="236" y="840"/>
                  </a:cubicBezTo>
                  <a:cubicBezTo>
                    <a:pt x="280" y="788"/>
                    <a:pt x="280" y="788"/>
                    <a:pt x="280" y="788"/>
                  </a:cubicBezTo>
                  <a:cubicBezTo>
                    <a:pt x="330" y="783"/>
                    <a:pt x="330" y="783"/>
                    <a:pt x="330" y="783"/>
                  </a:cubicBezTo>
                  <a:cubicBezTo>
                    <a:pt x="330" y="783"/>
                    <a:pt x="397" y="756"/>
                    <a:pt x="342" y="719"/>
                  </a:cubicBezTo>
                  <a:close/>
                  <a:moveTo>
                    <a:pt x="130" y="596"/>
                  </a:moveTo>
                  <a:cubicBezTo>
                    <a:pt x="126" y="582"/>
                    <a:pt x="124" y="567"/>
                    <a:pt x="121" y="554"/>
                  </a:cubicBezTo>
                  <a:cubicBezTo>
                    <a:pt x="112" y="520"/>
                    <a:pt x="103" y="487"/>
                    <a:pt x="95" y="454"/>
                  </a:cubicBezTo>
                  <a:cubicBezTo>
                    <a:pt x="78" y="379"/>
                    <a:pt x="59" y="304"/>
                    <a:pt x="51" y="228"/>
                  </a:cubicBezTo>
                  <a:cubicBezTo>
                    <a:pt x="46" y="175"/>
                    <a:pt x="39" y="122"/>
                    <a:pt x="57" y="70"/>
                  </a:cubicBezTo>
                  <a:cubicBezTo>
                    <a:pt x="66" y="42"/>
                    <a:pt x="84" y="77"/>
                    <a:pt x="88" y="88"/>
                  </a:cubicBezTo>
                  <a:cubicBezTo>
                    <a:pt x="95" y="105"/>
                    <a:pt x="102" y="122"/>
                    <a:pt x="107" y="140"/>
                  </a:cubicBezTo>
                  <a:cubicBezTo>
                    <a:pt x="112" y="160"/>
                    <a:pt x="116" y="181"/>
                    <a:pt x="119" y="202"/>
                  </a:cubicBezTo>
                  <a:cubicBezTo>
                    <a:pt x="120" y="214"/>
                    <a:pt x="122" y="225"/>
                    <a:pt x="126" y="235"/>
                  </a:cubicBezTo>
                  <a:cubicBezTo>
                    <a:pt x="126" y="236"/>
                    <a:pt x="126" y="236"/>
                    <a:pt x="126" y="236"/>
                  </a:cubicBezTo>
                  <a:cubicBezTo>
                    <a:pt x="126" y="236"/>
                    <a:pt x="126" y="236"/>
                    <a:pt x="126" y="236"/>
                  </a:cubicBezTo>
                  <a:cubicBezTo>
                    <a:pt x="126" y="237"/>
                    <a:pt x="127" y="238"/>
                    <a:pt x="127" y="238"/>
                  </a:cubicBezTo>
                  <a:cubicBezTo>
                    <a:pt x="132" y="250"/>
                    <a:pt x="150" y="242"/>
                    <a:pt x="147" y="230"/>
                  </a:cubicBezTo>
                  <a:cubicBezTo>
                    <a:pt x="145" y="217"/>
                    <a:pt x="142" y="205"/>
                    <a:pt x="140" y="192"/>
                  </a:cubicBezTo>
                  <a:cubicBezTo>
                    <a:pt x="139" y="154"/>
                    <a:pt x="153" y="108"/>
                    <a:pt x="166" y="81"/>
                  </a:cubicBezTo>
                  <a:cubicBezTo>
                    <a:pt x="181" y="48"/>
                    <a:pt x="194" y="119"/>
                    <a:pt x="195" y="129"/>
                  </a:cubicBezTo>
                  <a:cubicBezTo>
                    <a:pt x="197" y="137"/>
                    <a:pt x="198" y="145"/>
                    <a:pt x="199" y="154"/>
                  </a:cubicBezTo>
                  <a:cubicBezTo>
                    <a:pt x="197" y="172"/>
                    <a:pt x="197" y="190"/>
                    <a:pt x="204" y="204"/>
                  </a:cubicBezTo>
                  <a:cubicBezTo>
                    <a:pt x="208" y="215"/>
                    <a:pt x="224" y="209"/>
                    <a:pt x="224" y="199"/>
                  </a:cubicBezTo>
                  <a:cubicBezTo>
                    <a:pt x="224" y="192"/>
                    <a:pt x="224" y="180"/>
                    <a:pt x="223" y="166"/>
                  </a:cubicBezTo>
                  <a:cubicBezTo>
                    <a:pt x="224" y="163"/>
                    <a:pt x="224" y="160"/>
                    <a:pt x="225" y="157"/>
                  </a:cubicBezTo>
                  <a:cubicBezTo>
                    <a:pt x="225" y="138"/>
                    <a:pt x="228" y="120"/>
                    <a:pt x="232" y="101"/>
                  </a:cubicBezTo>
                  <a:cubicBezTo>
                    <a:pt x="235" y="85"/>
                    <a:pt x="239" y="69"/>
                    <a:pt x="244" y="53"/>
                  </a:cubicBezTo>
                  <a:cubicBezTo>
                    <a:pt x="251" y="31"/>
                    <a:pt x="264" y="38"/>
                    <a:pt x="267" y="59"/>
                  </a:cubicBezTo>
                  <a:cubicBezTo>
                    <a:pt x="270" y="78"/>
                    <a:pt x="274" y="96"/>
                    <a:pt x="274" y="115"/>
                  </a:cubicBezTo>
                  <a:cubicBezTo>
                    <a:pt x="275" y="150"/>
                    <a:pt x="271" y="186"/>
                    <a:pt x="269" y="220"/>
                  </a:cubicBezTo>
                  <a:cubicBezTo>
                    <a:pt x="265" y="293"/>
                    <a:pt x="262" y="365"/>
                    <a:pt x="260" y="438"/>
                  </a:cubicBezTo>
                  <a:cubicBezTo>
                    <a:pt x="258" y="489"/>
                    <a:pt x="252" y="540"/>
                    <a:pt x="249" y="592"/>
                  </a:cubicBezTo>
                  <a:lnTo>
                    <a:pt x="130" y="5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4452670" y="2857378"/>
              <a:ext cx="101583" cy="252155"/>
            </a:xfrm>
            <a:custGeom>
              <a:avLst/>
              <a:gdLst/>
              <a:ahLst/>
              <a:cxnLst/>
              <a:rect l="l" t="t" r="r" b="b"/>
              <a:pathLst>
                <a:path w="86" h="214" extrusionOk="0">
                  <a:moveTo>
                    <a:pt x="82" y="195"/>
                  </a:moveTo>
                  <a:cubicBezTo>
                    <a:pt x="75" y="171"/>
                    <a:pt x="61" y="149"/>
                    <a:pt x="52" y="125"/>
                  </a:cubicBezTo>
                  <a:cubicBezTo>
                    <a:pt x="45" y="107"/>
                    <a:pt x="41" y="89"/>
                    <a:pt x="38" y="71"/>
                  </a:cubicBezTo>
                  <a:cubicBezTo>
                    <a:pt x="35" y="51"/>
                    <a:pt x="31" y="30"/>
                    <a:pt x="29" y="10"/>
                  </a:cubicBezTo>
                  <a:cubicBezTo>
                    <a:pt x="28" y="3"/>
                    <a:pt x="20" y="0"/>
                    <a:pt x="16" y="6"/>
                  </a:cubicBezTo>
                  <a:cubicBezTo>
                    <a:pt x="2" y="26"/>
                    <a:pt x="0" y="45"/>
                    <a:pt x="4" y="69"/>
                  </a:cubicBezTo>
                  <a:cubicBezTo>
                    <a:pt x="7" y="89"/>
                    <a:pt x="11" y="108"/>
                    <a:pt x="17" y="126"/>
                  </a:cubicBezTo>
                  <a:cubicBezTo>
                    <a:pt x="28" y="155"/>
                    <a:pt x="43" y="183"/>
                    <a:pt x="63" y="206"/>
                  </a:cubicBezTo>
                  <a:cubicBezTo>
                    <a:pt x="71" y="214"/>
                    <a:pt x="86" y="205"/>
                    <a:pt x="82" y="195"/>
                  </a:cubicBezTo>
                  <a:close/>
                </a:path>
              </a:pathLst>
            </a:custGeom>
            <a:solidFill>
              <a:srgbClr val="EADE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4463476" y="2775968"/>
              <a:ext cx="43227" cy="38904"/>
            </a:xfrm>
            <a:custGeom>
              <a:avLst/>
              <a:gdLst/>
              <a:ahLst/>
              <a:cxnLst/>
              <a:rect l="l" t="t" r="r" b="b"/>
              <a:pathLst>
                <a:path w="37" h="33" extrusionOk="0">
                  <a:moveTo>
                    <a:pt x="21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3" y="1"/>
                    <a:pt x="24" y="2"/>
                  </a:cubicBezTo>
                  <a:cubicBezTo>
                    <a:pt x="18" y="0"/>
                    <a:pt x="10" y="0"/>
                    <a:pt x="6" y="6"/>
                  </a:cubicBezTo>
                  <a:cubicBezTo>
                    <a:pt x="8" y="4"/>
                    <a:pt x="10" y="3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7" y="3"/>
                    <a:pt x="3" y="7"/>
                    <a:pt x="2" y="12"/>
                  </a:cubicBezTo>
                  <a:cubicBezTo>
                    <a:pt x="0" y="17"/>
                    <a:pt x="2" y="23"/>
                    <a:pt x="5" y="27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4" y="25"/>
                    <a:pt x="3" y="22"/>
                    <a:pt x="2" y="20"/>
                  </a:cubicBezTo>
                  <a:cubicBezTo>
                    <a:pt x="3" y="26"/>
                    <a:pt x="8" y="31"/>
                    <a:pt x="14" y="32"/>
                  </a:cubicBezTo>
                  <a:cubicBezTo>
                    <a:pt x="20" y="33"/>
                    <a:pt x="27" y="32"/>
                    <a:pt x="31" y="27"/>
                  </a:cubicBezTo>
                  <a:cubicBezTo>
                    <a:pt x="35" y="23"/>
                    <a:pt x="37" y="18"/>
                    <a:pt x="35" y="13"/>
                  </a:cubicBezTo>
                  <a:cubicBezTo>
                    <a:pt x="34" y="6"/>
                    <a:pt x="27" y="1"/>
                    <a:pt x="21" y="1"/>
                  </a:cubicBezTo>
                  <a:close/>
                </a:path>
              </a:pathLst>
            </a:custGeom>
            <a:solidFill>
              <a:srgbClr val="EADE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5100348" y="2858819"/>
              <a:ext cx="52592" cy="163541"/>
            </a:xfrm>
            <a:custGeom>
              <a:avLst/>
              <a:gdLst/>
              <a:ahLst/>
              <a:cxnLst/>
              <a:rect l="l" t="t" r="r" b="b"/>
              <a:pathLst>
                <a:path w="45" h="139" extrusionOk="0">
                  <a:moveTo>
                    <a:pt x="14" y="138"/>
                  </a:moveTo>
                  <a:cubicBezTo>
                    <a:pt x="27" y="139"/>
                    <a:pt x="31" y="122"/>
                    <a:pt x="33" y="113"/>
                  </a:cubicBezTo>
                  <a:cubicBezTo>
                    <a:pt x="36" y="98"/>
                    <a:pt x="38" y="82"/>
                    <a:pt x="40" y="67"/>
                  </a:cubicBezTo>
                  <a:cubicBezTo>
                    <a:pt x="42" y="54"/>
                    <a:pt x="45" y="40"/>
                    <a:pt x="43" y="27"/>
                  </a:cubicBezTo>
                  <a:cubicBezTo>
                    <a:pt x="42" y="18"/>
                    <a:pt x="36" y="0"/>
                    <a:pt x="24" y="1"/>
                  </a:cubicBezTo>
                  <a:cubicBezTo>
                    <a:pt x="14" y="1"/>
                    <a:pt x="11" y="17"/>
                    <a:pt x="10" y="24"/>
                  </a:cubicBezTo>
                  <a:cubicBezTo>
                    <a:pt x="9" y="39"/>
                    <a:pt x="8" y="53"/>
                    <a:pt x="6" y="68"/>
                  </a:cubicBezTo>
                  <a:cubicBezTo>
                    <a:pt x="4" y="82"/>
                    <a:pt x="3" y="96"/>
                    <a:pt x="2" y="110"/>
                  </a:cubicBezTo>
                  <a:cubicBezTo>
                    <a:pt x="1" y="120"/>
                    <a:pt x="0" y="137"/>
                    <a:pt x="14" y="138"/>
                  </a:cubicBezTo>
                  <a:close/>
                </a:path>
              </a:pathLst>
            </a:custGeom>
            <a:solidFill>
              <a:srgbClr val="EADE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0" name="Google Shape;1440;p11"/>
          <p:cNvGrpSpPr/>
          <p:nvPr/>
        </p:nvGrpSpPr>
        <p:grpSpPr>
          <a:xfrm>
            <a:off x="5642842" y="2340820"/>
            <a:ext cx="977642" cy="1324895"/>
            <a:chOff x="5642842" y="2340820"/>
            <a:chExt cx="977642" cy="1324895"/>
          </a:xfrm>
        </p:grpSpPr>
        <p:sp>
          <p:nvSpPr>
            <p:cNvPr id="1441" name="Google Shape;1441;p11"/>
            <p:cNvSpPr/>
            <p:nvPr/>
          </p:nvSpPr>
          <p:spPr>
            <a:xfrm>
              <a:off x="5642842" y="2340820"/>
              <a:ext cx="977642" cy="1040320"/>
            </a:xfrm>
            <a:custGeom>
              <a:avLst/>
              <a:gdLst/>
              <a:ahLst/>
              <a:cxnLst/>
              <a:rect l="l" t="t" r="r" b="b"/>
              <a:pathLst>
                <a:path w="830" h="884" extrusionOk="0">
                  <a:moveTo>
                    <a:pt x="296" y="870"/>
                  </a:moveTo>
                  <a:cubicBezTo>
                    <a:pt x="279" y="651"/>
                    <a:pt x="0" y="533"/>
                    <a:pt x="160" y="244"/>
                  </a:cubicBezTo>
                  <a:cubicBezTo>
                    <a:pt x="269" y="50"/>
                    <a:pt x="687" y="0"/>
                    <a:pt x="768" y="350"/>
                  </a:cubicBezTo>
                  <a:cubicBezTo>
                    <a:pt x="830" y="619"/>
                    <a:pt x="620" y="650"/>
                    <a:pt x="581" y="884"/>
                  </a:cubicBezTo>
                  <a:lnTo>
                    <a:pt x="296" y="870"/>
                  </a:lnTo>
                  <a:close/>
                </a:path>
              </a:pathLst>
            </a:custGeom>
            <a:solidFill>
              <a:srgbClr val="D7BE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5920933" y="2682310"/>
              <a:ext cx="462525" cy="983405"/>
            </a:xfrm>
            <a:custGeom>
              <a:avLst/>
              <a:gdLst/>
              <a:ahLst/>
              <a:cxnLst/>
              <a:rect l="l" t="t" r="r" b="b"/>
              <a:pathLst>
                <a:path w="393" h="836" extrusionOk="0">
                  <a:moveTo>
                    <a:pt x="339" y="725"/>
                  </a:moveTo>
                  <a:cubicBezTo>
                    <a:pt x="339" y="725"/>
                    <a:pt x="385" y="687"/>
                    <a:pt x="342" y="670"/>
                  </a:cubicBezTo>
                  <a:cubicBezTo>
                    <a:pt x="342" y="670"/>
                    <a:pt x="393" y="624"/>
                    <a:pt x="345" y="594"/>
                  </a:cubicBezTo>
                  <a:cubicBezTo>
                    <a:pt x="278" y="591"/>
                    <a:pt x="278" y="591"/>
                    <a:pt x="278" y="591"/>
                  </a:cubicBezTo>
                  <a:cubicBezTo>
                    <a:pt x="289" y="515"/>
                    <a:pt x="303" y="440"/>
                    <a:pt x="313" y="364"/>
                  </a:cubicBezTo>
                  <a:cubicBezTo>
                    <a:pt x="320" y="317"/>
                    <a:pt x="325" y="270"/>
                    <a:pt x="331" y="223"/>
                  </a:cubicBezTo>
                  <a:cubicBezTo>
                    <a:pt x="337" y="177"/>
                    <a:pt x="347" y="130"/>
                    <a:pt x="345" y="83"/>
                  </a:cubicBezTo>
                  <a:cubicBezTo>
                    <a:pt x="344" y="58"/>
                    <a:pt x="345" y="26"/>
                    <a:pt x="322" y="11"/>
                  </a:cubicBezTo>
                  <a:cubicBezTo>
                    <a:pt x="307" y="0"/>
                    <a:pt x="292" y="18"/>
                    <a:pt x="285" y="30"/>
                  </a:cubicBezTo>
                  <a:cubicBezTo>
                    <a:pt x="275" y="46"/>
                    <a:pt x="269" y="64"/>
                    <a:pt x="263" y="83"/>
                  </a:cubicBezTo>
                  <a:cubicBezTo>
                    <a:pt x="258" y="53"/>
                    <a:pt x="246" y="31"/>
                    <a:pt x="224" y="36"/>
                  </a:cubicBezTo>
                  <a:cubicBezTo>
                    <a:pt x="197" y="41"/>
                    <a:pt x="183" y="96"/>
                    <a:pt x="176" y="117"/>
                  </a:cubicBezTo>
                  <a:cubicBezTo>
                    <a:pt x="176" y="119"/>
                    <a:pt x="175" y="121"/>
                    <a:pt x="175" y="123"/>
                  </a:cubicBezTo>
                  <a:cubicBezTo>
                    <a:pt x="173" y="111"/>
                    <a:pt x="171" y="100"/>
                    <a:pt x="167" y="89"/>
                  </a:cubicBezTo>
                  <a:cubicBezTo>
                    <a:pt x="160" y="64"/>
                    <a:pt x="154" y="30"/>
                    <a:pt x="128" y="18"/>
                  </a:cubicBezTo>
                  <a:cubicBezTo>
                    <a:pt x="88" y="1"/>
                    <a:pt x="72" y="99"/>
                    <a:pt x="70" y="119"/>
                  </a:cubicBezTo>
                  <a:cubicBezTo>
                    <a:pt x="59" y="213"/>
                    <a:pt x="75" y="312"/>
                    <a:pt x="89" y="405"/>
                  </a:cubicBezTo>
                  <a:cubicBezTo>
                    <a:pt x="97" y="452"/>
                    <a:pt x="104" y="499"/>
                    <a:pt x="111" y="545"/>
                  </a:cubicBezTo>
                  <a:cubicBezTo>
                    <a:pt x="112" y="555"/>
                    <a:pt x="113" y="569"/>
                    <a:pt x="115" y="583"/>
                  </a:cubicBezTo>
                  <a:cubicBezTo>
                    <a:pt x="60" y="580"/>
                    <a:pt x="60" y="580"/>
                    <a:pt x="60" y="580"/>
                  </a:cubicBezTo>
                  <a:cubicBezTo>
                    <a:pt x="60" y="580"/>
                    <a:pt x="6" y="606"/>
                    <a:pt x="54" y="657"/>
                  </a:cubicBezTo>
                  <a:cubicBezTo>
                    <a:pt x="54" y="657"/>
                    <a:pt x="4" y="683"/>
                    <a:pt x="49" y="714"/>
                  </a:cubicBezTo>
                  <a:cubicBezTo>
                    <a:pt x="49" y="714"/>
                    <a:pt x="0" y="742"/>
                    <a:pt x="49" y="771"/>
                  </a:cubicBezTo>
                  <a:cubicBezTo>
                    <a:pt x="108" y="776"/>
                    <a:pt x="108" y="776"/>
                    <a:pt x="108" y="776"/>
                  </a:cubicBezTo>
                  <a:cubicBezTo>
                    <a:pt x="150" y="829"/>
                    <a:pt x="150" y="829"/>
                    <a:pt x="150" y="829"/>
                  </a:cubicBezTo>
                  <a:cubicBezTo>
                    <a:pt x="224" y="836"/>
                    <a:pt x="224" y="836"/>
                    <a:pt x="224" y="836"/>
                  </a:cubicBezTo>
                  <a:cubicBezTo>
                    <a:pt x="272" y="788"/>
                    <a:pt x="272" y="788"/>
                    <a:pt x="272" y="788"/>
                  </a:cubicBezTo>
                  <a:cubicBezTo>
                    <a:pt x="322" y="787"/>
                    <a:pt x="322" y="787"/>
                    <a:pt x="322" y="787"/>
                  </a:cubicBezTo>
                  <a:cubicBezTo>
                    <a:pt x="322" y="787"/>
                    <a:pt x="392" y="766"/>
                    <a:pt x="339" y="725"/>
                  </a:cubicBezTo>
                  <a:close/>
                  <a:moveTo>
                    <a:pt x="139" y="584"/>
                  </a:moveTo>
                  <a:cubicBezTo>
                    <a:pt x="136" y="570"/>
                    <a:pt x="135" y="555"/>
                    <a:pt x="133" y="541"/>
                  </a:cubicBezTo>
                  <a:cubicBezTo>
                    <a:pt x="128" y="507"/>
                    <a:pt x="121" y="473"/>
                    <a:pt x="116" y="439"/>
                  </a:cubicBezTo>
                  <a:cubicBezTo>
                    <a:pt x="105" y="363"/>
                    <a:pt x="93" y="287"/>
                    <a:pt x="91" y="210"/>
                  </a:cubicBezTo>
                  <a:cubicBezTo>
                    <a:pt x="90" y="157"/>
                    <a:pt x="88" y="104"/>
                    <a:pt x="110" y="54"/>
                  </a:cubicBezTo>
                  <a:cubicBezTo>
                    <a:pt x="122" y="27"/>
                    <a:pt x="136" y="63"/>
                    <a:pt x="140" y="74"/>
                  </a:cubicBezTo>
                  <a:cubicBezTo>
                    <a:pt x="145" y="92"/>
                    <a:pt x="150" y="109"/>
                    <a:pt x="154" y="127"/>
                  </a:cubicBezTo>
                  <a:cubicBezTo>
                    <a:pt x="158" y="148"/>
                    <a:pt x="159" y="170"/>
                    <a:pt x="161" y="191"/>
                  </a:cubicBezTo>
                  <a:cubicBezTo>
                    <a:pt x="161" y="202"/>
                    <a:pt x="162" y="214"/>
                    <a:pt x="165" y="224"/>
                  </a:cubicBezTo>
                  <a:cubicBezTo>
                    <a:pt x="165" y="225"/>
                    <a:pt x="165" y="225"/>
                    <a:pt x="165" y="225"/>
                  </a:cubicBezTo>
                  <a:cubicBezTo>
                    <a:pt x="165" y="225"/>
                    <a:pt x="165" y="225"/>
                    <a:pt x="165" y="225"/>
                  </a:cubicBezTo>
                  <a:cubicBezTo>
                    <a:pt x="165" y="226"/>
                    <a:pt x="165" y="227"/>
                    <a:pt x="166" y="227"/>
                  </a:cubicBezTo>
                  <a:cubicBezTo>
                    <a:pt x="170" y="240"/>
                    <a:pt x="188" y="233"/>
                    <a:pt x="187" y="221"/>
                  </a:cubicBezTo>
                  <a:cubicBezTo>
                    <a:pt x="185" y="208"/>
                    <a:pt x="184" y="195"/>
                    <a:pt x="182" y="182"/>
                  </a:cubicBezTo>
                  <a:cubicBezTo>
                    <a:pt x="185" y="145"/>
                    <a:pt x="203" y="100"/>
                    <a:pt x="217" y="74"/>
                  </a:cubicBezTo>
                  <a:cubicBezTo>
                    <a:pt x="235" y="42"/>
                    <a:pt x="242" y="114"/>
                    <a:pt x="243" y="124"/>
                  </a:cubicBezTo>
                  <a:cubicBezTo>
                    <a:pt x="244" y="132"/>
                    <a:pt x="244" y="141"/>
                    <a:pt x="245" y="149"/>
                  </a:cubicBezTo>
                  <a:cubicBezTo>
                    <a:pt x="241" y="167"/>
                    <a:pt x="240" y="185"/>
                    <a:pt x="245" y="200"/>
                  </a:cubicBezTo>
                  <a:cubicBezTo>
                    <a:pt x="249" y="211"/>
                    <a:pt x="265" y="206"/>
                    <a:pt x="266" y="196"/>
                  </a:cubicBezTo>
                  <a:cubicBezTo>
                    <a:pt x="267" y="189"/>
                    <a:pt x="267" y="177"/>
                    <a:pt x="268" y="163"/>
                  </a:cubicBezTo>
                  <a:cubicBezTo>
                    <a:pt x="269" y="160"/>
                    <a:pt x="269" y="157"/>
                    <a:pt x="270" y="154"/>
                  </a:cubicBezTo>
                  <a:cubicBezTo>
                    <a:pt x="271" y="135"/>
                    <a:pt x="276" y="118"/>
                    <a:pt x="281" y="100"/>
                  </a:cubicBezTo>
                  <a:cubicBezTo>
                    <a:pt x="286" y="84"/>
                    <a:pt x="292" y="68"/>
                    <a:pt x="298" y="52"/>
                  </a:cubicBezTo>
                  <a:cubicBezTo>
                    <a:pt x="307" y="31"/>
                    <a:pt x="319" y="39"/>
                    <a:pt x="320" y="60"/>
                  </a:cubicBezTo>
                  <a:cubicBezTo>
                    <a:pt x="322" y="79"/>
                    <a:pt x="324" y="98"/>
                    <a:pt x="322" y="117"/>
                  </a:cubicBezTo>
                  <a:cubicBezTo>
                    <a:pt x="320" y="151"/>
                    <a:pt x="314" y="187"/>
                    <a:pt x="309" y="221"/>
                  </a:cubicBezTo>
                  <a:cubicBezTo>
                    <a:pt x="299" y="293"/>
                    <a:pt x="290" y="365"/>
                    <a:pt x="282" y="438"/>
                  </a:cubicBezTo>
                  <a:cubicBezTo>
                    <a:pt x="276" y="489"/>
                    <a:pt x="265" y="539"/>
                    <a:pt x="257" y="590"/>
                  </a:cubicBezTo>
                  <a:lnTo>
                    <a:pt x="139" y="5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5813587" y="2597298"/>
              <a:ext cx="134002" cy="229821"/>
            </a:xfrm>
            <a:custGeom>
              <a:avLst/>
              <a:gdLst/>
              <a:ahLst/>
              <a:cxnLst/>
              <a:rect l="l" t="t" r="r" b="b"/>
              <a:pathLst>
                <a:path w="114" h="195" extrusionOk="0">
                  <a:moveTo>
                    <a:pt x="22" y="185"/>
                  </a:moveTo>
                  <a:cubicBezTo>
                    <a:pt x="33" y="162"/>
                    <a:pt x="38" y="137"/>
                    <a:pt x="47" y="114"/>
                  </a:cubicBezTo>
                  <a:cubicBezTo>
                    <a:pt x="55" y="96"/>
                    <a:pt x="64" y="80"/>
                    <a:pt x="75" y="64"/>
                  </a:cubicBezTo>
                  <a:cubicBezTo>
                    <a:pt x="86" y="48"/>
                    <a:pt x="97" y="30"/>
                    <a:pt x="110" y="14"/>
                  </a:cubicBezTo>
                  <a:cubicBezTo>
                    <a:pt x="114" y="8"/>
                    <a:pt x="110" y="0"/>
                    <a:pt x="103" y="2"/>
                  </a:cubicBezTo>
                  <a:cubicBezTo>
                    <a:pt x="79" y="7"/>
                    <a:pt x="64" y="20"/>
                    <a:pt x="51" y="40"/>
                  </a:cubicBezTo>
                  <a:cubicBezTo>
                    <a:pt x="40" y="56"/>
                    <a:pt x="29" y="72"/>
                    <a:pt x="22" y="90"/>
                  </a:cubicBezTo>
                  <a:cubicBezTo>
                    <a:pt x="9" y="119"/>
                    <a:pt x="1" y="149"/>
                    <a:pt x="1" y="180"/>
                  </a:cubicBezTo>
                  <a:cubicBezTo>
                    <a:pt x="0" y="191"/>
                    <a:pt x="17" y="195"/>
                    <a:pt x="22" y="185"/>
                  </a:cubicBezTo>
                  <a:close/>
                </a:path>
              </a:pathLst>
            </a:custGeom>
            <a:solidFill>
              <a:srgbClr val="EADE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5971364" y="2538222"/>
              <a:ext cx="41065" cy="40345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0" y="8"/>
                  </a:moveTo>
                  <a:cubicBezTo>
                    <a:pt x="29" y="8"/>
                    <a:pt x="29" y="7"/>
                    <a:pt x="29" y="7"/>
                  </a:cubicBezTo>
                  <a:cubicBezTo>
                    <a:pt x="30" y="8"/>
                    <a:pt x="31" y="9"/>
                    <a:pt x="31" y="10"/>
                  </a:cubicBezTo>
                  <a:cubicBezTo>
                    <a:pt x="28" y="5"/>
                    <a:pt x="23" y="0"/>
                    <a:pt x="16" y="1"/>
                  </a:cubicBezTo>
                  <a:cubicBezTo>
                    <a:pt x="18" y="1"/>
                    <a:pt x="21" y="2"/>
                    <a:pt x="23" y="3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18" y="0"/>
                    <a:pt x="13" y="0"/>
                    <a:pt x="8" y="3"/>
                  </a:cubicBezTo>
                  <a:cubicBezTo>
                    <a:pt x="4" y="5"/>
                    <a:pt x="1" y="11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1"/>
                    <a:pt x="3" y="8"/>
                  </a:cubicBezTo>
                  <a:cubicBezTo>
                    <a:pt x="0" y="14"/>
                    <a:pt x="0" y="21"/>
                    <a:pt x="4" y="26"/>
                  </a:cubicBezTo>
                  <a:cubicBezTo>
                    <a:pt x="7" y="31"/>
                    <a:pt x="13" y="34"/>
                    <a:pt x="19" y="34"/>
                  </a:cubicBezTo>
                  <a:cubicBezTo>
                    <a:pt x="25" y="34"/>
                    <a:pt x="30" y="31"/>
                    <a:pt x="32" y="26"/>
                  </a:cubicBezTo>
                  <a:cubicBezTo>
                    <a:pt x="35" y="21"/>
                    <a:pt x="35" y="12"/>
                    <a:pt x="30" y="8"/>
                  </a:cubicBezTo>
                  <a:close/>
                </a:path>
              </a:pathLst>
            </a:custGeom>
            <a:solidFill>
              <a:srgbClr val="EADE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6407953" y="2944552"/>
              <a:ext cx="100142" cy="155616"/>
            </a:xfrm>
            <a:custGeom>
              <a:avLst/>
              <a:gdLst/>
              <a:ahLst/>
              <a:cxnLst/>
              <a:rect l="l" t="t" r="r" b="b"/>
              <a:pathLst>
                <a:path w="85" h="132" extrusionOk="0">
                  <a:moveTo>
                    <a:pt x="12" y="127"/>
                  </a:moveTo>
                  <a:cubicBezTo>
                    <a:pt x="24" y="132"/>
                    <a:pt x="34" y="118"/>
                    <a:pt x="40" y="110"/>
                  </a:cubicBezTo>
                  <a:cubicBezTo>
                    <a:pt x="48" y="98"/>
                    <a:pt x="56" y="84"/>
                    <a:pt x="64" y="71"/>
                  </a:cubicBezTo>
                  <a:cubicBezTo>
                    <a:pt x="70" y="60"/>
                    <a:pt x="78" y="47"/>
                    <a:pt x="81" y="35"/>
                  </a:cubicBezTo>
                  <a:cubicBezTo>
                    <a:pt x="84" y="26"/>
                    <a:pt x="85" y="7"/>
                    <a:pt x="73" y="3"/>
                  </a:cubicBezTo>
                  <a:cubicBezTo>
                    <a:pt x="64" y="0"/>
                    <a:pt x="56" y="13"/>
                    <a:pt x="52" y="20"/>
                  </a:cubicBezTo>
                  <a:cubicBezTo>
                    <a:pt x="45" y="32"/>
                    <a:pt x="39" y="46"/>
                    <a:pt x="32" y="59"/>
                  </a:cubicBezTo>
                  <a:cubicBezTo>
                    <a:pt x="25" y="71"/>
                    <a:pt x="18" y="83"/>
                    <a:pt x="12" y="96"/>
                  </a:cubicBezTo>
                  <a:cubicBezTo>
                    <a:pt x="8" y="105"/>
                    <a:pt x="0" y="121"/>
                    <a:pt x="12" y="127"/>
                  </a:cubicBezTo>
                  <a:close/>
                </a:path>
              </a:pathLst>
            </a:custGeom>
            <a:solidFill>
              <a:srgbClr val="EADE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11"/>
          <p:cNvGrpSpPr/>
          <p:nvPr/>
        </p:nvGrpSpPr>
        <p:grpSpPr>
          <a:xfrm>
            <a:off x="4794160" y="4626787"/>
            <a:ext cx="2318387" cy="2231213"/>
            <a:chOff x="4794160" y="4626787"/>
            <a:chExt cx="2318387" cy="2231213"/>
          </a:xfrm>
        </p:grpSpPr>
        <p:sp>
          <p:nvSpPr>
            <p:cNvPr id="1447" name="Google Shape;1447;p11"/>
            <p:cNvSpPr/>
            <p:nvPr/>
          </p:nvSpPr>
          <p:spPr>
            <a:xfrm>
              <a:off x="5261728" y="4626787"/>
              <a:ext cx="1850819" cy="2231213"/>
            </a:xfrm>
            <a:custGeom>
              <a:avLst/>
              <a:gdLst/>
              <a:ahLst/>
              <a:cxnLst/>
              <a:rect l="l" t="t" r="r" b="b"/>
              <a:pathLst>
                <a:path w="1572" h="1896" extrusionOk="0">
                  <a:moveTo>
                    <a:pt x="1518" y="1896"/>
                  </a:moveTo>
                  <a:cubicBezTo>
                    <a:pt x="1518" y="1896"/>
                    <a:pt x="1572" y="0"/>
                    <a:pt x="425" y="776"/>
                  </a:cubicBezTo>
                  <a:cubicBezTo>
                    <a:pt x="425" y="776"/>
                    <a:pt x="47" y="1073"/>
                    <a:pt x="0" y="1896"/>
                  </a:cubicBezTo>
                  <a:lnTo>
                    <a:pt x="1518" y="1896"/>
                  </a:ln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4794160" y="4662089"/>
              <a:ext cx="2318387" cy="2195911"/>
            </a:xfrm>
            <a:custGeom>
              <a:avLst/>
              <a:gdLst/>
              <a:ahLst/>
              <a:cxnLst/>
              <a:rect l="l" t="t" r="r" b="b"/>
              <a:pathLst>
                <a:path w="1969" h="1866" extrusionOk="0">
                  <a:moveTo>
                    <a:pt x="1672" y="1866"/>
                  </a:moveTo>
                  <a:cubicBezTo>
                    <a:pt x="1737" y="1645"/>
                    <a:pt x="1705" y="1412"/>
                    <a:pt x="1705" y="1412"/>
                  </a:cubicBezTo>
                  <a:cubicBezTo>
                    <a:pt x="1705" y="1412"/>
                    <a:pt x="1583" y="1512"/>
                    <a:pt x="1544" y="1397"/>
                  </a:cubicBezTo>
                  <a:cubicBezTo>
                    <a:pt x="1493" y="1249"/>
                    <a:pt x="1673" y="1263"/>
                    <a:pt x="1673" y="1263"/>
                  </a:cubicBezTo>
                  <a:cubicBezTo>
                    <a:pt x="1660" y="1056"/>
                    <a:pt x="1505" y="873"/>
                    <a:pt x="1505" y="873"/>
                  </a:cubicBezTo>
                  <a:cubicBezTo>
                    <a:pt x="1969" y="410"/>
                    <a:pt x="1543" y="34"/>
                    <a:pt x="1543" y="34"/>
                  </a:cubicBezTo>
                  <a:cubicBezTo>
                    <a:pt x="1429" y="351"/>
                    <a:pt x="876" y="0"/>
                    <a:pt x="511" y="370"/>
                  </a:cubicBezTo>
                  <a:cubicBezTo>
                    <a:pt x="277" y="608"/>
                    <a:pt x="437" y="870"/>
                    <a:pt x="444" y="880"/>
                  </a:cubicBezTo>
                  <a:cubicBezTo>
                    <a:pt x="0" y="906"/>
                    <a:pt x="333" y="1735"/>
                    <a:pt x="389" y="1866"/>
                  </a:cubicBezTo>
                  <a:lnTo>
                    <a:pt x="1672" y="1866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1"/>
          <p:cNvGrpSpPr/>
          <p:nvPr/>
        </p:nvGrpSpPr>
        <p:grpSpPr>
          <a:xfrm>
            <a:off x="7023932" y="3626091"/>
            <a:ext cx="1204582" cy="3231909"/>
            <a:chOff x="7023932" y="3626091"/>
            <a:chExt cx="1204582" cy="3231909"/>
          </a:xfrm>
        </p:grpSpPr>
        <p:sp>
          <p:nvSpPr>
            <p:cNvPr id="1450" name="Google Shape;1450;p11"/>
            <p:cNvSpPr/>
            <p:nvPr/>
          </p:nvSpPr>
          <p:spPr>
            <a:xfrm>
              <a:off x="7204043" y="3626091"/>
              <a:ext cx="1024471" cy="978362"/>
            </a:xfrm>
            <a:custGeom>
              <a:avLst/>
              <a:gdLst/>
              <a:ahLst/>
              <a:cxnLst/>
              <a:rect l="l" t="t" r="r" b="b"/>
              <a:pathLst>
                <a:path w="870" h="831" extrusionOk="0">
                  <a:moveTo>
                    <a:pt x="0" y="632"/>
                  </a:moveTo>
                  <a:cubicBezTo>
                    <a:pt x="132" y="457"/>
                    <a:pt x="2" y="183"/>
                    <a:pt x="314" y="74"/>
                  </a:cubicBezTo>
                  <a:cubicBezTo>
                    <a:pt x="524" y="0"/>
                    <a:pt x="870" y="241"/>
                    <a:pt x="697" y="556"/>
                  </a:cubicBezTo>
                  <a:cubicBezTo>
                    <a:pt x="565" y="799"/>
                    <a:pt x="387" y="682"/>
                    <a:pt x="203" y="831"/>
                  </a:cubicBezTo>
                  <a:lnTo>
                    <a:pt x="0" y="6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7023932" y="3881128"/>
              <a:ext cx="863091" cy="909920"/>
            </a:xfrm>
            <a:custGeom>
              <a:avLst/>
              <a:gdLst/>
              <a:ahLst/>
              <a:cxnLst/>
              <a:rect l="l" t="t" r="r" b="b"/>
              <a:pathLst>
                <a:path w="733" h="773" extrusionOk="0">
                  <a:moveTo>
                    <a:pt x="265" y="708"/>
                  </a:moveTo>
                  <a:cubicBezTo>
                    <a:pt x="265" y="708"/>
                    <a:pt x="325" y="710"/>
                    <a:pt x="303" y="669"/>
                  </a:cubicBezTo>
                  <a:cubicBezTo>
                    <a:pt x="303" y="669"/>
                    <a:pt x="372" y="669"/>
                    <a:pt x="356" y="614"/>
                  </a:cubicBezTo>
                  <a:cubicBezTo>
                    <a:pt x="309" y="568"/>
                    <a:pt x="309" y="568"/>
                    <a:pt x="309" y="568"/>
                  </a:cubicBezTo>
                  <a:cubicBezTo>
                    <a:pt x="367" y="518"/>
                    <a:pt x="427" y="471"/>
                    <a:pt x="485" y="421"/>
                  </a:cubicBezTo>
                  <a:cubicBezTo>
                    <a:pt x="521" y="390"/>
                    <a:pt x="557" y="359"/>
                    <a:pt x="592" y="328"/>
                  </a:cubicBezTo>
                  <a:cubicBezTo>
                    <a:pt x="627" y="297"/>
                    <a:pt x="666" y="268"/>
                    <a:pt x="696" y="232"/>
                  </a:cubicBezTo>
                  <a:cubicBezTo>
                    <a:pt x="711" y="213"/>
                    <a:pt x="733" y="190"/>
                    <a:pt x="727" y="163"/>
                  </a:cubicBezTo>
                  <a:cubicBezTo>
                    <a:pt x="722" y="145"/>
                    <a:pt x="699" y="149"/>
                    <a:pt x="686" y="152"/>
                  </a:cubicBezTo>
                  <a:cubicBezTo>
                    <a:pt x="668" y="158"/>
                    <a:pt x="651" y="168"/>
                    <a:pt x="635" y="178"/>
                  </a:cubicBezTo>
                  <a:cubicBezTo>
                    <a:pt x="650" y="152"/>
                    <a:pt x="656" y="128"/>
                    <a:pt x="637" y="116"/>
                  </a:cubicBezTo>
                  <a:cubicBezTo>
                    <a:pt x="613" y="102"/>
                    <a:pt x="565" y="135"/>
                    <a:pt x="547" y="146"/>
                  </a:cubicBezTo>
                  <a:cubicBezTo>
                    <a:pt x="545" y="147"/>
                    <a:pt x="544" y="148"/>
                    <a:pt x="542" y="149"/>
                  </a:cubicBezTo>
                  <a:cubicBezTo>
                    <a:pt x="548" y="139"/>
                    <a:pt x="554" y="129"/>
                    <a:pt x="559" y="119"/>
                  </a:cubicBezTo>
                  <a:cubicBezTo>
                    <a:pt x="570" y="95"/>
                    <a:pt x="588" y="66"/>
                    <a:pt x="576" y="40"/>
                  </a:cubicBezTo>
                  <a:cubicBezTo>
                    <a:pt x="558" y="0"/>
                    <a:pt x="481" y="63"/>
                    <a:pt x="466" y="76"/>
                  </a:cubicBezTo>
                  <a:cubicBezTo>
                    <a:pt x="396" y="139"/>
                    <a:pt x="341" y="224"/>
                    <a:pt x="291" y="303"/>
                  </a:cubicBezTo>
                  <a:cubicBezTo>
                    <a:pt x="265" y="343"/>
                    <a:pt x="239" y="383"/>
                    <a:pt x="214" y="422"/>
                  </a:cubicBezTo>
                  <a:cubicBezTo>
                    <a:pt x="208" y="431"/>
                    <a:pt x="199" y="441"/>
                    <a:pt x="192" y="453"/>
                  </a:cubicBezTo>
                  <a:cubicBezTo>
                    <a:pt x="153" y="415"/>
                    <a:pt x="153" y="415"/>
                    <a:pt x="153" y="415"/>
                  </a:cubicBezTo>
                  <a:cubicBezTo>
                    <a:pt x="153" y="415"/>
                    <a:pt x="95" y="398"/>
                    <a:pt x="96" y="468"/>
                  </a:cubicBezTo>
                  <a:cubicBezTo>
                    <a:pt x="96" y="468"/>
                    <a:pt x="43" y="454"/>
                    <a:pt x="55" y="507"/>
                  </a:cubicBezTo>
                  <a:cubicBezTo>
                    <a:pt x="55" y="507"/>
                    <a:pt x="0" y="495"/>
                    <a:pt x="17" y="550"/>
                  </a:cubicBezTo>
                  <a:cubicBezTo>
                    <a:pt x="58" y="593"/>
                    <a:pt x="58" y="593"/>
                    <a:pt x="58" y="593"/>
                  </a:cubicBezTo>
                  <a:cubicBezTo>
                    <a:pt x="54" y="661"/>
                    <a:pt x="54" y="661"/>
                    <a:pt x="54" y="661"/>
                  </a:cubicBezTo>
                  <a:cubicBezTo>
                    <a:pt x="105" y="714"/>
                    <a:pt x="105" y="714"/>
                    <a:pt x="105" y="714"/>
                  </a:cubicBezTo>
                  <a:cubicBezTo>
                    <a:pt x="173" y="711"/>
                    <a:pt x="173" y="711"/>
                    <a:pt x="173" y="711"/>
                  </a:cubicBezTo>
                  <a:cubicBezTo>
                    <a:pt x="211" y="744"/>
                    <a:pt x="211" y="744"/>
                    <a:pt x="211" y="744"/>
                  </a:cubicBezTo>
                  <a:cubicBezTo>
                    <a:pt x="211" y="744"/>
                    <a:pt x="277" y="773"/>
                    <a:pt x="265" y="708"/>
                  </a:cubicBezTo>
                  <a:close/>
                  <a:moveTo>
                    <a:pt x="209" y="470"/>
                  </a:moveTo>
                  <a:cubicBezTo>
                    <a:pt x="216" y="457"/>
                    <a:pt x="225" y="445"/>
                    <a:pt x="232" y="434"/>
                  </a:cubicBezTo>
                  <a:cubicBezTo>
                    <a:pt x="251" y="405"/>
                    <a:pt x="269" y="375"/>
                    <a:pt x="288" y="346"/>
                  </a:cubicBezTo>
                  <a:cubicBezTo>
                    <a:pt x="330" y="282"/>
                    <a:pt x="371" y="217"/>
                    <a:pt x="421" y="159"/>
                  </a:cubicBezTo>
                  <a:cubicBezTo>
                    <a:pt x="456" y="118"/>
                    <a:pt x="490" y="77"/>
                    <a:pt x="539" y="54"/>
                  </a:cubicBezTo>
                  <a:cubicBezTo>
                    <a:pt x="566" y="42"/>
                    <a:pt x="552" y="79"/>
                    <a:pt x="548" y="89"/>
                  </a:cubicBezTo>
                  <a:cubicBezTo>
                    <a:pt x="541" y="106"/>
                    <a:pt x="533" y="122"/>
                    <a:pt x="523" y="138"/>
                  </a:cubicBezTo>
                  <a:cubicBezTo>
                    <a:pt x="512" y="156"/>
                    <a:pt x="499" y="174"/>
                    <a:pt x="487" y="191"/>
                  </a:cubicBezTo>
                  <a:cubicBezTo>
                    <a:pt x="478" y="199"/>
                    <a:pt x="472" y="208"/>
                    <a:pt x="467" y="218"/>
                  </a:cubicBezTo>
                  <a:cubicBezTo>
                    <a:pt x="467" y="218"/>
                    <a:pt x="467" y="218"/>
                    <a:pt x="467" y="219"/>
                  </a:cubicBezTo>
                  <a:cubicBezTo>
                    <a:pt x="467" y="219"/>
                    <a:pt x="467" y="219"/>
                    <a:pt x="467" y="219"/>
                  </a:cubicBezTo>
                  <a:cubicBezTo>
                    <a:pt x="467" y="219"/>
                    <a:pt x="466" y="220"/>
                    <a:pt x="466" y="221"/>
                  </a:cubicBezTo>
                  <a:cubicBezTo>
                    <a:pt x="461" y="233"/>
                    <a:pt x="479" y="240"/>
                    <a:pt x="486" y="230"/>
                  </a:cubicBezTo>
                  <a:cubicBezTo>
                    <a:pt x="493" y="219"/>
                    <a:pt x="500" y="209"/>
                    <a:pt x="508" y="198"/>
                  </a:cubicBezTo>
                  <a:cubicBezTo>
                    <a:pt x="535" y="172"/>
                    <a:pt x="578" y="150"/>
                    <a:pt x="607" y="141"/>
                  </a:cubicBezTo>
                  <a:cubicBezTo>
                    <a:pt x="641" y="128"/>
                    <a:pt x="598" y="187"/>
                    <a:pt x="592" y="195"/>
                  </a:cubicBezTo>
                  <a:cubicBezTo>
                    <a:pt x="587" y="202"/>
                    <a:pt x="582" y="208"/>
                    <a:pt x="577" y="215"/>
                  </a:cubicBezTo>
                  <a:cubicBezTo>
                    <a:pt x="562" y="226"/>
                    <a:pt x="549" y="239"/>
                    <a:pt x="543" y="253"/>
                  </a:cubicBezTo>
                  <a:cubicBezTo>
                    <a:pt x="539" y="264"/>
                    <a:pt x="554" y="271"/>
                    <a:pt x="562" y="264"/>
                  </a:cubicBezTo>
                  <a:cubicBezTo>
                    <a:pt x="566" y="260"/>
                    <a:pt x="575" y="251"/>
                    <a:pt x="585" y="241"/>
                  </a:cubicBezTo>
                  <a:cubicBezTo>
                    <a:pt x="587" y="239"/>
                    <a:pt x="590" y="237"/>
                    <a:pt x="592" y="235"/>
                  </a:cubicBezTo>
                  <a:cubicBezTo>
                    <a:pt x="606" y="222"/>
                    <a:pt x="621" y="212"/>
                    <a:pt x="637" y="202"/>
                  </a:cubicBezTo>
                  <a:cubicBezTo>
                    <a:pt x="651" y="194"/>
                    <a:pt x="666" y="185"/>
                    <a:pt x="681" y="178"/>
                  </a:cubicBezTo>
                  <a:cubicBezTo>
                    <a:pt x="702" y="168"/>
                    <a:pt x="705" y="182"/>
                    <a:pt x="692" y="199"/>
                  </a:cubicBezTo>
                  <a:cubicBezTo>
                    <a:pt x="681" y="214"/>
                    <a:pt x="670" y="229"/>
                    <a:pt x="656" y="242"/>
                  </a:cubicBezTo>
                  <a:cubicBezTo>
                    <a:pt x="632" y="267"/>
                    <a:pt x="603" y="289"/>
                    <a:pt x="577" y="312"/>
                  </a:cubicBezTo>
                  <a:cubicBezTo>
                    <a:pt x="522" y="359"/>
                    <a:pt x="467" y="407"/>
                    <a:pt x="413" y="455"/>
                  </a:cubicBezTo>
                  <a:cubicBezTo>
                    <a:pt x="374" y="489"/>
                    <a:pt x="333" y="520"/>
                    <a:pt x="293" y="553"/>
                  </a:cubicBezTo>
                  <a:lnTo>
                    <a:pt x="209" y="47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7353895" y="3834299"/>
              <a:ext cx="145530" cy="222617"/>
            </a:xfrm>
            <a:custGeom>
              <a:avLst/>
              <a:gdLst/>
              <a:ahLst/>
              <a:cxnLst/>
              <a:rect l="l" t="t" r="r" b="b"/>
              <a:pathLst>
                <a:path w="124" h="189" extrusionOk="0">
                  <a:moveTo>
                    <a:pt x="22" y="180"/>
                  </a:moveTo>
                  <a:cubicBezTo>
                    <a:pt x="34" y="157"/>
                    <a:pt x="41" y="133"/>
                    <a:pt x="52" y="110"/>
                  </a:cubicBezTo>
                  <a:cubicBezTo>
                    <a:pt x="60" y="92"/>
                    <a:pt x="70" y="77"/>
                    <a:pt x="82" y="62"/>
                  </a:cubicBezTo>
                  <a:cubicBezTo>
                    <a:pt x="94" y="46"/>
                    <a:pt x="106" y="29"/>
                    <a:pt x="119" y="13"/>
                  </a:cubicBezTo>
                  <a:cubicBezTo>
                    <a:pt x="124" y="8"/>
                    <a:pt x="120" y="0"/>
                    <a:pt x="113" y="1"/>
                  </a:cubicBezTo>
                  <a:cubicBezTo>
                    <a:pt x="89" y="5"/>
                    <a:pt x="74" y="17"/>
                    <a:pt x="59" y="36"/>
                  </a:cubicBezTo>
                  <a:cubicBezTo>
                    <a:pt x="47" y="52"/>
                    <a:pt x="36" y="68"/>
                    <a:pt x="27" y="85"/>
                  </a:cubicBezTo>
                  <a:cubicBezTo>
                    <a:pt x="13" y="113"/>
                    <a:pt x="4" y="143"/>
                    <a:pt x="1" y="173"/>
                  </a:cubicBezTo>
                  <a:cubicBezTo>
                    <a:pt x="0" y="184"/>
                    <a:pt x="17" y="189"/>
                    <a:pt x="22" y="180"/>
                  </a:cubicBezTo>
                  <a:close/>
                </a:path>
              </a:pathLst>
            </a:custGeom>
            <a:solidFill>
              <a:srgbClr val="EADE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7525361" y="3778105"/>
              <a:ext cx="41065" cy="39624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0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1" y="9"/>
                    <a:pt x="31" y="10"/>
                    <a:pt x="32" y="11"/>
                  </a:cubicBezTo>
                  <a:cubicBezTo>
                    <a:pt x="29" y="6"/>
                    <a:pt x="24" y="0"/>
                    <a:pt x="17" y="1"/>
                  </a:cubicBezTo>
                  <a:cubicBezTo>
                    <a:pt x="19" y="2"/>
                    <a:pt x="22" y="2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9" y="0"/>
                    <a:pt x="14" y="0"/>
                    <a:pt x="9" y="2"/>
                  </a:cubicBezTo>
                  <a:cubicBezTo>
                    <a:pt x="4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3"/>
                    <a:pt x="3" y="10"/>
                    <a:pt x="4" y="8"/>
                  </a:cubicBezTo>
                  <a:cubicBezTo>
                    <a:pt x="0" y="13"/>
                    <a:pt x="0" y="20"/>
                    <a:pt x="3" y="25"/>
                  </a:cubicBezTo>
                  <a:cubicBezTo>
                    <a:pt x="7" y="31"/>
                    <a:pt x="12" y="34"/>
                    <a:pt x="19" y="34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2"/>
                    <a:pt x="35" y="13"/>
                    <a:pt x="30" y="8"/>
                  </a:cubicBezTo>
                  <a:close/>
                </a:path>
              </a:pathLst>
            </a:custGeom>
            <a:solidFill>
              <a:srgbClr val="EADE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7771752" y="4319158"/>
              <a:ext cx="150573" cy="116712"/>
            </a:xfrm>
            <a:custGeom>
              <a:avLst/>
              <a:gdLst/>
              <a:ahLst/>
              <a:cxnLst/>
              <a:rect l="l" t="t" r="r" b="b"/>
              <a:pathLst>
                <a:path w="128" h="99" extrusionOk="0">
                  <a:moveTo>
                    <a:pt x="9" y="88"/>
                  </a:moveTo>
                  <a:cubicBezTo>
                    <a:pt x="17" y="99"/>
                    <a:pt x="32" y="91"/>
                    <a:pt x="41" y="86"/>
                  </a:cubicBezTo>
                  <a:cubicBezTo>
                    <a:pt x="54" y="79"/>
                    <a:pt x="67" y="71"/>
                    <a:pt x="80" y="62"/>
                  </a:cubicBezTo>
                  <a:cubicBezTo>
                    <a:pt x="91" y="56"/>
                    <a:pt x="104" y="48"/>
                    <a:pt x="113" y="39"/>
                  </a:cubicBezTo>
                  <a:cubicBezTo>
                    <a:pt x="119" y="32"/>
                    <a:pt x="128" y="16"/>
                    <a:pt x="120" y="7"/>
                  </a:cubicBezTo>
                  <a:cubicBezTo>
                    <a:pt x="113" y="0"/>
                    <a:pt x="100" y="8"/>
                    <a:pt x="94" y="12"/>
                  </a:cubicBezTo>
                  <a:cubicBezTo>
                    <a:pt x="81" y="20"/>
                    <a:pt x="70" y="29"/>
                    <a:pt x="58" y="37"/>
                  </a:cubicBezTo>
                  <a:cubicBezTo>
                    <a:pt x="46" y="45"/>
                    <a:pt x="34" y="52"/>
                    <a:pt x="23" y="61"/>
                  </a:cubicBezTo>
                  <a:cubicBezTo>
                    <a:pt x="15" y="67"/>
                    <a:pt x="0" y="77"/>
                    <a:pt x="9" y="88"/>
                  </a:cubicBezTo>
                  <a:close/>
                </a:path>
              </a:pathLst>
            </a:custGeom>
            <a:solidFill>
              <a:srgbClr val="EADE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7398563" y="4391922"/>
              <a:ext cx="676496" cy="2466078"/>
            </a:xfrm>
            <a:custGeom>
              <a:avLst/>
              <a:gdLst/>
              <a:ahLst/>
              <a:cxnLst/>
              <a:rect l="l" t="t" r="r" b="b"/>
              <a:pathLst>
                <a:path w="575" h="2095" extrusionOk="0">
                  <a:moveTo>
                    <a:pt x="166" y="2095"/>
                  </a:moveTo>
                  <a:cubicBezTo>
                    <a:pt x="428" y="2095"/>
                    <a:pt x="428" y="2095"/>
                    <a:pt x="428" y="2095"/>
                  </a:cubicBezTo>
                  <a:cubicBezTo>
                    <a:pt x="575" y="871"/>
                    <a:pt x="313" y="68"/>
                    <a:pt x="313" y="68"/>
                  </a:cubicBezTo>
                  <a:cubicBezTo>
                    <a:pt x="293" y="19"/>
                    <a:pt x="270" y="0"/>
                    <a:pt x="234" y="17"/>
                  </a:cubicBezTo>
                  <a:cubicBezTo>
                    <a:pt x="217" y="26"/>
                    <a:pt x="215" y="45"/>
                    <a:pt x="218" y="63"/>
                  </a:cubicBezTo>
                  <a:cubicBezTo>
                    <a:pt x="204" y="50"/>
                    <a:pt x="186" y="41"/>
                    <a:pt x="168" y="50"/>
                  </a:cubicBezTo>
                  <a:cubicBezTo>
                    <a:pt x="152" y="58"/>
                    <a:pt x="149" y="74"/>
                    <a:pt x="151" y="91"/>
                  </a:cubicBezTo>
                  <a:cubicBezTo>
                    <a:pt x="138" y="79"/>
                    <a:pt x="122" y="73"/>
                    <a:pt x="105" y="81"/>
                  </a:cubicBezTo>
                  <a:cubicBezTo>
                    <a:pt x="88" y="89"/>
                    <a:pt x="86" y="108"/>
                    <a:pt x="88" y="127"/>
                  </a:cubicBezTo>
                  <a:cubicBezTo>
                    <a:pt x="74" y="114"/>
                    <a:pt x="57" y="105"/>
                    <a:pt x="38" y="114"/>
                  </a:cubicBezTo>
                  <a:cubicBezTo>
                    <a:pt x="0" y="133"/>
                    <a:pt x="43" y="191"/>
                    <a:pt x="48" y="227"/>
                  </a:cubicBezTo>
                  <a:cubicBezTo>
                    <a:pt x="48" y="227"/>
                    <a:pt x="278" y="1045"/>
                    <a:pt x="166" y="2095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7593803" y="6594318"/>
              <a:ext cx="335727" cy="263682"/>
            </a:xfrm>
            <a:custGeom>
              <a:avLst/>
              <a:gdLst/>
              <a:ahLst/>
              <a:cxnLst/>
              <a:rect l="l" t="t" r="r" b="b"/>
              <a:pathLst>
                <a:path w="285" h="224" extrusionOk="0">
                  <a:moveTo>
                    <a:pt x="19" y="0"/>
                  </a:moveTo>
                  <a:cubicBezTo>
                    <a:pt x="14" y="73"/>
                    <a:pt x="8" y="148"/>
                    <a:pt x="0" y="224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71" y="148"/>
                    <a:pt x="279" y="73"/>
                    <a:pt x="285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7" name="Google Shape;1457;p11"/>
          <p:cNvGrpSpPr/>
          <p:nvPr/>
        </p:nvGrpSpPr>
        <p:grpSpPr>
          <a:xfrm>
            <a:off x="7116149" y="3152039"/>
            <a:ext cx="505031" cy="657766"/>
            <a:chOff x="7116149" y="3152039"/>
            <a:chExt cx="505031" cy="657766"/>
          </a:xfrm>
        </p:grpSpPr>
        <p:sp>
          <p:nvSpPr>
            <p:cNvPr id="1458" name="Google Shape;1458;p11"/>
            <p:cNvSpPr/>
            <p:nvPr/>
          </p:nvSpPr>
          <p:spPr>
            <a:xfrm>
              <a:off x="7201882" y="3152039"/>
              <a:ext cx="237746" cy="503590"/>
            </a:xfrm>
            <a:custGeom>
              <a:avLst/>
              <a:gdLst/>
              <a:ahLst/>
              <a:cxnLst/>
              <a:rect l="l" t="t" r="r" b="b"/>
              <a:pathLst>
                <a:path w="202" h="428" extrusionOk="0">
                  <a:moveTo>
                    <a:pt x="0" y="0"/>
                  </a:moveTo>
                  <a:cubicBezTo>
                    <a:pt x="0" y="0"/>
                    <a:pt x="129" y="139"/>
                    <a:pt x="202" y="428"/>
                  </a:cubicBezTo>
                </a:path>
              </a:pathLst>
            </a:custGeom>
            <a:solidFill>
              <a:srgbClr val="E1DFDF"/>
            </a:solidFill>
            <a:ln w="52375" cap="rnd" cmpd="sng">
              <a:solidFill>
                <a:srgbClr val="D1D3D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7437467" y="3174373"/>
              <a:ext cx="183713" cy="466127"/>
            </a:xfrm>
            <a:custGeom>
              <a:avLst/>
              <a:gdLst/>
              <a:ahLst/>
              <a:cxnLst/>
              <a:rect l="l" t="t" r="r" b="b"/>
              <a:pathLst>
                <a:path w="156" h="396" extrusionOk="0">
                  <a:moveTo>
                    <a:pt x="0" y="0"/>
                  </a:moveTo>
                  <a:cubicBezTo>
                    <a:pt x="0" y="0"/>
                    <a:pt x="83" y="107"/>
                    <a:pt x="156" y="396"/>
                  </a:cubicBezTo>
                </a:path>
              </a:pathLst>
            </a:custGeom>
            <a:solidFill>
              <a:srgbClr val="E1DFDF"/>
            </a:solidFill>
            <a:ln w="52375" cap="rnd" cmpd="sng">
              <a:solidFill>
                <a:srgbClr val="D1D3D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7116149" y="3384743"/>
              <a:ext cx="202445" cy="425062"/>
            </a:xfrm>
            <a:custGeom>
              <a:avLst/>
              <a:gdLst/>
              <a:ahLst/>
              <a:cxnLst/>
              <a:rect l="l" t="t" r="r" b="b"/>
              <a:pathLst>
                <a:path w="172" h="361" extrusionOk="0">
                  <a:moveTo>
                    <a:pt x="0" y="0"/>
                  </a:moveTo>
                  <a:cubicBezTo>
                    <a:pt x="0" y="0"/>
                    <a:pt x="111" y="118"/>
                    <a:pt x="172" y="361"/>
                  </a:cubicBezTo>
                </a:path>
              </a:pathLst>
            </a:custGeom>
            <a:solidFill>
              <a:srgbClr val="E1DFDF"/>
            </a:solidFill>
            <a:ln w="52375" cap="rnd" cmpd="sng">
              <a:solidFill>
                <a:srgbClr val="D1D3D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1" name="Google Shape;1461;p11"/>
          <p:cNvSpPr/>
          <p:nvPr/>
        </p:nvSpPr>
        <p:spPr>
          <a:xfrm flipH="1">
            <a:off x="9416341" y="1352085"/>
            <a:ext cx="556539" cy="556683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rgbClr val="E1DF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11"/>
          <p:cNvSpPr/>
          <p:nvPr/>
        </p:nvSpPr>
        <p:spPr>
          <a:xfrm flipH="1">
            <a:off x="8784691" y="1934896"/>
            <a:ext cx="1819846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Graduate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11"/>
          <p:cNvSpPr txBox="1"/>
          <p:nvPr/>
        </p:nvSpPr>
        <p:spPr>
          <a:xfrm>
            <a:off x="8784688" y="2245592"/>
            <a:ext cx="181985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consectet.</a:t>
            </a:r>
            <a:endParaRPr/>
          </a:p>
        </p:txBody>
      </p:sp>
      <p:sp>
        <p:nvSpPr>
          <p:cNvPr id="1464" name="Google Shape;1464;p11"/>
          <p:cNvSpPr/>
          <p:nvPr/>
        </p:nvSpPr>
        <p:spPr>
          <a:xfrm flipH="1">
            <a:off x="10125997" y="3127957"/>
            <a:ext cx="556539" cy="556683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rgbClr val="E1DF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11"/>
          <p:cNvSpPr/>
          <p:nvPr/>
        </p:nvSpPr>
        <p:spPr>
          <a:xfrm flipH="1">
            <a:off x="9499671" y="3710769"/>
            <a:ext cx="1809196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11"/>
          <p:cNvSpPr txBox="1"/>
          <p:nvPr/>
        </p:nvSpPr>
        <p:spPr>
          <a:xfrm>
            <a:off x="9494342" y="4021465"/>
            <a:ext cx="181985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consectet.</a:t>
            </a:r>
            <a:endParaRPr/>
          </a:p>
        </p:txBody>
      </p:sp>
      <p:sp>
        <p:nvSpPr>
          <p:cNvPr id="1467" name="Google Shape;1467;p11"/>
          <p:cNvSpPr/>
          <p:nvPr/>
        </p:nvSpPr>
        <p:spPr>
          <a:xfrm flipH="1">
            <a:off x="9322572" y="4993619"/>
            <a:ext cx="556539" cy="556683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rgbClr val="E1DF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1"/>
          <p:cNvSpPr/>
          <p:nvPr/>
        </p:nvSpPr>
        <p:spPr>
          <a:xfrm flipH="1">
            <a:off x="8690916" y="5576431"/>
            <a:ext cx="181985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 sz="16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1"/>
          <p:cNvSpPr txBox="1"/>
          <p:nvPr/>
        </p:nvSpPr>
        <p:spPr>
          <a:xfrm>
            <a:off x="8690917" y="5887127"/>
            <a:ext cx="181985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consectet.</a:t>
            </a:r>
            <a:endParaRPr/>
          </a:p>
        </p:txBody>
      </p:sp>
      <p:sp>
        <p:nvSpPr>
          <p:cNvPr id="1470" name="Google Shape;1470;p11"/>
          <p:cNvSpPr/>
          <p:nvPr/>
        </p:nvSpPr>
        <p:spPr>
          <a:xfrm>
            <a:off x="2273461" y="1352085"/>
            <a:ext cx="556539" cy="556683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E1DF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11"/>
          <p:cNvSpPr/>
          <p:nvPr/>
        </p:nvSpPr>
        <p:spPr>
          <a:xfrm>
            <a:off x="1641807" y="1934896"/>
            <a:ext cx="181985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11"/>
          <p:cNvSpPr txBox="1"/>
          <p:nvPr/>
        </p:nvSpPr>
        <p:spPr>
          <a:xfrm flipH="1">
            <a:off x="1641808" y="2245592"/>
            <a:ext cx="181984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consectet.</a:t>
            </a:r>
            <a:endParaRPr/>
          </a:p>
        </p:txBody>
      </p:sp>
      <p:sp>
        <p:nvSpPr>
          <p:cNvPr id="1473" name="Google Shape;1473;p11"/>
          <p:cNvSpPr/>
          <p:nvPr/>
        </p:nvSpPr>
        <p:spPr>
          <a:xfrm>
            <a:off x="1563807" y="3127957"/>
            <a:ext cx="556539" cy="556683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rgbClr val="E1DF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11"/>
          <p:cNvSpPr/>
          <p:nvPr/>
        </p:nvSpPr>
        <p:spPr>
          <a:xfrm>
            <a:off x="932153" y="3710769"/>
            <a:ext cx="181985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Workhard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11"/>
          <p:cNvSpPr txBox="1"/>
          <p:nvPr/>
        </p:nvSpPr>
        <p:spPr>
          <a:xfrm flipH="1">
            <a:off x="932153" y="4021465"/>
            <a:ext cx="181984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consectet.</a:t>
            </a:r>
            <a:endParaRPr/>
          </a:p>
        </p:txBody>
      </p:sp>
      <p:sp>
        <p:nvSpPr>
          <p:cNvPr id="1476" name="Google Shape;1476;p11"/>
          <p:cNvSpPr/>
          <p:nvPr/>
        </p:nvSpPr>
        <p:spPr>
          <a:xfrm>
            <a:off x="2367232" y="4993619"/>
            <a:ext cx="556539" cy="556683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rgbClr val="E1DF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11"/>
          <p:cNvSpPr/>
          <p:nvPr/>
        </p:nvSpPr>
        <p:spPr>
          <a:xfrm>
            <a:off x="1735586" y="5576431"/>
            <a:ext cx="181984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Passion</a:t>
            </a:r>
            <a:endParaRPr sz="16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1"/>
          <p:cNvSpPr txBox="1"/>
          <p:nvPr/>
        </p:nvSpPr>
        <p:spPr>
          <a:xfrm flipH="1">
            <a:off x="1735577" y="5887127"/>
            <a:ext cx="181984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consectet.</a:t>
            </a:r>
            <a:endParaRPr/>
          </a:p>
        </p:txBody>
      </p:sp>
      <p:sp>
        <p:nvSpPr>
          <p:cNvPr id="1479" name="Google Shape;1479;p11"/>
          <p:cNvSpPr/>
          <p:nvPr/>
        </p:nvSpPr>
        <p:spPr>
          <a:xfrm>
            <a:off x="2496133" y="5152229"/>
            <a:ext cx="298736" cy="239463"/>
          </a:xfrm>
          <a:custGeom>
            <a:avLst/>
            <a:gdLst/>
            <a:ahLst/>
            <a:cxnLst/>
            <a:rect l="l" t="t" r="r" b="b"/>
            <a:pathLst>
              <a:path w="444" h="356" extrusionOk="0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11"/>
          <p:cNvSpPr/>
          <p:nvPr/>
        </p:nvSpPr>
        <p:spPr>
          <a:xfrm>
            <a:off x="10264659" y="3262257"/>
            <a:ext cx="279216" cy="288083"/>
          </a:xfrm>
          <a:custGeom>
            <a:avLst/>
            <a:gdLst/>
            <a:ahLst/>
            <a:cxnLst/>
            <a:rect l="l" t="t" r="r" b="b"/>
            <a:pathLst>
              <a:path w="444" h="462" extrusionOk="0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11"/>
          <p:cNvSpPr/>
          <p:nvPr/>
        </p:nvSpPr>
        <p:spPr>
          <a:xfrm>
            <a:off x="9444615" y="5171134"/>
            <a:ext cx="312456" cy="201655"/>
          </a:xfrm>
          <a:custGeom>
            <a:avLst/>
            <a:gdLst/>
            <a:ahLst/>
            <a:cxnLst/>
            <a:rect l="l" t="t" r="r" b="b"/>
            <a:pathLst>
              <a:path w="498" h="320" extrusionOk="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11"/>
          <p:cNvSpPr/>
          <p:nvPr/>
        </p:nvSpPr>
        <p:spPr>
          <a:xfrm>
            <a:off x="9538383" y="1510760"/>
            <a:ext cx="312459" cy="239331"/>
          </a:xfrm>
          <a:custGeom>
            <a:avLst/>
            <a:gdLst/>
            <a:ahLst/>
            <a:cxnLst/>
            <a:rect l="l" t="t" r="r" b="b"/>
            <a:pathLst>
              <a:path w="497" h="382" extrusionOk="0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1"/>
          <p:cNvSpPr/>
          <p:nvPr/>
        </p:nvSpPr>
        <p:spPr>
          <a:xfrm>
            <a:off x="1700253" y="3261153"/>
            <a:ext cx="283648" cy="290295"/>
          </a:xfrm>
          <a:custGeom>
            <a:avLst/>
            <a:gdLst/>
            <a:ahLst/>
            <a:cxnLst/>
            <a:rect l="l" t="t" r="r" b="b"/>
            <a:pathLst>
              <a:path w="452" h="462" extrusionOk="0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11"/>
          <p:cNvSpPr/>
          <p:nvPr/>
        </p:nvSpPr>
        <p:spPr>
          <a:xfrm>
            <a:off x="2439821" y="1478628"/>
            <a:ext cx="223819" cy="303595"/>
          </a:xfrm>
          <a:custGeom>
            <a:avLst/>
            <a:gdLst/>
            <a:ahLst/>
            <a:cxnLst/>
            <a:rect l="l" t="t" r="r" b="b"/>
            <a:pathLst>
              <a:path w="355" h="487" extrusionOk="0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2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1491" name="Google Shape;1491;p12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1492" name="Google Shape;1492;p12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3" name="Google Shape;1493;p12"/>
          <p:cNvSpPr/>
          <p:nvPr/>
        </p:nvSpPr>
        <p:spPr>
          <a:xfrm>
            <a:off x="7878119" y="2765449"/>
            <a:ext cx="1538100" cy="193852"/>
          </a:xfrm>
          <a:custGeom>
            <a:avLst/>
            <a:gdLst/>
            <a:ahLst/>
            <a:cxnLst/>
            <a:rect l="l" t="t" r="r" b="b"/>
            <a:pathLst>
              <a:path w="1452" h="183" extrusionOk="0">
                <a:moveTo>
                  <a:pt x="1452" y="0"/>
                </a:moveTo>
                <a:lnTo>
                  <a:pt x="1452" y="6"/>
                </a:lnTo>
                <a:lnTo>
                  <a:pt x="903" y="179"/>
                </a:lnTo>
                <a:lnTo>
                  <a:pt x="903" y="183"/>
                </a:lnTo>
                <a:lnTo>
                  <a:pt x="0" y="183"/>
                </a:lnTo>
                <a:lnTo>
                  <a:pt x="572" y="3"/>
                </a:lnTo>
                <a:lnTo>
                  <a:pt x="1452" y="0"/>
                </a:lnTo>
                <a:close/>
              </a:path>
            </a:pathLst>
          </a:custGeom>
          <a:solidFill>
            <a:srgbClr val="7421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12"/>
          <p:cNvSpPr/>
          <p:nvPr/>
        </p:nvSpPr>
        <p:spPr>
          <a:xfrm>
            <a:off x="7880237" y="2264402"/>
            <a:ext cx="1516915" cy="221393"/>
          </a:xfrm>
          <a:custGeom>
            <a:avLst/>
            <a:gdLst/>
            <a:ahLst/>
            <a:cxnLst/>
            <a:rect l="l" t="t" r="r" b="b"/>
            <a:pathLst>
              <a:path w="1432" h="209" extrusionOk="0">
                <a:moveTo>
                  <a:pt x="1432" y="2"/>
                </a:moveTo>
                <a:lnTo>
                  <a:pt x="830" y="206"/>
                </a:lnTo>
                <a:lnTo>
                  <a:pt x="0" y="209"/>
                </a:lnTo>
                <a:lnTo>
                  <a:pt x="611" y="0"/>
                </a:lnTo>
                <a:lnTo>
                  <a:pt x="1432" y="2"/>
                </a:lnTo>
                <a:close/>
              </a:path>
            </a:pathLst>
          </a:custGeom>
          <a:solidFill>
            <a:srgbClr val="7B6B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2"/>
          <p:cNvSpPr/>
          <p:nvPr/>
        </p:nvSpPr>
        <p:spPr>
          <a:xfrm>
            <a:off x="7870703" y="1553612"/>
            <a:ext cx="1282811" cy="426897"/>
          </a:xfrm>
          <a:custGeom>
            <a:avLst/>
            <a:gdLst/>
            <a:ahLst/>
            <a:cxnLst/>
            <a:rect l="l" t="t" r="r" b="b"/>
            <a:pathLst>
              <a:path w="1211" h="403" extrusionOk="0">
                <a:moveTo>
                  <a:pt x="1119" y="0"/>
                </a:moveTo>
                <a:lnTo>
                  <a:pt x="1211" y="251"/>
                </a:lnTo>
                <a:lnTo>
                  <a:pt x="792" y="403"/>
                </a:lnTo>
                <a:lnTo>
                  <a:pt x="0" y="403"/>
                </a:lnTo>
                <a:lnTo>
                  <a:pt x="0" y="402"/>
                </a:lnTo>
                <a:lnTo>
                  <a:pt x="1119" y="0"/>
                </a:lnTo>
                <a:close/>
              </a:path>
            </a:pathLst>
          </a:custGeom>
          <a:solidFill>
            <a:srgbClr val="6F49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6" name="Google Shape;1496;p12"/>
          <p:cNvGrpSpPr/>
          <p:nvPr/>
        </p:nvGrpSpPr>
        <p:grpSpPr>
          <a:xfrm>
            <a:off x="7866466" y="3730470"/>
            <a:ext cx="1724537" cy="1563523"/>
            <a:chOff x="7866466" y="3621280"/>
            <a:chExt cx="1724537" cy="1563523"/>
          </a:xfrm>
        </p:grpSpPr>
        <p:sp>
          <p:nvSpPr>
            <p:cNvPr id="1497" name="Google Shape;1497;p12"/>
            <p:cNvSpPr/>
            <p:nvPr/>
          </p:nvSpPr>
          <p:spPr>
            <a:xfrm>
              <a:off x="8870680" y="3621280"/>
              <a:ext cx="720323" cy="547657"/>
            </a:xfrm>
            <a:custGeom>
              <a:avLst/>
              <a:gdLst/>
              <a:ahLst/>
              <a:cxnLst/>
              <a:rect l="l" t="t" r="r" b="b"/>
              <a:pathLst>
                <a:path w="680" h="517" extrusionOk="0">
                  <a:moveTo>
                    <a:pt x="680" y="4"/>
                  </a:moveTo>
                  <a:lnTo>
                    <a:pt x="268" y="210"/>
                  </a:lnTo>
                  <a:lnTo>
                    <a:pt x="268" y="517"/>
                  </a:lnTo>
                  <a:lnTo>
                    <a:pt x="0" y="517"/>
                  </a:lnTo>
                  <a:lnTo>
                    <a:pt x="0" y="63"/>
                  </a:lnTo>
                  <a:lnTo>
                    <a:pt x="121" y="0"/>
                  </a:lnTo>
                  <a:lnTo>
                    <a:pt x="680" y="4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8548655" y="5078872"/>
              <a:ext cx="325204" cy="105931"/>
            </a:xfrm>
            <a:custGeom>
              <a:avLst/>
              <a:gdLst/>
              <a:ahLst/>
              <a:cxnLst/>
              <a:rect l="l" t="t" r="r" b="b"/>
              <a:pathLst>
                <a:path w="188" h="61" extrusionOk="0">
                  <a:moveTo>
                    <a:pt x="187" y="0"/>
                  </a:move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8" y="61"/>
                    <a:pt x="96" y="61"/>
                  </a:cubicBezTo>
                  <a:cubicBezTo>
                    <a:pt x="4" y="6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22"/>
                    <a:pt x="187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2"/>
            <p:cNvSpPr/>
            <p:nvPr/>
          </p:nvSpPr>
          <p:spPr>
            <a:xfrm>
              <a:off x="7866466" y="3621280"/>
              <a:ext cx="721383" cy="547657"/>
            </a:xfrm>
            <a:custGeom>
              <a:avLst/>
              <a:gdLst/>
              <a:ahLst/>
              <a:cxnLst/>
              <a:rect l="l" t="t" r="r" b="b"/>
              <a:pathLst>
                <a:path w="681" h="517" extrusionOk="0">
                  <a:moveTo>
                    <a:pt x="681" y="63"/>
                  </a:moveTo>
                  <a:lnTo>
                    <a:pt x="680" y="517"/>
                  </a:lnTo>
                  <a:lnTo>
                    <a:pt x="412" y="517"/>
                  </a:lnTo>
                  <a:lnTo>
                    <a:pt x="412" y="210"/>
                  </a:lnTo>
                  <a:lnTo>
                    <a:pt x="0" y="4"/>
                  </a:lnTo>
                  <a:lnTo>
                    <a:pt x="559" y="0"/>
                  </a:lnTo>
                  <a:lnTo>
                    <a:pt x="681" y="63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2"/>
            <p:cNvSpPr/>
            <p:nvPr/>
          </p:nvSpPr>
          <p:spPr>
            <a:xfrm>
              <a:off x="8295481" y="4556639"/>
              <a:ext cx="828371" cy="513760"/>
            </a:xfrm>
            <a:custGeom>
              <a:avLst/>
              <a:gdLst/>
              <a:ahLst/>
              <a:cxnLst/>
              <a:rect l="l" t="t" r="r" b="b"/>
              <a:pathLst>
                <a:path w="478" h="297" extrusionOk="0">
                  <a:moveTo>
                    <a:pt x="478" y="186"/>
                  </a:moveTo>
                  <a:cubicBezTo>
                    <a:pt x="478" y="186"/>
                    <a:pt x="425" y="295"/>
                    <a:pt x="239" y="282"/>
                  </a:cubicBezTo>
                  <a:cubicBezTo>
                    <a:pt x="239" y="282"/>
                    <a:pt x="86" y="297"/>
                    <a:pt x="0" y="1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lnTo>
                    <a:pt x="478" y="186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8199086" y="4201775"/>
              <a:ext cx="1031756" cy="266943"/>
            </a:xfrm>
            <a:custGeom>
              <a:avLst/>
              <a:gdLst/>
              <a:ahLst/>
              <a:cxnLst/>
              <a:rect l="l" t="t" r="r" b="b"/>
              <a:pathLst>
                <a:path w="596" h="154" extrusionOk="0">
                  <a:moveTo>
                    <a:pt x="596" y="77"/>
                  </a:moveTo>
                  <a:cubicBezTo>
                    <a:pt x="596" y="119"/>
                    <a:pt x="561" y="154"/>
                    <a:pt x="519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4" y="154"/>
                    <a:pt x="0" y="119"/>
                    <a:pt x="0" y="77"/>
                  </a:cubicBezTo>
                  <a:cubicBezTo>
                    <a:pt x="0" y="56"/>
                    <a:pt x="9" y="36"/>
                    <a:pt x="22" y="23"/>
                  </a:cubicBezTo>
                  <a:cubicBezTo>
                    <a:pt x="36" y="9"/>
                    <a:pt x="56" y="0"/>
                    <a:pt x="77" y="0"/>
                  </a:cubicBezTo>
                  <a:cubicBezTo>
                    <a:pt x="519" y="0"/>
                    <a:pt x="519" y="0"/>
                    <a:pt x="519" y="0"/>
                  </a:cubicBezTo>
                  <a:cubicBezTo>
                    <a:pt x="561" y="0"/>
                    <a:pt x="596" y="34"/>
                    <a:pt x="596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2" name="Google Shape;1502;p12"/>
          <p:cNvSpPr/>
          <p:nvPr/>
        </p:nvSpPr>
        <p:spPr>
          <a:xfrm>
            <a:off x="8025361" y="3243192"/>
            <a:ext cx="1521152" cy="222453"/>
          </a:xfrm>
          <a:custGeom>
            <a:avLst/>
            <a:gdLst/>
            <a:ahLst/>
            <a:cxnLst/>
            <a:rect l="l" t="t" r="r" b="b"/>
            <a:pathLst>
              <a:path w="1436" h="210" extrusionOk="0">
                <a:moveTo>
                  <a:pt x="0" y="210"/>
                </a:moveTo>
                <a:lnTo>
                  <a:pt x="615" y="0"/>
                </a:lnTo>
                <a:lnTo>
                  <a:pt x="1436" y="1"/>
                </a:lnTo>
                <a:lnTo>
                  <a:pt x="836" y="207"/>
                </a:lnTo>
                <a:lnTo>
                  <a:pt x="0" y="210"/>
                </a:lnTo>
                <a:close/>
              </a:path>
            </a:pathLst>
          </a:custGeom>
          <a:solidFill>
            <a:srgbClr val="9E36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12"/>
          <p:cNvSpPr/>
          <p:nvPr/>
        </p:nvSpPr>
        <p:spPr>
          <a:xfrm>
            <a:off x="8025361" y="3243192"/>
            <a:ext cx="1521152" cy="222453"/>
          </a:xfrm>
          <a:custGeom>
            <a:avLst/>
            <a:gdLst/>
            <a:ahLst/>
            <a:cxnLst/>
            <a:rect l="l" t="t" r="r" b="b"/>
            <a:pathLst>
              <a:path w="1436" h="210" extrusionOk="0">
                <a:moveTo>
                  <a:pt x="0" y="210"/>
                </a:moveTo>
                <a:lnTo>
                  <a:pt x="615" y="0"/>
                </a:lnTo>
                <a:lnTo>
                  <a:pt x="1436" y="1"/>
                </a:lnTo>
                <a:lnTo>
                  <a:pt x="836" y="20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4" name="Google Shape;1504;p12"/>
          <p:cNvGrpSpPr/>
          <p:nvPr/>
        </p:nvGrpSpPr>
        <p:grpSpPr>
          <a:xfrm>
            <a:off x="10174676" y="5138275"/>
            <a:ext cx="228808" cy="483041"/>
            <a:chOff x="10174676" y="5029085"/>
            <a:chExt cx="228808" cy="483041"/>
          </a:xfrm>
        </p:grpSpPr>
        <p:sp>
          <p:nvSpPr>
            <p:cNvPr id="1505" name="Google Shape;1505;p12"/>
            <p:cNvSpPr/>
            <p:nvPr/>
          </p:nvSpPr>
          <p:spPr>
            <a:xfrm>
              <a:off x="10174676" y="5236709"/>
              <a:ext cx="228808" cy="225631"/>
            </a:xfrm>
            <a:custGeom>
              <a:avLst/>
              <a:gdLst/>
              <a:ahLst/>
              <a:cxnLst/>
              <a:rect l="l" t="t" r="r" b="b"/>
              <a:pathLst>
                <a:path w="132" h="130" extrusionOk="0">
                  <a:moveTo>
                    <a:pt x="0" y="82"/>
                  </a:moveTo>
                  <a:cubicBezTo>
                    <a:pt x="24" y="130"/>
                    <a:pt x="66" y="124"/>
                    <a:pt x="66" y="124"/>
                  </a:cubicBezTo>
                  <a:cubicBezTo>
                    <a:pt x="117" y="129"/>
                    <a:pt x="132" y="82"/>
                    <a:pt x="132" y="8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2"/>
            <p:cNvSpPr/>
            <p:nvPr/>
          </p:nvSpPr>
          <p:spPr>
            <a:xfrm>
              <a:off x="10245650" y="5465517"/>
              <a:ext cx="88981" cy="46609"/>
            </a:xfrm>
            <a:custGeom>
              <a:avLst/>
              <a:gdLst/>
              <a:ahLst/>
              <a:cxnLst/>
              <a:rect l="l" t="t" r="r" b="b"/>
              <a:pathLst>
                <a:path w="51" h="27" extrusionOk="0">
                  <a:moveTo>
                    <a:pt x="0" y="10"/>
                  </a:moveTo>
                  <a:cubicBezTo>
                    <a:pt x="0" y="10"/>
                    <a:pt x="0" y="27"/>
                    <a:pt x="26" y="27"/>
                  </a:cubicBezTo>
                  <a:cubicBezTo>
                    <a:pt x="51" y="27"/>
                    <a:pt x="51" y="10"/>
                    <a:pt x="51" y="1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22" y="10"/>
                    <a:pt x="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2"/>
            <p:cNvSpPr/>
            <p:nvPr/>
          </p:nvSpPr>
          <p:spPr>
            <a:xfrm>
              <a:off x="10204337" y="5029085"/>
              <a:ext cx="41313" cy="188555"/>
            </a:xfrm>
            <a:custGeom>
              <a:avLst/>
              <a:gdLst/>
              <a:ahLst/>
              <a:cxnLst/>
              <a:rect l="l" t="t" r="r" b="b"/>
              <a:pathLst>
                <a:path w="24" h="109" extrusionOk="0">
                  <a:moveTo>
                    <a:pt x="0" y="109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4" y="0"/>
                    <a:pt x="24" y="12"/>
                  </a:cubicBezTo>
                  <a:cubicBezTo>
                    <a:pt x="24" y="109"/>
                    <a:pt x="24" y="109"/>
                    <a:pt x="24" y="109"/>
                  </a:cubicBezTo>
                  <a:lnTo>
                    <a:pt x="0" y="109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2"/>
            <p:cNvSpPr/>
            <p:nvPr/>
          </p:nvSpPr>
          <p:spPr>
            <a:xfrm>
              <a:off x="10334629" y="5029085"/>
              <a:ext cx="39195" cy="187496"/>
            </a:xfrm>
            <a:custGeom>
              <a:avLst/>
              <a:gdLst/>
              <a:ahLst/>
              <a:cxnLst/>
              <a:rect l="l" t="t" r="r" b="b"/>
              <a:pathLst>
                <a:path w="23" h="108" extrusionOk="0">
                  <a:moveTo>
                    <a:pt x="0" y="10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3" y="0"/>
                    <a:pt x="23" y="11"/>
                  </a:cubicBezTo>
                  <a:cubicBezTo>
                    <a:pt x="23" y="108"/>
                    <a:pt x="23" y="108"/>
                    <a:pt x="23" y="108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2"/>
            <p:cNvSpPr/>
            <p:nvPr/>
          </p:nvSpPr>
          <p:spPr>
            <a:xfrm>
              <a:off x="10268954" y="5113829"/>
              <a:ext cx="41313" cy="102752"/>
            </a:xfrm>
            <a:custGeom>
              <a:avLst/>
              <a:gdLst/>
              <a:ahLst/>
              <a:cxnLst/>
              <a:rect l="l" t="t" r="r" b="b"/>
              <a:pathLst>
                <a:path w="24" h="59" extrusionOk="0">
                  <a:moveTo>
                    <a:pt x="0" y="59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4" y="0"/>
                    <a:pt x="24" y="6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0" name="Google Shape;1510;p12"/>
          <p:cNvSpPr/>
          <p:nvPr/>
        </p:nvSpPr>
        <p:spPr>
          <a:xfrm>
            <a:off x="7136611" y="5334245"/>
            <a:ext cx="3157767" cy="1108027"/>
          </a:xfrm>
          <a:custGeom>
            <a:avLst/>
            <a:gdLst/>
            <a:ahLst/>
            <a:cxnLst/>
            <a:rect l="l" t="t" r="r" b="b"/>
            <a:pathLst>
              <a:path w="1823" h="640" extrusionOk="0">
                <a:moveTo>
                  <a:pt x="917" y="0"/>
                </a:moveTo>
                <a:cubicBezTo>
                  <a:pt x="917" y="86"/>
                  <a:pt x="917" y="86"/>
                  <a:pt x="917" y="86"/>
                </a:cubicBezTo>
                <a:cubicBezTo>
                  <a:pt x="36" y="86"/>
                  <a:pt x="36" y="86"/>
                  <a:pt x="36" y="86"/>
                </a:cubicBezTo>
                <a:cubicBezTo>
                  <a:pt x="16" y="86"/>
                  <a:pt x="0" y="112"/>
                  <a:pt x="0" y="14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614"/>
                  <a:pt x="16" y="640"/>
                  <a:pt x="36" y="640"/>
                </a:cubicBezTo>
                <a:cubicBezTo>
                  <a:pt x="1786" y="640"/>
                  <a:pt x="1786" y="640"/>
                  <a:pt x="1786" y="640"/>
                </a:cubicBezTo>
                <a:cubicBezTo>
                  <a:pt x="1806" y="640"/>
                  <a:pt x="1823" y="614"/>
                  <a:pt x="1823" y="583"/>
                </a:cubicBezTo>
                <a:cubicBezTo>
                  <a:pt x="1823" y="496"/>
                  <a:pt x="1823" y="496"/>
                  <a:pt x="1823" y="496"/>
                </a:cubicBezTo>
                <a:cubicBezTo>
                  <a:pt x="1823" y="201"/>
                  <a:pt x="1823" y="201"/>
                  <a:pt x="1823" y="201"/>
                </a:cubicBezTo>
              </a:path>
            </a:pathLst>
          </a:custGeom>
          <a:noFill/>
          <a:ln w="381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12"/>
          <p:cNvSpPr txBox="1"/>
          <p:nvPr/>
        </p:nvSpPr>
        <p:spPr>
          <a:xfrm>
            <a:off x="7128136" y="5705881"/>
            <a:ext cx="31662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</a:t>
            </a: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 STEPS</a:t>
            </a:r>
            <a:endParaRPr/>
          </a:p>
        </p:txBody>
      </p:sp>
      <p:sp>
        <p:nvSpPr>
          <p:cNvPr id="1512" name="Google Shape;1512;p12"/>
          <p:cNvSpPr txBox="1"/>
          <p:nvPr/>
        </p:nvSpPr>
        <p:spPr>
          <a:xfrm flipH="1">
            <a:off x="2278254" y="2067149"/>
            <a:ext cx="30895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Put Your Step 01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12"/>
          <p:cNvSpPr txBox="1"/>
          <p:nvPr/>
        </p:nvSpPr>
        <p:spPr>
          <a:xfrm flipH="1">
            <a:off x="2278253" y="2334804"/>
            <a:ext cx="30895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 pretium magna placerat.</a:t>
            </a:r>
            <a:endParaRPr/>
          </a:p>
        </p:txBody>
      </p:sp>
      <p:sp>
        <p:nvSpPr>
          <p:cNvPr id="1514" name="Google Shape;1514;p12"/>
          <p:cNvSpPr/>
          <p:nvPr/>
        </p:nvSpPr>
        <p:spPr>
          <a:xfrm>
            <a:off x="1636317" y="2152685"/>
            <a:ext cx="558251" cy="558251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9E36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12"/>
          <p:cNvSpPr txBox="1"/>
          <p:nvPr/>
        </p:nvSpPr>
        <p:spPr>
          <a:xfrm flipH="1">
            <a:off x="2278254" y="3059473"/>
            <a:ext cx="30895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Put Your Step 02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12"/>
          <p:cNvSpPr txBox="1"/>
          <p:nvPr/>
        </p:nvSpPr>
        <p:spPr>
          <a:xfrm flipH="1">
            <a:off x="2278253" y="3327128"/>
            <a:ext cx="30895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 pretium magna placerat.</a:t>
            </a:r>
            <a:endParaRPr/>
          </a:p>
        </p:txBody>
      </p:sp>
      <p:sp>
        <p:nvSpPr>
          <p:cNvPr id="1517" name="Google Shape;1517;p12"/>
          <p:cNvSpPr/>
          <p:nvPr/>
        </p:nvSpPr>
        <p:spPr>
          <a:xfrm>
            <a:off x="1636317" y="3145008"/>
            <a:ext cx="558251" cy="558251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rgbClr val="7421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12"/>
          <p:cNvSpPr txBox="1"/>
          <p:nvPr/>
        </p:nvSpPr>
        <p:spPr>
          <a:xfrm flipH="1">
            <a:off x="2278254" y="4051796"/>
            <a:ext cx="30895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Put Your Step 03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12"/>
          <p:cNvSpPr txBox="1"/>
          <p:nvPr/>
        </p:nvSpPr>
        <p:spPr>
          <a:xfrm flipH="1">
            <a:off x="2278253" y="4319451"/>
            <a:ext cx="30895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 pretium magna placerat.</a:t>
            </a:r>
            <a:endParaRPr/>
          </a:p>
        </p:txBody>
      </p:sp>
      <p:sp>
        <p:nvSpPr>
          <p:cNvPr id="1520" name="Google Shape;1520;p12"/>
          <p:cNvSpPr/>
          <p:nvPr/>
        </p:nvSpPr>
        <p:spPr>
          <a:xfrm>
            <a:off x="1636317" y="4137330"/>
            <a:ext cx="558251" cy="558251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rgbClr val="7B6B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12"/>
          <p:cNvSpPr txBox="1"/>
          <p:nvPr/>
        </p:nvSpPr>
        <p:spPr>
          <a:xfrm flipH="1">
            <a:off x="2278254" y="5044117"/>
            <a:ext cx="30895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Put Your Step 04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12"/>
          <p:cNvSpPr txBox="1"/>
          <p:nvPr/>
        </p:nvSpPr>
        <p:spPr>
          <a:xfrm flipH="1">
            <a:off x="2278253" y="5311772"/>
            <a:ext cx="30895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 pretium magna placerat.</a:t>
            </a:r>
            <a:endParaRPr/>
          </a:p>
        </p:txBody>
      </p:sp>
      <p:sp>
        <p:nvSpPr>
          <p:cNvPr id="1523" name="Google Shape;1523;p12"/>
          <p:cNvSpPr/>
          <p:nvPr/>
        </p:nvSpPr>
        <p:spPr>
          <a:xfrm>
            <a:off x="1636317" y="5129653"/>
            <a:ext cx="558251" cy="558251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rgbClr val="6F49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12"/>
          <p:cNvSpPr/>
          <p:nvPr/>
        </p:nvSpPr>
        <p:spPr>
          <a:xfrm>
            <a:off x="1778411" y="5267398"/>
            <a:ext cx="274067" cy="282764"/>
          </a:xfrm>
          <a:custGeom>
            <a:avLst/>
            <a:gdLst/>
            <a:ahLst/>
            <a:cxnLst/>
            <a:rect l="l" t="t" r="r" b="b"/>
            <a:pathLst>
              <a:path w="444" h="462" extrusionOk="0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12"/>
          <p:cNvSpPr/>
          <p:nvPr/>
        </p:nvSpPr>
        <p:spPr>
          <a:xfrm>
            <a:off x="1786024" y="2303478"/>
            <a:ext cx="258840" cy="256664"/>
          </a:xfrm>
          <a:custGeom>
            <a:avLst/>
            <a:gdLst/>
            <a:ahLst/>
            <a:cxnLst/>
            <a:rect l="l" t="t" r="r" b="b"/>
            <a:pathLst>
              <a:path w="417" h="417" extrusionOk="0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12"/>
          <p:cNvSpPr/>
          <p:nvPr/>
        </p:nvSpPr>
        <p:spPr>
          <a:xfrm>
            <a:off x="1778411" y="4275076"/>
            <a:ext cx="274067" cy="282764"/>
          </a:xfrm>
          <a:custGeom>
            <a:avLst/>
            <a:gdLst/>
            <a:ahLst/>
            <a:cxnLst/>
            <a:rect l="l" t="t" r="r" b="b"/>
            <a:pathLst>
              <a:path w="445" h="462" extrusionOk="0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12"/>
          <p:cNvSpPr/>
          <p:nvPr/>
        </p:nvSpPr>
        <p:spPr>
          <a:xfrm>
            <a:off x="1776237" y="3281665"/>
            <a:ext cx="278415" cy="284939"/>
          </a:xfrm>
          <a:custGeom>
            <a:avLst/>
            <a:gdLst/>
            <a:ahLst/>
            <a:cxnLst/>
            <a:rect l="l" t="t" r="r" b="b"/>
            <a:pathLst>
              <a:path w="452" h="462" extrusionOk="0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8" name="Google Shape;1528;p12"/>
          <p:cNvGrpSpPr/>
          <p:nvPr/>
        </p:nvGrpSpPr>
        <p:grpSpPr>
          <a:xfrm>
            <a:off x="7311396" y="3327935"/>
            <a:ext cx="2279609" cy="549776"/>
            <a:chOff x="7311396" y="3218745"/>
            <a:chExt cx="2279609" cy="549776"/>
          </a:xfrm>
        </p:grpSpPr>
        <p:sp>
          <p:nvSpPr>
            <p:cNvPr id="1529" name="Google Shape;1529;p12"/>
            <p:cNvSpPr/>
            <p:nvPr/>
          </p:nvSpPr>
          <p:spPr>
            <a:xfrm>
              <a:off x="7311396" y="3218745"/>
              <a:ext cx="2279609" cy="549776"/>
            </a:xfrm>
            <a:custGeom>
              <a:avLst/>
              <a:gdLst/>
              <a:ahLst/>
              <a:cxnLst/>
              <a:rect l="l" t="t" r="r" b="b"/>
              <a:pathLst>
                <a:path w="2152" h="519" extrusionOk="0">
                  <a:moveTo>
                    <a:pt x="0" y="261"/>
                  </a:moveTo>
                  <a:lnTo>
                    <a:pt x="538" y="0"/>
                  </a:lnTo>
                  <a:lnTo>
                    <a:pt x="538" y="130"/>
                  </a:lnTo>
                  <a:lnTo>
                    <a:pt x="2152" y="126"/>
                  </a:lnTo>
                  <a:lnTo>
                    <a:pt x="2152" y="394"/>
                  </a:lnTo>
                  <a:lnTo>
                    <a:pt x="540" y="398"/>
                  </a:lnTo>
                  <a:lnTo>
                    <a:pt x="542" y="519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2"/>
            <p:cNvSpPr txBox="1"/>
            <p:nvPr/>
          </p:nvSpPr>
          <p:spPr>
            <a:xfrm>
              <a:off x="7949094" y="3326606"/>
              <a:ext cx="153174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Step 01</a:t>
              </a:r>
              <a:endParaRPr/>
            </a:p>
          </p:txBody>
        </p:sp>
      </p:grpSp>
      <p:grpSp>
        <p:nvGrpSpPr>
          <p:cNvPr id="1531" name="Google Shape;1531;p12"/>
          <p:cNvGrpSpPr/>
          <p:nvPr/>
        </p:nvGrpSpPr>
        <p:grpSpPr>
          <a:xfrm>
            <a:off x="7870703" y="2829007"/>
            <a:ext cx="2392955" cy="551895"/>
            <a:chOff x="7870703" y="2719817"/>
            <a:chExt cx="2392955" cy="551895"/>
          </a:xfrm>
        </p:grpSpPr>
        <p:sp>
          <p:nvSpPr>
            <p:cNvPr id="1532" name="Google Shape;1532;p12"/>
            <p:cNvSpPr/>
            <p:nvPr/>
          </p:nvSpPr>
          <p:spPr>
            <a:xfrm>
              <a:off x="7870703" y="2719817"/>
              <a:ext cx="2392955" cy="551895"/>
            </a:xfrm>
            <a:custGeom>
              <a:avLst/>
              <a:gdLst/>
              <a:ahLst/>
              <a:cxnLst/>
              <a:rect l="l" t="t" r="r" b="b"/>
              <a:pathLst>
                <a:path w="2259" h="521" extrusionOk="0">
                  <a:moveTo>
                    <a:pt x="7" y="123"/>
                  </a:moveTo>
                  <a:lnTo>
                    <a:pt x="910" y="123"/>
                  </a:lnTo>
                  <a:lnTo>
                    <a:pt x="1693" y="123"/>
                  </a:lnTo>
                  <a:lnTo>
                    <a:pt x="1691" y="0"/>
                  </a:lnTo>
                  <a:lnTo>
                    <a:pt x="2259" y="262"/>
                  </a:lnTo>
                  <a:lnTo>
                    <a:pt x="1695" y="521"/>
                  </a:lnTo>
                  <a:lnTo>
                    <a:pt x="1695" y="391"/>
                  </a:lnTo>
                  <a:lnTo>
                    <a:pt x="0" y="391"/>
                  </a:lnTo>
                  <a:lnTo>
                    <a:pt x="0" y="123"/>
                  </a:lnTo>
                  <a:lnTo>
                    <a:pt x="7" y="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2"/>
            <p:cNvSpPr txBox="1"/>
            <p:nvPr/>
          </p:nvSpPr>
          <p:spPr>
            <a:xfrm>
              <a:off x="7949094" y="2837109"/>
              <a:ext cx="153174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Step 02</a:t>
              </a:r>
              <a:endParaRPr/>
            </a:p>
          </p:txBody>
        </p:sp>
      </p:grpSp>
      <p:grpSp>
        <p:nvGrpSpPr>
          <p:cNvPr id="1534" name="Google Shape;1534;p12"/>
          <p:cNvGrpSpPr/>
          <p:nvPr/>
        </p:nvGrpSpPr>
        <p:grpSpPr>
          <a:xfrm>
            <a:off x="7087881" y="2349145"/>
            <a:ext cx="2392955" cy="550835"/>
            <a:chOff x="7087881" y="2239955"/>
            <a:chExt cx="2392955" cy="550835"/>
          </a:xfrm>
        </p:grpSpPr>
        <p:sp>
          <p:nvSpPr>
            <p:cNvPr id="1535" name="Google Shape;1535;p12"/>
            <p:cNvSpPr/>
            <p:nvPr/>
          </p:nvSpPr>
          <p:spPr>
            <a:xfrm>
              <a:off x="7087881" y="2239955"/>
              <a:ext cx="2392955" cy="550835"/>
            </a:xfrm>
            <a:custGeom>
              <a:avLst/>
              <a:gdLst/>
              <a:ahLst/>
              <a:cxnLst/>
              <a:rect l="l" t="t" r="r" b="b"/>
              <a:pathLst>
                <a:path w="2259" h="520" extrusionOk="0">
                  <a:moveTo>
                    <a:pt x="748" y="129"/>
                  </a:moveTo>
                  <a:lnTo>
                    <a:pt x="1578" y="126"/>
                  </a:lnTo>
                  <a:lnTo>
                    <a:pt x="2259" y="125"/>
                  </a:lnTo>
                  <a:lnTo>
                    <a:pt x="2259" y="393"/>
                  </a:lnTo>
                  <a:lnTo>
                    <a:pt x="2198" y="393"/>
                  </a:lnTo>
                  <a:lnTo>
                    <a:pt x="1318" y="396"/>
                  </a:lnTo>
                  <a:lnTo>
                    <a:pt x="568" y="397"/>
                  </a:lnTo>
                  <a:lnTo>
                    <a:pt x="569" y="520"/>
                  </a:lnTo>
                  <a:lnTo>
                    <a:pt x="0" y="260"/>
                  </a:lnTo>
                  <a:lnTo>
                    <a:pt x="565" y="0"/>
                  </a:lnTo>
                  <a:lnTo>
                    <a:pt x="565" y="129"/>
                  </a:lnTo>
                  <a:lnTo>
                    <a:pt x="748" y="1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2"/>
            <p:cNvSpPr txBox="1"/>
            <p:nvPr/>
          </p:nvSpPr>
          <p:spPr>
            <a:xfrm>
              <a:off x="7949094" y="2355721"/>
              <a:ext cx="153174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Step 03</a:t>
              </a:r>
              <a:endParaRPr/>
            </a:p>
          </p:txBody>
        </p:sp>
      </p:grpSp>
      <p:grpSp>
        <p:nvGrpSpPr>
          <p:cNvPr id="1537" name="Google Shape;1537;p12"/>
          <p:cNvGrpSpPr/>
          <p:nvPr/>
        </p:nvGrpSpPr>
        <p:grpSpPr>
          <a:xfrm>
            <a:off x="7870703" y="1851274"/>
            <a:ext cx="2392955" cy="549776"/>
            <a:chOff x="7870703" y="1742084"/>
            <a:chExt cx="2392955" cy="549776"/>
          </a:xfrm>
        </p:grpSpPr>
        <p:sp>
          <p:nvSpPr>
            <p:cNvPr id="1538" name="Google Shape;1538;p12"/>
            <p:cNvSpPr/>
            <p:nvPr/>
          </p:nvSpPr>
          <p:spPr>
            <a:xfrm>
              <a:off x="7870703" y="1742084"/>
              <a:ext cx="2392955" cy="549776"/>
            </a:xfrm>
            <a:custGeom>
              <a:avLst/>
              <a:gdLst/>
              <a:ahLst/>
              <a:cxnLst/>
              <a:rect l="l" t="t" r="r" b="b"/>
              <a:pathLst>
                <a:path w="2259" h="519" extrusionOk="0">
                  <a:moveTo>
                    <a:pt x="2259" y="260"/>
                  </a:moveTo>
                  <a:lnTo>
                    <a:pt x="1695" y="519"/>
                  </a:lnTo>
                  <a:lnTo>
                    <a:pt x="1695" y="390"/>
                  </a:lnTo>
                  <a:lnTo>
                    <a:pt x="620" y="390"/>
                  </a:lnTo>
                  <a:lnTo>
                    <a:pt x="0" y="390"/>
                  </a:lnTo>
                  <a:lnTo>
                    <a:pt x="0" y="122"/>
                  </a:lnTo>
                  <a:lnTo>
                    <a:pt x="792" y="122"/>
                  </a:lnTo>
                  <a:lnTo>
                    <a:pt x="1693" y="122"/>
                  </a:lnTo>
                  <a:lnTo>
                    <a:pt x="1691" y="0"/>
                  </a:lnTo>
                  <a:lnTo>
                    <a:pt x="2259" y="2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2"/>
            <p:cNvSpPr txBox="1"/>
            <p:nvPr/>
          </p:nvSpPr>
          <p:spPr>
            <a:xfrm>
              <a:off x="7949094" y="1856396"/>
              <a:ext cx="153174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Step 04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1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1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6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1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6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1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6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100"/>
                            </p:stCondLst>
                            <p:childTnLst>
                              <p:par>
                                <p:cTn id="1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6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1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3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1546" name="Google Shape;1546;p13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1547" name="Google Shape;1547;p13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8" name="Google Shape;1548;p13"/>
          <p:cNvSpPr/>
          <p:nvPr/>
        </p:nvSpPr>
        <p:spPr>
          <a:xfrm flipH="1">
            <a:off x="1513705" y="2947186"/>
            <a:ext cx="1947009" cy="295200"/>
          </a:xfrm>
          <a:custGeom>
            <a:avLst/>
            <a:gdLst/>
            <a:ahLst/>
            <a:cxnLst/>
            <a:rect l="l" t="t" r="r" b="b"/>
            <a:pathLst>
              <a:path w="907" h="138" extrusionOk="0">
                <a:moveTo>
                  <a:pt x="178" y="24"/>
                </a:moveTo>
                <a:cubicBezTo>
                  <a:pt x="80" y="28"/>
                  <a:pt x="0" y="55"/>
                  <a:pt x="2" y="86"/>
                </a:cubicBezTo>
                <a:cubicBezTo>
                  <a:pt x="3" y="116"/>
                  <a:pt x="84" y="138"/>
                  <a:pt x="182" y="134"/>
                </a:cubicBezTo>
                <a:cubicBezTo>
                  <a:pt x="729" y="113"/>
                  <a:pt x="729" y="113"/>
                  <a:pt x="729" y="113"/>
                </a:cubicBezTo>
                <a:cubicBezTo>
                  <a:pt x="828" y="109"/>
                  <a:pt x="907" y="82"/>
                  <a:pt x="905" y="51"/>
                </a:cubicBezTo>
                <a:cubicBezTo>
                  <a:pt x="904" y="21"/>
                  <a:pt x="823" y="0"/>
                  <a:pt x="725" y="3"/>
                </a:cubicBezTo>
                <a:lnTo>
                  <a:pt x="178" y="24"/>
                </a:lnTo>
                <a:close/>
              </a:path>
            </a:pathLst>
          </a:custGeom>
          <a:solidFill>
            <a:srgbClr val="6F49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13"/>
          <p:cNvSpPr/>
          <p:nvPr/>
        </p:nvSpPr>
        <p:spPr>
          <a:xfrm flipH="1">
            <a:off x="1550441" y="2586386"/>
            <a:ext cx="1944385" cy="296512"/>
          </a:xfrm>
          <a:custGeom>
            <a:avLst/>
            <a:gdLst/>
            <a:ahLst/>
            <a:cxnLst/>
            <a:rect l="l" t="t" r="r" b="b"/>
            <a:pathLst>
              <a:path w="906" h="138" extrusionOk="0">
                <a:moveTo>
                  <a:pt x="178" y="24"/>
                </a:moveTo>
                <a:cubicBezTo>
                  <a:pt x="79" y="28"/>
                  <a:pt x="0" y="56"/>
                  <a:pt x="2" y="86"/>
                </a:cubicBezTo>
                <a:cubicBezTo>
                  <a:pt x="3" y="116"/>
                  <a:pt x="84" y="138"/>
                  <a:pt x="182" y="134"/>
                </a:cubicBezTo>
                <a:cubicBezTo>
                  <a:pt x="729" y="113"/>
                  <a:pt x="729" y="113"/>
                  <a:pt x="729" y="113"/>
                </a:cubicBezTo>
                <a:cubicBezTo>
                  <a:pt x="827" y="110"/>
                  <a:pt x="906" y="82"/>
                  <a:pt x="905" y="52"/>
                </a:cubicBezTo>
                <a:cubicBezTo>
                  <a:pt x="904" y="21"/>
                  <a:pt x="823" y="0"/>
                  <a:pt x="725" y="4"/>
                </a:cubicBezTo>
                <a:lnTo>
                  <a:pt x="178" y="24"/>
                </a:lnTo>
                <a:close/>
              </a:path>
            </a:pathLst>
          </a:custGeom>
          <a:solidFill>
            <a:srgbClr val="6F49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13"/>
          <p:cNvSpPr/>
          <p:nvPr/>
        </p:nvSpPr>
        <p:spPr>
          <a:xfrm flipH="1">
            <a:off x="1529449" y="2191474"/>
            <a:ext cx="1943073" cy="296512"/>
          </a:xfrm>
          <a:custGeom>
            <a:avLst/>
            <a:gdLst/>
            <a:ahLst/>
            <a:cxnLst/>
            <a:rect l="l" t="t" r="r" b="b"/>
            <a:pathLst>
              <a:path w="906" h="138" extrusionOk="0">
                <a:moveTo>
                  <a:pt x="178" y="25"/>
                </a:moveTo>
                <a:cubicBezTo>
                  <a:pt x="79" y="28"/>
                  <a:pt x="0" y="56"/>
                  <a:pt x="1" y="86"/>
                </a:cubicBezTo>
                <a:cubicBezTo>
                  <a:pt x="2" y="116"/>
                  <a:pt x="83" y="138"/>
                  <a:pt x="182" y="134"/>
                </a:cubicBezTo>
                <a:cubicBezTo>
                  <a:pt x="728" y="113"/>
                  <a:pt x="728" y="113"/>
                  <a:pt x="728" y="113"/>
                </a:cubicBezTo>
                <a:cubicBezTo>
                  <a:pt x="827" y="110"/>
                  <a:pt x="906" y="82"/>
                  <a:pt x="905" y="52"/>
                </a:cubicBezTo>
                <a:cubicBezTo>
                  <a:pt x="904" y="22"/>
                  <a:pt x="823" y="0"/>
                  <a:pt x="724" y="4"/>
                </a:cubicBezTo>
                <a:lnTo>
                  <a:pt x="178" y="25"/>
                </a:lnTo>
                <a:close/>
              </a:path>
            </a:pathLst>
          </a:custGeom>
          <a:solidFill>
            <a:srgbClr val="6F49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1" name="Google Shape;1551;p13"/>
          <p:cNvGrpSpPr/>
          <p:nvPr/>
        </p:nvGrpSpPr>
        <p:grpSpPr>
          <a:xfrm>
            <a:off x="1780040" y="3147923"/>
            <a:ext cx="1498305" cy="847552"/>
            <a:chOff x="1780040" y="3047605"/>
            <a:chExt cx="1498305" cy="847552"/>
          </a:xfrm>
        </p:grpSpPr>
        <p:sp>
          <p:nvSpPr>
            <p:cNvPr id="1552" name="Google Shape;1552;p13"/>
            <p:cNvSpPr/>
            <p:nvPr/>
          </p:nvSpPr>
          <p:spPr>
            <a:xfrm flipH="1">
              <a:off x="1780040" y="3287701"/>
              <a:ext cx="362112" cy="607456"/>
            </a:xfrm>
            <a:custGeom>
              <a:avLst/>
              <a:gdLst/>
              <a:ahLst/>
              <a:cxnLst/>
              <a:rect l="l" t="t" r="r" b="b"/>
              <a:pathLst>
                <a:path w="169" h="283" extrusionOk="0">
                  <a:moveTo>
                    <a:pt x="9" y="207"/>
                  </a:moveTo>
                  <a:cubicBezTo>
                    <a:pt x="0" y="236"/>
                    <a:pt x="17" y="266"/>
                    <a:pt x="46" y="275"/>
                  </a:cubicBezTo>
                  <a:cubicBezTo>
                    <a:pt x="75" y="283"/>
                    <a:pt x="106" y="267"/>
                    <a:pt x="114" y="237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9" y="47"/>
                    <a:pt x="152" y="17"/>
                    <a:pt x="123" y="8"/>
                  </a:cubicBezTo>
                  <a:cubicBezTo>
                    <a:pt x="94" y="0"/>
                    <a:pt x="64" y="17"/>
                    <a:pt x="55" y="46"/>
                  </a:cubicBezTo>
                  <a:lnTo>
                    <a:pt x="9" y="2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3"/>
            <p:cNvSpPr/>
            <p:nvPr/>
          </p:nvSpPr>
          <p:spPr>
            <a:xfrm flipH="1">
              <a:off x="2796841" y="3047605"/>
              <a:ext cx="481504" cy="847552"/>
            </a:xfrm>
            <a:custGeom>
              <a:avLst/>
              <a:gdLst/>
              <a:ahLst/>
              <a:cxnLst/>
              <a:rect l="l" t="t" r="r" b="b"/>
              <a:pathLst>
                <a:path w="224" h="395" extrusionOk="0">
                  <a:moveTo>
                    <a:pt x="215" y="319"/>
                  </a:moveTo>
                  <a:cubicBezTo>
                    <a:pt x="224" y="348"/>
                    <a:pt x="207" y="378"/>
                    <a:pt x="178" y="387"/>
                  </a:cubicBezTo>
                  <a:cubicBezTo>
                    <a:pt x="149" y="395"/>
                    <a:pt x="118" y="379"/>
                    <a:pt x="110" y="349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0" y="47"/>
                    <a:pt x="17" y="17"/>
                    <a:pt x="46" y="8"/>
                  </a:cubicBezTo>
                  <a:cubicBezTo>
                    <a:pt x="75" y="0"/>
                    <a:pt x="105" y="17"/>
                    <a:pt x="114" y="46"/>
                  </a:cubicBezTo>
                  <a:lnTo>
                    <a:pt x="215" y="3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4" name="Google Shape;1554;p13"/>
          <p:cNvSpPr/>
          <p:nvPr/>
        </p:nvSpPr>
        <p:spPr>
          <a:xfrm flipH="1">
            <a:off x="1486153" y="1880530"/>
            <a:ext cx="1577025" cy="560224"/>
          </a:xfrm>
          <a:custGeom>
            <a:avLst/>
            <a:gdLst/>
            <a:ahLst/>
            <a:cxnLst/>
            <a:rect l="l" t="t" r="r" b="b"/>
            <a:pathLst>
              <a:path w="735" h="261" extrusionOk="0">
                <a:moveTo>
                  <a:pt x="7" y="64"/>
                </a:moveTo>
                <a:cubicBezTo>
                  <a:pt x="0" y="103"/>
                  <a:pt x="32" y="140"/>
                  <a:pt x="78" y="148"/>
                </a:cubicBezTo>
                <a:cubicBezTo>
                  <a:pt x="635" y="254"/>
                  <a:pt x="635" y="254"/>
                  <a:pt x="635" y="254"/>
                </a:cubicBezTo>
                <a:cubicBezTo>
                  <a:pt x="681" y="261"/>
                  <a:pt x="723" y="236"/>
                  <a:pt x="729" y="197"/>
                </a:cubicBezTo>
                <a:cubicBezTo>
                  <a:pt x="735" y="158"/>
                  <a:pt x="703" y="121"/>
                  <a:pt x="658" y="114"/>
                </a:cubicBezTo>
                <a:cubicBezTo>
                  <a:pt x="101" y="8"/>
                  <a:pt x="101" y="8"/>
                  <a:pt x="101" y="8"/>
                </a:cubicBezTo>
                <a:cubicBezTo>
                  <a:pt x="55" y="0"/>
                  <a:pt x="13" y="26"/>
                  <a:pt x="7" y="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13"/>
          <p:cNvSpPr/>
          <p:nvPr/>
        </p:nvSpPr>
        <p:spPr>
          <a:xfrm flipH="1">
            <a:off x="1478281" y="2213778"/>
            <a:ext cx="2017857" cy="636320"/>
          </a:xfrm>
          <a:custGeom>
            <a:avLst/>
            <a:gdLst/>
            <a:ahLst/>
            <a:cxnLst/>
            <a:rect l="l" t="t" r="r" b="b"/>
            <a:pathLst>
              <a:path w="941" h="297" extrusionOk="0">
                <a:moveTo>
                  <a:pt x="6" y="64"/>
                </a:moveTo>
                <a:cubicBezTo>
                  <a:pt x="0" y="102"/>
                  <a:pt x="32" y="140"/>
                  <a:pt x="77" y="147"/>
                </a:cubicBezTo>
                <a:cubicBezTo>
                  <a:pt x="840" y="289"/>
                  <a:pt x="840" y="289"/>
                  <a:pt x="840" y="289"/>
                </a:cubicBezTo>
                <a:cubicBezTo>
                  <a:pt x="886" y="297"/>
                  <a:pt x="928" y="271"/>
                  <a:pt x="934" y="232"/>
                </a:cubicBezTo>
                <a:cubicBezTo>
                  <a:pt x="941" y="194"/>
                  <a:pt x="909" y="156"/>
                  <a:pt x="863" y="149"/>
                </a:cubicBezTo>
                <a:cubicBezTo>
                  <a:pt x="100" y="7"/>
                  <a:pt x="100" y="7"/>
                  <a:pt x="100" y="7"/>
                </a:cubicBezTo>
                <a:cubicBezTo>
                  <a:pt x="54" y="0"/>
                  <a:pt x="12" y="25"/>
                  <a:pt x="6" y="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13"/>
          <p:cNvSpPr/>
          <p:nvPr/>
        </p:nvSpPr>
        <p:spPr>
          <a:xfrm flipH="1">
            <a:off x="1478281" y="2586386"/>
            <a:ext cx="2017857" cy="636320"/>
          </a:xfrm>
          <a:custGeom>
            <a:avLst/>
            <a:gdLst/>
            <a:ahLst/>
            <a:cxnLst/>
            <a:rect l="l" t="t" r="r" b="b"/>
            <a:pathLst>
              <a:path w="941" h="297" extrusionOk="0">
                <a:moveTo>
                  <a:pt x="6" y="64"/>
                </a:moveTo>
                <a:cubicBezTo>
                  <a:pt x="0" y="103"/>
                  <a:pt x="32" y="140"/>
                  <a:pt x="77" y="147"/>
                </a:cubicBezTo>
                <a:cubicBezTo>
                  <a:pt x="840" y="289"/>
                  <a:pt x="840" y="289"/>
                  <a:pt x="840" y="289"/>
                </a:cubicBezTo>
                <a:cubicBezTo>
                  <a:pt x="886" y="297"/>
                  <a:pt x="928" y="271"/>
                  <a:pt x="934" y="233"/>
                </a:cubicBezTo>
                <a:cubicBezTo>
                  <a:pt x="941" y="194"/>
                  <a:pt x="909" y="157"/>
                  <a:pt x="863" y="149"/>
                </a:cubicBezTo>
                <a:cubicBezTo>
                  <a:pt x="100" y="7"/>
                  <a:pt x="100" y="7"/>
                  <a:pt x="100" y="7"/>
                </a:cubicBezTo>
                <a:cubicBezTo>
                  <a:pt x="54" y="0"/>
                  <a:pt x="12" y="25"/>
                  <a:pt x="6" y="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13"/>
          <p:cNvSpPr/>
          <p:nvPr/>
        </p:nvSpPr>
        <p:spPr>
          <a:xfrm flipH="1">
            <a:off x="1576681" y="2981298"/>
            <a:ext cx="1914209" cy="621888"/>
          </a:xfrm>
          <a:custGeom>
            <a:avLst/>
            <a:gdLst/>
            <a:ahLst/>
            <a:cxnLst/>
            <a:rect l="l" t="t" r="r" b="b"/>
            <a:pathLst>
              <a:path w="892" h="290" extrusionOk="0">
                <a:moveTo>
                  <a:pt x="6" y="64"/>
                </a:moveTo>
                <a:cubicBezTo>
                  <a:pt x="0" y="103"/>
                  <a:pt x="32" y="140"/>
                  <a:pt x="77" y="147"/>
                </a:cubicBezTo>
                <a:cubicBezTo>
                  <a:pt x="792" y="283"/>
                  <a:pt x="792" y="283"/>
                  <a:pt x="792" y="283"/>
                </a:cubicBezTo>
                <a:cubicBezTo>
                  <a:pt x="838" y="290"/>
                  <a:pt x="880" y="265"/>
                  <a:pt x="886" y="226"/>
                </a:cubicBezTo>
                <a:cubicBezTo>
                  <a:pt x="892" y="187"/>
                  <a:pt x="860" y="150"/>
                  <a:pt x="815" y="143"/>
                </a:cubicBezTo>
                <a:cubicBezTo>
                  <a:pt x="100" y="7"/>
                  <a:pt x="100" y="7"/>
                  <a:pt x="100" y="7"/>
                </a:cubicBezTo>
                <a:cubicBezTo>
                  <a:pt x="54" y="0"/>
                  <a:pt x="12" y="25"/>
                  <a:pt x="6" y="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8" name="Google Shape;1558;p13"/>
          <p:cNvGrpSpPr/>
          <p:nvPr/>
        </p:nvGrpSpPr>
        <p:grpSpPr>
          <a:xfrm>
            <a:off x="1593737" y="3761939"/>
            <a:ext cx="1773825" cy="1221472"/>
            <a:chOff x="1593737" y="3661621"/>
            <a:chExt cx="1773825" cy="1221472"/>
          </a:xfrm>
        </p:grpSpPr>
        <p:sp>
          <p:nvSpPr>
            <p:cNvPr id="1559" name="Google Shape;1559;p13"/>
            <p:cNvSpPr/>
            <p:nvPr/>
          </p:nvSpPr>
          <p:spPr>
            <a:xfrm flipH="1">
              <a:off x="1726249" y="3661621"/>
              <a:ext cx="1536353" cy="254528"/>
            </a:xfrm>
            <a:custGeom>
              <a:avLst/>
              <a:gdLst/>
              <a:ahLst/>
              <a:cxnLst/>
              <a:rect l="l" t="t" r="r" b="b"/>
              <a:pathLst>
                <a:path w="716" h="119" extrusionOk="0">
                  <a:moveTo>
                    <a:pt x="716" y="119"/>
                  </a:moveTo>
                  <a:cubicBezTo>
                    <a:pt x="716" y="55"/>
                    <a:pt x="716" y="55"/>
                    <a:pt x="716" y="55"/>
                  </a:cubicBezTo>
                  <a:cubicBezTo>
                    <a:pt x="716" y="55"/>
                    <a:pt x="536" y="0"/>
                    <a:pt x="352" y="0"/>
                  </a:cubicBezTo>
                  <a:cubicBezTo>
                    <a:pt x="168" y="0"/>
                    <a:pt x="16" y="48"/>
                    <a:pt x="16" y="48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716" y="119"/>
                  </a:lnTo>
                  <a:close/>
                </a:path>
              </a:pathLst>
            </a:custGeom>
            <a:solidFill>
              <a:srgbClr val="7421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3"/>
            <p:cNvSpPr/>
            <p:nvPr/>
          </p:nvSpPr>
          <p:spPr>
            <a:xfrm flipH="1">
              <a:off x="1593737" y="3830869"/>
              <a:ext cx="1773825" cy="1052224"/>
            </a:xfrm>
            <a:custGeom>
              <a:avLst/>
              <a:gdLst/>
              <a:ahLst/>
              <a:cxnLst/>
              <a:rect l="l" t="t" r="r" b="b"/>
              <a:pathLst>
                <a:path w="827" h="491" extrusionOk="0">
                  <a:moveTo>
                    <a:pt x="32" y="0"/>
                  </a:moveTo>
                  <a:cubicBezTo>
                    <a:pt x="413" y="19"/>
                    <a:pt x="413" y="19"/>
                    <a:pt x="413" y="19"/>
                  </a:cubicBezTo>
                  <a:cubicBezTo>
                    <a:pt x="794" y="0"/>
                    <a:pt x="794" y="0"/>
                    <a:pt x="794" y="0"/>
                  </a:cubicBezTo>
                  <a:cubicBezTo>
                    <a:pt x="794" y="0"/>
                    <a:pt x="827" y="171"/>
                    <a:pt x="765" y="252"/>
                  </a:cubicBezTo>
                  <a:cubicBezTo>
                    <a:pt x="704" y="332"/>
                    <a:pt x="585" y="426"/>
                    <a:pt x="578" y="474"/>
                  </a:cubicBezTo>
                  <a:cubicBezTo>
                    <a:pt x="476" y="491"/>
                    <a:pt x="432" y="486"/>
                    <a:pt x="413" y="480"/>
                  </a:cubicBezTo>
                  <a:cubicBezTo>
                    <a:pt x="395" y="486"/>
                    <a:pt x="350" y="491"/>
                    <a:pt x="248" y="474"/>
                  </a:cubicBezTo>
                  <a:cubicBezTo>
                    <a:pt x="241" y="426"/>
                    <a:pt x="122" y="332"/>
                    <a:pt x="61" y="252"/>
                  </a:cubicBezTo>
                  <a:cubicBezTo>
                    <a:pt x="0" y="171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13"/>
          <p:cNvGrpSpPr/>
          <p:nvPr/>
        </p:nvGrpSpPr>
        <p:grpSpPr>
          <a:xfrm>
            <a:off x="2063433" y="4894195"/>
            <a:ext cx="860673" cy="838370"/>
            <a:chOff x="2063433" y="4793877"/>
            <a:chExt cx="860673" cy="838370"/>
          </a:xfrm>
        </p:grpSpPr>
        <p:sp>
          <p:nvSpPr>
            <p:cNvPr id="1562" name="Google Shape;1562;p13"/>
            <p:cNvSpPr/>
            <p:nvPr/>
          </p:nvSpPr>
          <p:spPr>
            <a:xfrm flipH="1">
              <a:off x="2235304" y="5361975"/>
              <a:ext cx="510368" cy="270272"/>
            </a:xfrm>
            <a:prstGeom prst="ellipse">
              <a:avLst/>
            </a:prstGeom>
            <a:solidFill>
              <a:srgbClr val="9E36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3"/>
            <p:cNvSpPr/>
            <p:nvPr/>
          </p:nvSpPr>
          <p:spPr>
            <a:xfrm flipH="1">
              <a:off x="2072617" y="4793877"/>
              <a:ext cx="847553" cy="750464"/>
            </a:xfrm>
            <a:custGeom>
              <a:avLst/>
              <a:gdLst/>
              <a:ahLst/>
              <a:cxnLst/>
              <a:rect l="l" t="t" r="r" b="b"/>
              <a:pathLst>
                <a:path w="395" h="350" extrusionOk="0">
                  <a:moveTo>
                    <a:pt x="7" y="6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62"/>
                    <a:pt x="388" y="62"/>
                    <a:pt x="388" y="62"/>
                  </a:cubicBezTo>
                  <a:cubicBezTo>
                    <a:pt x="370" y="62"/>
                    <a:pt x="370" y="62"/>
                    <a:pt x="370" y="62"/>
                  </a:cubicBezTo>
                  <a:cubicBezTo>
                    <a:pt x="370" y="256"/>
                    <a:pt x="370" y="256"/>
                    <a:pt x="370" y="256"/>
                  </a:cubicBezTo>
                  <a:cubicBezTo>
                    <a:pt x="370" y="256"/>
                    <a:pt x="395" y="260"/>
                    <a:pt x="373" y="290"/>
                  </a:cubicBezTo>
                  <a:cubicBezTo>
                    <a:pt x="351" y="320"/>
                    <a:pt x="335" y="350"/>
                    <a:pt x="198" y="340"/>
                  </a:cubicBezTo>
                  <a:cubicBezTo>
                    <a:pt x="61" y="350"/>
                    <a:pt x="45" y="320"/>
                    <a:pt x="23" y="290"/>
                  </a:cubicBezTo>
                  <a:cubicBezTo>
                    <a:pt x="0" y="260"/>
                    <a:pt x="25" y="256"/>
                    <a:pt x="25" y="256"/>
                  </a:cubicBezTo>
                  <a:cubicBezTo>
                    <a:pt x="25" y="62"/>
                    <a:pt x="25" y="62"/>
                    <a:pt x="25" y="62"/>
                  </a:cubicBezTo>
                  <a:lnTo>
                    <a:pt x="7" y="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3"/>
            <p:cNvSpPr/>
            <p:nvPr/>
          </p:nvSpPr>
          <p:spPr>
            <a:xfrm flipH="1">
              <a:off x="2063433" y="5010357"/>
              <a:ext cx="860673" cy="64288"/>
            </a:xfrm>
            <a:custGeom>
              <a:avLst/>
              <a:gdLst/>
              <a:ahLst/>
              <a:cxnLst/>
              <a:rect l="l" t="t" r="r" b="b"/>
              <a:pathLst>
                <a:path w="401" h="30" extrusionOk="0">
                  <a:moveTo>
                    <a:pt x="0" y="15"/>
                  </a:moveTo>
                  <a:cubicBezTo>
                    <a:pt x="0" y="23"/>
                    <a:pt x="7" y="30"/>
                    <a:pt x="16" y="30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94" y="30"/>
                    <a:pt x="401" y="23"/>
                    <a:pt x="401" y="15"/>
                  </a:cubicBezTo>
                  <a:cubicBezTo>
                    <a:pt x="401" y="7"/>
                    <a:pt x="394" y="0"/>
                    <a:pt x="38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9E36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3"/>
            <p:cNvSpPr/>
            <p:nvPr/>
          </p:nvSpPr>
          <p:spPr>
            <a:xfrm flipH="1">
              <a:off x="2063433" y="5117941"/>
              <a:ext cx="860673" cy="64288"/>
            </a:xfrm>
            <a:custGeom>
              <a:avLst/>
              <a:gdLst/>
              <a:ahLst/>
              <a:cxnLst/>
              <a:rect l="l" t="t" r="r" b="b"/>
              <a:pathLst>
                <a:path w="401" h="30" extrusionOk="0">
                  <a:moveTo>
                    <a:pt x="0" y="15"/>
                  </a:moveTo>
                  <a:cubicBezTo>
                    <a:pt x="0" y="23"/>
                    <a:pt x="7" y="30"/>
                    <a:pt x="16" y="30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94" y="30"/>
                    <a:pt x="401" y="23"/>
                    <a:pt x="401" y="15"/>
                  </a:cubicBezTo>
                  <a:cubicBezTo>
                    <a:pt x="401" y="7"/>
                    <a:pt x="394" y="0"/>
                    <a:pt x="38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9E36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3"/>
            <p:cNvSpPr/>
            <p:nvPr/>
          </p:nvSpPr>
          <p:spPr>
            <a:xfrm flipH="1">
              <a:off x="2063433" y="5226839"/>
              <a:ext cx="860673" cy="64288"/>
            </a:xfrm>
            <a:custGeom>
              <a:avLst/>
              <a:gdLst/>
              <a:ahLst/>
              <a:cxnLst/>
              <a:rect l="l" t="t" r="r" b="b"/>
              <a:pathLst>
                <a:path w="401" h="30" extrusionOk="0">
                  <a:moveTo>
                    <a:pt x="0" y="15"/>
                  </a:moveTo>
                  <a:cubicBezTo>
                    <a:pt x="0" y="24"/>
                    <a:pt x="7" y="30"/>
                    <a:pt x="16" y="30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94" y="30"/>
                    <a:pt x="401" y="24"/>
                    <a:pt x="401" y="15"/>
                  </a:cubicBezTo>
                  <a:cubicBezTo>
                    <a:pt x="401" y="7"/>
                    <a:pt x="394" y="0"/>
                    <a:pt x="38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9E36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7" name="Google Shape;1567;p13"/>
          <p:cNvGrpSpPr/>
          <p:nvPr/>
        </p:nvGrpSpPr>
        <p:grpSpPr>
          <a:xfrm>
            <a:off x="5733099" y="1990738"/>
            <a:ext cx="726848" cy="726848"/>
            <a:chOff x="5733099" y="1890420"/>
            <a:chExt cx="726848" cy="726848"/>
          </a:xfrm>
        </p:grpSpPr>
        <p:sp>
          <p:nvSpPr>
            <p:cNvPr id="1568" name="Google Shape;1568;p13"/>
            <p:cNvSpPr/>
            <p:nvPr/>
          </p:nvSpPr>
          <p:spPr>
            <a:xfrm flipH="1">
              <a:off x="5733099" y="1890420"/>
              <a:ext cx="726848" cy="7268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279" y="278"/>
                  </a:moveTo>
                  <a:cubicBezTo>
                    <a:pt x="219" y="339"/>
                    <a:pt x="121" y="339"/>
                    <a:pt x="60" y="278"/>
                  </a:cubicBezTo>
                  <a:cubicBezTo>
                    <a:pt x="0" y="218"/>
                    <a:pt x="0" y="120"/>
                    <a:pt x="60" y="60"/>
                  </a:cubicBezTo>
                  <a:cubicBezTo>
                    <a:pt x="121" y="0"/>
                    <a:pt x="219" y="0"/>
                    <a:pt x="279" y="60"/>
                  </a:cubicBezTo>
                  <a:cubicBezTo>
                    <a:pt x="339" y="120"/>
                    <a:pt x="339" y="218"/>
                    <a:pt x="279" y="2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3"/>
            <p:cNvSpPr/>
            <p:nvPr/>
          </p:nvSpPr>
          <p:spPr>
            <a:xfrm flipH="1">
              <a:off x="5838059" y="1995380"/>
              <a:ext cx="514304" cy="514304"/>
            </a:xfrm>
            <a:custGeom>
              <a:avLst/>
              <a:gdLst/>
              <a:ahLst/>
              <a:cxnLst/>
              <a:rect l="l" t="t" r="r" b="b"/>
              <a:pathLst>
                <a:path w="240" h="240" extrusionOk="0">
                  <a:moveTo>
                    <a:pt x="120" y="240"/>
                  </a:moveTo>
                  <a:cubicBezTo>
                    <a:pt x="88" y="240"/>
                    <a:pt x="57" y="228"/>
                    <a:pt x="35" y="205"/>
                  </a:cubicBezTo>
                  <a:cubicBezTo>
                    <a:pt x="12" y="182"/>
                    <a:pt x="0" y="152"/>
                    <a:pt x="0" y="120"/>
                  </a:cubicBezTo>
                  <a:cubicBezTo>
                    <a:pt x="0" y="88"/>
                    <a:pt x="12" y="58"/>
                    <a:pt x="35" y="35"/>
                  </a:cubicBezTo>
                  <a:cubicBezTo>
                    <a:pt x="57" y="13"/>
                    <a:pt x="88" y="0"/>
                    <a:pt x="120" y="0"/>
                  </a:cubicBezTo>
                  <a:cubicBezTo>
                    <a:pt x="152" y="0"/>
                    <a:pt x="182" y="13"/>
                    <a:pt x="205" y="35"/>
                  </a:cubicBezTo>
                  <a:cubicBezTo>
                    <a:pt x="227" y="58"/>
                    <a:pt x="240" y="88"/>
                    <a:pt x="240" y="120"/>
                  </a:cubicBezTo>
                  <a:cubicBezTo>
                    <a:pt x="240" y="152"/>
                    <a:pt x="227" y="182"/>
                    <a:pt x="205" y="205"/>
                  </a:cubicBezTo>
                  <a:cubicBezTo>
                    <a:pt x="182" y="228"/>
                    <a:pt x="152" y="240"/>
                    <a:pt x="120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13"/>
          <p:cNvGrpSpPr/>
          <p:nvPr/>
        </p:nvGrpSpPr>
        <p:grpSpPr>
          <a:xfrm>
            <a:off x="5733099" y="3052147"/>
            <a:ext cx="726848" cy="726848"/>
            <a:chOff x="5733099" y="2951829"/>
            <a:chExt cx="726848" cy="726848"/>
          </a:xfrm>
        </p:grpSpPr>
        <p:sp>
          <p:nvSpPr>
            <p:cNvPr id="1571" name="Google Shape;1571;p13"/>
            <p:cNvSpPr/>
            <p:nvPr/>
          </p:nvSpPr>
          <p:spPr>
            <a:xfrm flipH="1">
              <a:off x="5733099" y="2951829"/>
              <a:ext cx="726848" cy="7268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279" y="279"/>
                  </a:moveTo>
                  <a:cubicBezTo>
                    <a:pt x="219" y="339"/>
                    <a:pt x="121" y="339"/>
                    <a:pt x="60" y="279"/>
                  </a:cubicBezTo>
                  <a:cubicBezTo>
                    <a:pt x="0" y="218"/>
                    <a:pt x="0" y="121"/>
                    <a:pt x="60" y="60"/>
                  </a:cubicBezTo>
                  <a:cubicBezTo>
                    <a:pt x="121" y="0"/>
                    <a:pt x="219" y="0"/>
                    <a:pt x="279" y="60"/>
                  </a:cubicBezTo>
                  <a:cubicBezTo>
                    <a:pt x="339" y="121"/>
                    <a:pt x="339" y="218"/>
                    <a:pt x="279" y="2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3"/>
            <p:cNvSpPr/>
            <p:nvPr/>
          </p:nvSpPr>
          <p:spPr>
            <a:xfrm flipH="1">
              <a:off x="5839371" y="3057445"/>
              <a:ext cx="514304" cy="515616"/>
            </a:xfrm>
            <a:custGeom>
              <a:avLst/>
              <a:gdLst/>
              <a:ahLst/>
              <a:cxnLst/>
              <a:rect l="l" t="t" r="r" b="b"/>
              <a:pathLst>
                <a:path w="240" h="240" extrusionOk="0">
                  <a:moveTo>
                    <a:pt x="120" y="240"/>
                  </a:moveTo>
                  <a:cubicBezTo>
                    <a:pt x="88" y="240"/>
                    <a:pt x="57" y="227"/>
                    <a:pt x="35" y="204"/>
                  </a:cubicBezTo>
                  <a:cubicBezTo>
                    <a:pt x="12" y="182"/>
                    <a:pt x="0" y="152"/>
                    <a:pt x="0" y="120"/>
                  </a:cubicBezTo>
                  <a:cubicBezTo>
                    <a:pt x="0" y="88"/>
                    <a:pt x="12" y="57"/>
                    <a:pt x="35" y="35"/>
                  </a:cubicBezTo>
                  <a:cubicBezTo>
                    <a:pt x="57" y="12"/>
                    <a:pt x="88" y="0"/>
                    <a:pt x="120" y="0"/>
                  </a:cubicBezTo>
                  <a:cubicBezTo>
                    <a:pt x="152" y="0"/>
                    <a:pt x="182" y="12"/>
                    <a:pt x="205" y="35"/>
                  </a:cubicBezTo>
                  <a:cubicBezTo>
                    <a:pt x="227" y="57"/>
                    <a:pt x="240" y="88"/>
                    <a:pt x="240" y="120"/>
                  </a:cubicBezTo>
                  <a:cubicBezTo>
                    <a:pt x="240" y="152"/>
                    <a:pt x="227" y="182"/>
                    <a:pt x="205" y="204"/>
                  </a:cubicBezTo>
                  <a:cubicBezTo>
                    <a:pt x="182" y="227"/>
                    <a:pt x="152" y="240"/>
                    <a:pt x="120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3" name="Google Shape;1573;p13"/>
          <p:cNvGrpSpPr/>
          <p:nvPr/>
        </p:nvGrpSpPr>
        <p:grpSpPr>
          <a:xfrm>
            <a:off x="5733099" y="4113555"/>
            <a:ext cx="726848" cy="726848"/>
            <a:chOff x="5733099" y="4013237"/>
            <a:chExt cx="726848" cy="726848"/>
          </a:xfrm>
        </p:grpSpPr>
        <p:sp>
          <p:nvSpPr>
            <p:cNvPr id="1574" name="Google Shape;1574;p13"/>
            <p:cNvSpPr/>
            <p:nvPr/>
          </p:nvSpPr>
          <p:spPr>
            <a:xfrm flipH="1">
              <a:off x="5733099" y="4013237"/>
              <a:ext cx="726848" cy="7268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279" y="279"/>
                  </a:moveTo>
                  <a:cubicBezTo>
                    <a:pt x="219" y="339"/>
                    <a:pt x="121" y="339"/>
                    <a:pt x="60" y="279"/>
                  </a:cubicBezTo>
                  <a:cubicBezTo>
                    <a:pt x="0" y="219"/>
                    <a:pt x="0" y="121"/>
                    <a:pt x="60" y="61"/>
                  </a:cubicBezTo>
                  <a:cubicBezTo>
                    <a:pt x="121" y="0"/>
                    <a:pt x="219" y="0"/>
                    <a:pt x="279" y="61"/>
                  </a:cubicBezTo>
                  <a:cubicBezTo>
                    <a:pt x="339" y="121"/>
                    <a:pt x="339" y="219"/>
                    <a:pt x="279" y="2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3"/>
            <p:cNvSpPr/>
            <p:nvPr/>
          </p:nvSpPr>
          <p:spPr>
            <a:xfrm flipH="1">
              <a:off x="5839371" y="4119509"/>
              <a:ext cx="514304" cy="514304"/>
            </a:xfrm>
            <a:custGeom>
              <a:avLst/>
              <a:gdLst/>
              <a:ahLst/>
              <a:cxnLst/>
              <a:rect l="l" t="t" r="r" b="b"/>
              <a:pathLst>
                <a:path w="240" h="240" extrusionOk="0">
                  <a:moveTo>
                    <a:pt x="120" y="240"/>
                  </a:moveTo>
                  <a:cubicBezTo>
                    <a:pt x="88" y="240"/>
                    <a:pt x="57" y="228"/>
                    <a:pt x="35" y="205"/>
                  </a:cubicBezTo>
                  <a:cubicBezTo>
                    <a:pt x="12" y="182"/>
                    <a:pt x="0" y="152"/>
                    <a:pt x="0" y="120"/>
                  </a:cubicBezTo>
                  <a:cubicBezTo>
                    <a:pt x="0" y="88"/>
                    <a:pt x="12" y="58"/>
                    <a:pt x="35" y="35"/>
                  </a:cubicBezTo>
                  <a:cubicBezTo>
                    <a:pt x="57" y="12"/>
                    <a:pt x="88" y="0"/>
                    <a:pt x="120" y="0"/>
                  </a:cubicBezTo>
                  <a:cubicBezTo>
                    <a:pt x="152" y="0"/>
                    <a:pt x="182" y="12"/>
                    <a:pt x="205" y="35"/>
                  </a:cubicBezTo>
                  <a:cubicBezTo>
                    <a:pt x="227" y="58"/>
                    <a:pt x="240" y="88"/>
                    <a:pt x="240" y="120"/>
                  </a:cubicBezTo>
                  <a:cubicBezTo>
                    <a:pt x="240" y="152"/>
                    <a:pt x="227" y="182"/>
                    <a:pt x="205" y="205"/>
                  </a:cubicBezTo>
                  <a:cubicBezTo>
                    <a:pt x="182" y="228"/>
                    <a:pt x="152" y="240"/>
                    <a:pt x="120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6" name="Google Shape;1576;p13"/>
          <p:cNvGrpSpPr/>
          <p:nvPr/>
        </p:nvGrpSpPr>
        <p:grpSpPr>
          <a:xfrm>
            <a:off x="5733099" y="5306165"/>
            <a:ext cx="726848" cy="726848"/>
            <a:chOff x="5733099" y="5205847"/>
            <a:chExt cx="726848" cy="726848"/>
          </a:xfrm>
        </p:grpSpPr>
        <p:sp>
          <p:nvSpPr>
            <p:cNvPr id="1577" name="Google Shape;1577;p13"/>
            <p:cNvSpPr/>
            <p:nvPr/>
          </p:nvSpPr>
          <p:spPr>
            <a:xfrm flipH="1">
              <a:off x="5733099" y="5205847"/>
              <a:ext cx="726848" cy="7268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279" y="279"/>
                  </a:moveTo>
                  <a:cubicBezTo>
                    <a:pt x="219" y="339"/>
                    <a:pt x="121" y="339"/>
                    <a:pt x="60" y="279"/>
                  </a:cubicBezTo>
                  <a:cubicBezTo>
                    <a:pt x="0" y="219"/>
                    <a:pt x="0" y="121"/>
                    <a:pt x="60" y="61"/>
                  </a:cubicBezTo>
                  <a:cubicBezTo>
                    <a:pt x="121" y="0"/>
                    <a:pt x="219" y="0"/>
                    <a:pt x="279" y="61"/>
                  </a:cubicBezTo>
                  <a:cubicBezTo>
                    <a:pt x="339" y="121"/>
                    <a:pt x="339" y="219"/>
                    <a:pt x="279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3"/>
            <p:cNvSpPr/>
            <p:nvPr/>
          </p:nvSpPr>
          <p:spPr>
            <a:xfrm flipH="1">
              <a:off x="5838059" y="5312119"/>
              <a:ext cx="514304" cy="515616"/>
            </a:xfrm>
            <a:custGeom>
              <a:avLst/>
              <a:gdLst/>
              <a:ahLst/>
              <a:cxnLst/>
              <a:rect l="l" t="t" r="r" b="b"/>
              <a:pathLst>
                <a:path w="240" h="240" extrusionOk="0">
                  <a:moveTo>
                    <a:pt x="120" y="240"/>
                  </a:moveTo>
                  <a:cubicBezTo>
                    <a:pt x="88" y="240"/>
                    <a:pt x="57" y="228"/>
                    <a:pt x="35" y="205"/>
                  </a:cubicBezTo>
                  <a:cubicBezTo>
                    <a:pt x="12" y="182"/>
                    <a:pt x="0" y="152"/>
                    <a:pt x="0" y="120"/>
                  </a:cubicBezTo>
                  <a:cubicBezTo>
                    <a:pt x="0" y="88"/>
                    <a:pt x="12" y="58"/>
                    <a:pt x="35" y="35"/>
                  </a:cubicBezTo>
                  <a:cubicBezTo>
                    <a:pt x="57" y="12"/>
                    <a:pt x="88" y="0"/>
                    <a:pt x="120" y="0"/>
                  </a:cubicBezTo>
                  <a:cubicBezTo>
                    <a:pt x="152" y="0"/>
                    <a:pt x="182" y="12"/>
                    <a:pt x="205" y="35"/>
                  </a:cubicBezTo>
                  <a:cubicBezTo>
                    <a:pt x="227" y="58"/>
                    <a:pt x="240" y="88"/>
                    <a:pt x="240" y="120"/>
                  </a:cubicBezTo>
                  <a:cubicBezTo>
                    <a:pt x="240" y="152"/>
                    <a:pt x="227" y="182"/>
                    <a:pt x="205" y="205"/>
                  </a:cubicBezTo>
                  <a:cubicBezTo>
                    <a:pt x="182" y="228"/>
                    <a:pt x="152" y="240"/>
                    <a:pt x="120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9" name="Google Shape;1579;p13"/>
          <p:cNvSpPr/>
          <p:nvPr/>
        </p:nvSpPr>
        <p:spPr>
          <a:xfrm flipH="1">
            <a:off x="1483529" y="6134037"/>
            <a:ext cx="1995553" cy="304384"/>
          </a:xfrm>
          <a:prstGeom prst="ellipse">
            <a:avLst/>
          </a:prstGeom>
          <a:solidFill>
            <a:schemeClr val="dk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13"/>
          <p:cNvSpPr txBox="1"/>
          <p:nvPr/>
        </p:nvSpPr>
        <p:spPr>
          <a:xfrm flipH="1">
            <a:off x="6653167" y="2067930"/>
            <a:ext cx="3947341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Vestibulum ullamcorper eget diam eu volutpat aloha. </a:t>
            </a:r>
            <a:endParaRPr/>
          </a:p>
        </p:txBody>
      </p:sp>
      <p:sp>
        <p:nvSpPr>
          <p:cNvPr id="1581" name="Google Shape;1581;p13"/>
          <p:cNvSpPr txBox="1"/>
          <p:nvPr/>
        </p:nvSpPr>
        <p:spPr>
          <a:xfrm flipH="1">
            <a:off x="6653167" y="3129339"/>
            <a:ext cx="3947341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Vestibulum ullamcorper eget diam eu volutpat aloha. </a:t>
            </a:r>
            <a:endParaRPr/>
          </a:p>
        </p:txBody>
      </p:sp>
      <p:sp>
        <p:nvSpPr>
          <p:cNvPr id="1582" name="Google Shape;1582;p13"/>
          <p:cNvSpPr txBox="1"/>
          <p:nvPr/>
        </p:nvSpPr>
        <p:spPr>
          <a:xfrm flipH="1">
            <a:off x="6653167" y="4190747"/>
            <a:ext cx="3947341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Vestibulum ullamcorper eget diam eu volutpat aloha. </a:t>
            </a:r>
            <a:endParaRPr/>
          </a:p>
        </p:txBody>
      </p:sp>
      <p:sp>
        <p:nvSpPr>
          <p:cNvPr id="1583" name="Google Shape;1583;p13"/>
          <p:cNvSpPr txBox="1"/>
          <p:nvPr/>
        </p:nvSpPr>
        <p:spPr>
          <a:xfrm flipH="1">
            <a:off x="6653167" y="5383356"/>
            <a:ext cx="3947341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Vestibulum ullamcorper eget diam eu volutpat aloha. </a:t>
            </a:r>
            <a:endParaRPr/>
          </a:p>
        </p:txBody>
      </p:sp>
      <p:grpSp>
        <p:nvGrpSpPr>
          <p:cNvPr id="1584" name="Google Shape;1584;p13"/>
          <p:cNvGrpSpPr/>
          <p:nvPr/>
        </p:nvGrpSpPr>
        <p:grpSpPr>
          <a:xfrm>
            <a:off x="3957962" y="2215664"/>
            <a:ext cx="1800065" cy="282818"/>
            <a:chOff x="3957962" y="2115346"/>
            <a:chExt cx="1800065" cy="282818"/>
          </a:xfrm>
        </p:grpSpPr>
        <p:sp>
          <p:nvSpPr>
            <p:cNvPr id="1585" name="Google Shape;1585;p13"/>
            <p:cNvSpPr/>
            <p:nvPr/>
          </p:nvSpPr>
          <p:spPr>
            <a:xfrm flipH="1">
              <a:off x="3957962" y="2121332"/>
              <a:ext cx="1800065" cy="276832"/>
            </a:xfrm>
            <a:custGeom>
              <a:avLst/>
              <a:gdLst/>
              <a:ahLst/>
              <a:cxnLst/>
              <a:rect l="l" t="t" r="r" b="b"/>
              <a:pathLst>
                <a:path w="839" h="129" extrusionOk="0">
                  <a:moveTo>
                    <a:pt x="81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9" y="42"/>
                    <a:pt x="18" y="88"/>
                    <a:pt x="0" y="129"/>
                  </a:cubicBezTo>
                  <a:cubicBezTo>
                    <a:pt x="811" y="129"/>
                    <a:pt x="811" y="129"/>
                    <a:pt x="811" y="129"/>
                  </a:cubicBezTo>
                  <a:cubicBezTo>
                    <a:pt x="827" y="129"/>
                    <a:pt x="839" y="117"/>
                    <a:pt x="839" y="101"/>
                  </a:cubicBezTo>
                  <a:cubicBezTo>
                    <a:pt x="839" y="28"/>
                    <a:pt x="839" y="28"/>
                    <a:pt x="839" y="28"/>
                  </a:cubicBezTo>
                  <a:cubicBezTo>
                    <a:pt x="839" y="13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3"/>
            <p:cNvSpPr txBox="1"/>
            <p:nvPr/>
          </p:nvSpPr>
          <p:spPr>
            <a:xfrm>
              <a:off x="4176108" y="2115346"/>
              <a:ext cx="13637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Step 01</a:t>
              </a:r>
              <a:endParaRPr/>
            </a:p>
          </p:txBody>
        </p:sp>
      </p:grpSp>
      <p:grpSp>
        <p:nvGrpSpPr>
          <p:cNvPr id="1587" name="Google Shape;1587;p13"/>
          <p:cNvGrpSpPr/>
          <p:nvPr/>
        </p:nvGrpSpPr>
        <p:grpSpPr>
          <a:xfrm>
            <a:off x="3957962" y="3277073"/>
            <a:ext cx="1800065" cy="285442"/>
            <a:chOff x="3957962" y="3176755"/>
            <a:chExt cx="1800065" cy="285442"/>
          </a:xfrm>
        </p:grpSpPr>
        <p:sp>
          <p:nvSpPr>
            <p:cNvPr id="1588" name="Google Shape;1588;p13"/>
            <p:cNvSpPr/>
            <p:nvPr/>
          </p:nvSpPr>
          <p:spPr>
            <a:xfrm flipH="1">
              <a:off x="3957962" y="3185365"/>
              <a:ext cx="1800065" cy="276832"/>
            </a:xfrm>
            <a:custGeom>
              <a:avLst/>
              <a:gdLst/>
              <a:ahLst/>
              <a:cxnLst/>
              <a:rect l="l" t="t" r="r" b="b"/>
              <a:pathLst>
                <a:path w="839" h="129" extrusionOk="0">
                  <a:moveTo>
                    <a:pt x="81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9" y="41"/>
                    <a:pt x="18" y="88"/>
                    <a:pt x="0" y="129"/>
                  </a:cubicBezTo>
                  <a:cubicBezTo>
                    <a:pt x="811" y="129"/>
                    <a:pt x="811" y="129"/>
                    <a:pt x="811" y="129"/>
                  </a:cubicBezTo>
                  <a:cubicBezTo>
                    <a:pt x="827" y="129"/>
                    <a:pt x="839" y="116"/>
                    <a:pt x="839" y="101"/>
                  </a:cubicBezTo>
                  <a:cubicBezTo>
                    <a:pt x="839" y="28"/>
                    <a:pt x="839" y="28"/>
                    <a:pt x="839" y="28"/>
                  </a:cubicBezTo>
                  <a:cubicBezTo>
                    <a:pt x="839" y="12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3"/>
            <p:cNvSpPr txBox="1"/>
            <p:nvPr/>
          </p:nvSpPr>
          <p:spPr>
            <a:xfrm>
              <a:off x="4176108" y="3176755"/>
              <a:ext cx="13637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Step 02</a:t>
              </a:r>
              <a:endParaRPr/>
            </a:p>
          </p:txBody>
        </p:sp>
      </p:grpSp>
      <p:grpSp>
        <p:nvGrpSpPr>
          <p:cNvPr id="1590" name="Google Shape;1590;p13"/>
          <p:cNvGrpSpPr/>
          <p:nvPr/>
        </p:nvGrpSpPr>
        <p:grpSpPr>
          <a:xfrm>
            <a:off x="3957962" y="4338481"/>
            <a:ext cx="1800065" cy="285442"/>
            <a:chOff x="3957962" y="4238163"/>
            <a:chExt cx="1800065" cy="285442"/>
          </a:xfrm>
        </p:grpSpPr>
        <p:sp>
          <p:nvSpPr>
            <p:cNvPr id="1591" name="Google Shape;1591;p13"/>
            <p:cNvSpPr/>
            <p:nvPr/>
          </p:nvSpPr>
          <p:spPr>
            <a:xfrm flipH="1">
              <a:off x="3957962" y="4246773"/>
              <a:ext cx="1800065" cy="276832"/>
            </a:xfrm>
            <a:custGeom>
              <a:avLst/>
              <a:gdLst/>
              <a:ahLst/>
              <a:cxnLst/>
              <a:rect l="l" t="t" r="r" b="b"/>
              <a:pathLst>
                <a:path w="839" h="129" extrusionOk="0">
                  <a:moveTo>
                    <a:pt x="81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9" y="42"/>
                    <a:pt x="18" y="88"/>
                    <a:pt x="0" y="129"/>
                  </a:cubicBezTo>
                  <a:cubicBezTo>
                    <a:pt x="811" y="129"/>
                    <a:pt x="811" y="129"/>
                    <a:pt x="811" y="129"/>
                  </a:cubicBezTo>
                  <a:cubicBezTo>
                    <a:pt x="827" y="129"/>
                    <a:pt x="839" y="117"/>
                    <a:pt x="839" y="101"/>
                  </a:cubicBezTo>
                  <a:cubicBezTo>
                    <a:pt x="839" y="28"/>
                    <a:pt x="839" y="28"/>
                    <a:pt x="839" y="28"/>
                  </a:cubicBezTo>
                  <a:cubicBezTo>
                    <a:pt x="839" y="13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3"/>
            <p:cNvSpPr txBox="1"/>
            <p:nvPr/>
          </p:nvSpPr>
          <p:spPr>
            <a:xfrm>
              <a:off x="4176108" y="4238163"/>
              <a:ext cx="13637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Step 03</a:t>
              </a:r>
              <a:endParaRPr/>
            </a:p>
          </p:txBody>
        </p:sp>
      </p:grpSp>
      <p:grpSp>
        <p:nvGrpSpPr>
          <p:cNvPr id="1593" name="Google Shape;1593;p13"/>
          <p:cNvGrpSpPr/>
          <p:nvPr/>
        </p:nvGrpSpPr>
        <p:grpSpPr>
          <a:xfrm>
            <a:off x="3957962" y="5531089"/>
            <a:ext cx="1800065" cy="285444"/>
            <a:chOff x="3957962" y="5430771"/>
            <a:chExt cx="1800065" cy="285444"/>
          </a:xfrm>
        </p:grpSpPr>
        <p:sp>
          <p:nvSpPr>
            <p:cNvPr id="1594" name="Google Shape;1594;p13"/>
            <p:cNvSpPr/>
            <p:nvPr/>
          </p:nvSpPr>
          <p:spPr>
            <a:xfrm flipH="1">
              <a:off x="3957962" y="5439383"/>
              <a:ext cx="1800065" cy="276832"/>
            </a:xfrm>
            <a:custGeom>
              <a:avLst/>
              <a:gdLst/>
              <a:ahLst/>
              <a:cxnLst/>
              <a:rect l="l" t="t" r="r" b="b"/>
              <a:pathLst>
                <a:path w="839" h="129" extrusionOk="0">
                  <a:moveTo>
                    <a:pt x="81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9" y="42"/>
                    <a:pt x="18" y="88"/>
                    <a:pt x="0" y="129"/>
                  </a:cubicBezTo>
                  <a:cubicBezTo>
                    <a:pt x="811" y="129"/>
                    <a:pt x="811" y="129"/>
                    <a:pt x="811" y="129"/>
                  </a:cubicBezTo>
                  <a:cubicBezTo>
                    <a:pt x="827" y="129"/>
                    <a:pt x="839" y="117"/>
                    <a:pt x="839" y="101"/>
                  </a:cubicBezTo>
                  <a:cubicBezTo>
                    <a:pt x="839" y="28"/>
                    <a:pt x="839" y="28"/>
                    <a:pt x="839" y="28"/>
                  </a:cubicBezTo>
                  <a:cubicBezTo>
                    <a:pt x="839" y="13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3"/>
            <p:cNvSpPr txBox="1"/>
            <p:nvPr/>
          </p:nvSpPr>
          <p:spPr>
            <a:xfrm>
              <a:off x="4176108" y="5430771"/>
              <a:ext cx="13637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Step 04</a:t>
              </a:r>
              <a:endParaRPr/>
            </a:p>
          </p:txBody>
        </p:sp>
      </p:grpSp>
      <p:cxnSp>
        <p:nvCxnSpPr>
          <p:cNvPr id="1596" name="Google Shape;1596;p13"/>
          <p:cNvCxnSpPr/>
          <p:nvPr/>
        </p:nvCxnSpPr>
        <p:spPr>
          <a:xfrm>
            <a:off x="3343634" y="2365765"/>
            <a:ext cx="556284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1597" name="Google Shape;1597;p13"/>
          <p:cNvCxnSpPr/>
          <p:nvPr/>
        </p:nvCxnSpPr>
        <p:spPr>
          <a:xfrm>
            <a:off x="3098419" y="3429671"/>
            <a:ext cx="801499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1598" name="Google Shape;1598;p13"/>
          <p:cNvCxnSpPr/>
          <p:nvPr/>
        </p:nvCxnSpPr>
        <p:spPr>
          <a:xfrm>
            <a:off x="2556746" y="4490533"/>
            <a:ext cx="1343172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1599" name="Google Shape;1599;p13"/>
          <p:cNvCxnSpPr/>
          <p:nvPr/>
        </p:nvCxnSpPr>
        <p:spPr>
          <a:xfrm>
            <a:off x="2495693" y="5685223"/>
            <a:ext cx="1404224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600" name="Google Shape;1600;p13"/>
          <p:cNvSpPr/>
          <p:nvPr/>
        </p:nvSpPr>
        <p:spPr>
          <a:xfrm>
            <a:off x="5967534" y="4288955"/>
            <a:ext cx="257983" cy="376048"/>
          </a:xfrm>
          <a:custGeom>
            <a:avLst/>
            <a:gdLst/>
            <a:ahLst/>
            <a:cxnLst/>
            <a:rect l="l" t="t" r="r" b="b"/>
            <a:pathLst>
              <a:path w="319088" h="465117" extrusionOk="0">
                <a:moveTo>
                  <a:pt x="192044" y="410183"/>
                </a:moveTo>
                <a:lnTo>
                  <a:pt x="130575" y="417892"/>
                </a:lnTo>
                <a:cubicBezTo>
                  <a:pt x="138080" y="434366"/>
                  <a:pt x="144845" y="436045"/>
                  <a:pt x="159544" y="436045"/>
                </a:cubicBezTo>
                <a:cubicBezTo>
                  <a:pt x="176666" y="436045"/>
                  <a:pt x="183151" y="434215"/>
                  <a:pt x="192044" y="410183"/>
                </a:cubicBezTo>
                <a:close/>
                <a:moveTo>
                  <a:pt x="206181" y="364810"/>
                </a:moveTo>
                <a:lnTo>
                  <a:pt x="116423" y="376030"/>
                </a:lnTo>
                <a:cubicBezTo>
                  <a:pt x="116452" y="376180"/>
                  <a:pt x="116512" y="376353"/>
                  <a:pt x="116556" y="376482"/>
                </a:cubicBezTo>
                <a:cubicBezTo>
                  <a:pt x="119894" y="387852"/>
                  <a:pt x="122657" y="396573"/>
                  <a:pt x="125213" y="404024"/>
                </a:cubicBezTo>
                <a:lnTo>
                  <a:pt x="197140" y="395001"/>
                </a:lnTo>
                <a:cubicBezTo>
                  <a:pt x="198736" y="389855"/>
                  <a:pt x="200449" y="384191"/>
                  <a:pt x="202355" y="377645"/>
                </a:cubicBezTo>
                <a:cubicBezTo>
                  <a:pt x="203537" y="373618"/>
                  <a:pt x="204911" y="369096"/>
                  <a:pt x="206181" y="364810"/>
                </a:cubicBezTo>
                <a:close/>
                <a:moveTo>
                  <a:pt x="103275" y="334318"/>
                </a:moveTo>
                <a:cubicBezTo>
                  <a:pt x="106584" y="344073"/>
                  <a:pt x="109568" y="353311"/>
                  <a:pt x="112198" y="362054"/>
                </a:cubicBezTo>
                <a:cubicBezTo>
                  <a:pt x="112198" y="362054"/>
                  <a:pt x="210805" y="349693"/>
                  <a:pt x="210805" y="349693"/>
                </a:cubicBezTo>
                <a:cubicBezTo>
                  <a:pt x="212356" y="344762"/>
                  <a:pt x="214144" y="339529"/>
                  <a:pt x="215916" y="334318"/>
                </a:cubicBezTo>
                <a:close/>
                <a:moveTo>
                  <a:pt x="159419" y="73025"/>
                </a:moveTo>
                <a:cubicBezTo>
                  <a:pt x="163434" y="73025"/>
                  <a:pt x="166687" y="76279"/>
                  <a:pt x="166687" y="80289"/>
                </a:cubicBezTo>
                <a:cubicBezTo>
                  <a:pt x="166687" y="84299"/>
                  <a:pt x="163434" y="87556"/>
                  <a:pt x="159419" y="87556"/>
                </a:cubicBezTo>
                <a:cubicBezTo>
                  <a:pt x="119359" y="87556"/>
                  <a:pt x="86762" y="120153"/>
                  <a:pt x="86762" y="160213"/>
                </a:cubicBezTo>
                <a:cubicBezTo>
                  <a:pt x="86762" y="164223"/>
                  <a:pt x="83509" y="167481"/>
                  <a:pt x="79495" y="167481"/>
                </a:cubicBezTo>
                <a:cubicBezTo>
                  <a:pt x="75480" y="167481"/>
                  <a:pt x="72231" y="164223"/>
                  <a:pt x="72231" y="160213"/>
                </a:cubicBezTo>
                <a:cubicBezTo>
                  <a:pt x="72231" y="112128"/>
                  <a:pt x="111339" y="73025"/>
                  <a:pt x="159419" y="73025"/>
                </a:cubicBezTo>
                <a:close/>
                <a:moveTo>
                  <a:pt x="159544" y="29071"/>
                </a:moveTo>
                <a:cubicBezTo>
                  <a:pt x="87557" y="29071"/>
                  <a:pt x="28999" y="87752"/>
                  <a:pt x="28999" y="159891"/>
                </a:cubicBezTo>
                <a:cubicBezTo>
                  <a:pt x="28999" y="189436"/>
                  <a:pt x="48558" y="224537"/>
                  <a:pt x="67481" y="258475"/>
                </a:cubicBezTo>
                <a:cubicBezTo>
                  <a:pt x="76035" y="273829"/>
                  <a:pt x="84706" y="289549"/>
                  <a:pt x="91930" y="305247"/>
                </a:cubicBezTo>
                <a:lnTo>
                  <a:pt x="227291" y="305247"/>
                </a:lnTo>
                <a:cubicBezTo>
                  <a:pt x="234485" y="289613"/>
                  <a:pt x="243083" y="273979"/>
                  <a:pt x="251563" y="258647"/>
                </a:cubicBezTo>
                <a:cubicBezTo>
                  <a:pt x="270516" y="224494"/>
                  <a:pt x="290075" y="189221"/>
                  <a:pt x="290075" y="159891"/>
                </a:cubicBezTo>
                <a:cubicBezTo>
                  <a:pt x="290075" y="87752"/>
                  <a:pt x="231516" y="29071"/>
                  <a:pt x="159544" y="29071"/>
                </a:cubicBezTo>
                <a:close/>
                <a:moveTo>
                  <a:pt x="159544" y="0"/>
                </a:moveTo>
                <a:cubicBezTo>
                  <a:pt x="247648" y="0"/>
                  <a:pt x="319088" y="71580"/>
                  <a:pt x="319088" y="159891"/>
                </a:cubicBezTo>
                <a:cubicBezTo>
                  <a:pt x="319088" y="218012"/>
                  <a:pt x="265656" y="280784"/>
                  <a:pt x="246112" y="335438"/>
                </a:cubicBezTo>
                <a:cubicBezTo>
                  <a:pt x="217039" y="416665"/>
                  <a:pt x="221175" y="465117"/>
                  <a:pt x="159544" y="465117"/>
                </a:cubicBezTo>
                <a:cubicBezTo>
                  <a:pt x="98799" y="465117"/>
                  <a:pt x="102020" y="416449"/>
                  <a:pt x="72962" y="335115"/>
                </a:cubicBezTo>
                <a:cubicBezTo>
                  <a:pt x="53492" y="280569"/>
                  <a:pt x="0" y="218486"/>
                  <a:pt x="0" y="159891"/>
                </a:cubicBezTo>
                <a:cubicBezTo>
                  <a:pt x="0" y="71580"/>
                  <a:pt x="71426" y="0"/>
                  <a:pt x="1595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1" name="Google Shape;1601;p13"/>
          <p:cNvSpPr/>
          <p:nvPr/>
        </p:nvSpPr>
        <p:spPr>
          <a:xfrm>
            <a:off x="5955662" y="2166138"/>
            <a:ext cx="281727" cy="376048"/>
          </a:xfrm>
          <a:custGeom>
            <a:avLst/>
            <a:gdLst/>
            <a:ahLst/>
            <a:cxnLst/>
            <a:rect l="l" t="t" r="r" b="b"/>
            <a:pathLst>
              <a:path w="348456" h="465117" extrusionOk="0">
                <a:moveTo>
                  <a:pt x="174228" y="276225"/>
                </a:moveTo>
                <a:cubicBezTo>
                  <a:pt x="190219" y="276225"/>
                  <a:pt x="203200" y="289265"/>
                  <a:pt x="203200" y="305334"/>
                </a:cubicBezTo>
                <a:cubicBezTo>
                  <a:pt x="203200" y="314210"/>
                  <a:pt x="198447" y="331067"/>
                  <a:pt x="193551" y="344370"/>
                </a:cubicBezTo>
                <a:cubicBezTo>
                  <a:pt x="189597" y="355106"/>
                  <a:pt x="185538" y="363538"/>
                  <a:pt x="174228" y="363538"/>
                </a:cubicBezTo>
                <a:cubicBezTo>
                  <a:pt x="163809" y="363538"/>
                  <a:pt x="158857" y="355021"/>
                  <a:pt x="154916" y="344220"/>
                </a:cubicBezTo>
                <a:cubicBezTo>
                  <a:pt x="150079" y="330945"/>
                  <a:pt x="145256" y="314182"/>
                  <a:pt x="145256" y="305334"/>
                </a:cubicBezTo>
                <a:cubicBezTo>
                  <a:pt x="145256" y="289265"/>
                  <a:pt x="158235" y="276225"/>
                  <a:pt x="174228" y="276225"/>
                </a:cubicBezTo>
                <a:close/>
                <a:moveTo>
                  <a:pt x="43541" y="218012"/>
                </a:moveTo>
                <a:cubicBezTo>
                  <a:pt x="35539" y="218012"/>
                  <a:pt x="29038" y="224537"/>
                  <a:pt x="29038" y="232569"/>
                </a:cubicBezTo>
                <a:lnTo>
                  <a:pt x="29038" y="276176"/>
                </a:lnTo>
                <a:lnTo>
                  <a:pt x="29038" y="290711"/>
                </a:lnTo>
                <a:lnTo>
                  <a:pt x="29038" y="319783"/>
                </a:lnTo>
                <a:lnTo>
                  <a:pt x="29038" y="334318"/>
                </a:lnTo>
                <a:cubicBezTo>
                  <a:pt x="29038" y="390393"/>
                  <a:pt x="74644" y="436045"/>
                  <a:pt x="130655" y="436045"/>
                </a:cubicBezTo>
                <a:lnTo>
                  <a:pt x="217769" y="436045"/>
                </a:lnTo>
                <a:cubicBezTo>
                  <a:pt x="273796" y="436045"/>
                  <a:pt x="319418" y="390393"/>
                  <a:pt x="319418" y="334318"/>
                </a:cubicBezTo>
                <a:lnTo>
                  <a:pt x="319418" y="319783"/>
                </a:lnTo>
                <a:lnTo>
                  <a:pt x="319418" y="290711"/>
                </a:lnTo>
                <a:lnTo>
                  <a:pt x="319418" y="276176"/>
                </a:lnTo>
                <a:cubicBezTo>
                  <a:pt x="319418" y="276176"/>
                  <a:pt x="319418" y="232569"/>
                  <a:pt x="319418" y="232569"/>
                </a:cubicBezTo>
                <a:cubicBezTo>
                  <a:pt x="319418" y="224537"/>
                  <a:pt x="312901" y="218012"/>
                  <a:pt x="304883" y="218012"/>
                </a:cubicBezTo>
                <a:lnTo>
                  <a:pt x="275861" y="218012"/>
                </a:lnTo>
                <a:lnTo>
                  <a:pt x="72579" y="218012"/>
                </a:lnTo>
                <a:close/>
                <a:moveTo>
                  <a:pt x="174228" y="72678"/>
                </a:moveTo>
                <a:cubicBezTo>
                  <a:pt x="142141" y="72678"/>
                  <a:pt x="116152" y="98691"/>
                  <a:pt x="116152" y="130820"/>
                </a:cubicBezTo>
                <a:lnTo>
                  <a:pt x="116152" y="130842"/>
                </a:lnTo>
                <a:lnTo>
                  <a:pt x="116152" y="188941"/>
                </a:lnTo>
                <a:lnTo>
                  <a:pt x="232304" y="188941"/>
                </a:lnTo>
                <a:lnTo>
                  <a:pt x="232304" y="130842"/>
                </a:lnTo>
                <a:lnTo>
                  <a:pt x="232304" y="130820"/>
                </a:lnTo>
                <a:cubicBezTo>
                  <a:pt x="232304" y="98691"/>
                  <a:pt x="206299" y="72678"/>
                  <a:pt x="174228" y="72678"/>
                </a:cubicBezTo>
                <a:close/>
                <a:moveTo>
                  <a:pt x="174228" y="29071"/>
                </a:moveTo>
                <a:cubicBezTo>
                  <a:pt x="118088" y="29071"/>
                  <a:pt x="72579" y="74616"/>
                  <a:pt x="72579" y="130820"/>
                </a:cubicBezTo>
                <a:cubicBezTo>
                  <a:pt x="72579" y="130820"/>
                  <a:pt x="72579" y="188941"/>
                  <a:pt x="72579" y="188941"/>
                </a:cubicBezTo>
                <a:lnTo>
                  <a:pt x="101617" y="188941"/>
                </a:lnTo>
                <a:lnTo>
                  <a:pt x="101617" y="130842"/>
                </a:lnTo>
                <a:cubicBezTo>
                  <a:pt x="101617" y="90702"/>
                  <a:pt x="134123" y="58164"/>
                  <a:pt x="174228" y="58164"/>
                </a:cubicBezTo>
                <a:cubicBezTo>
                  <a:pt x="214317" y="58164"/>
                  <a:pt x="246807" y="90702"/>
                  <a:pt x="246807" y="130842"/>
                </a:cubicBezTo>
                <a:lnTo>
                  <a:pt x="246807" y="188941"/>
                </a:lnTo>
                <a:lnTo>
                  <a:pt x="275861" y="188941"/>
                </a:lnTo>
                <a:lnTo>
                  <a:pt x="275861" y="130820"/>
                </a:lnTo>
                <a:cubicBezTo>
                  <a:pt x="275861" y="74616"/>
                  <a:pt x="230352" y="29071"/>
                  <a:pt x="174228" y="29071"/>
                </a:cubicBezTo>
                <a:close/>
                <a:moveTo>
                  <a:pt x="174228" y="0"/>
                </a:moveTo>
                <a:cubicBezTo>
                  <a:pt x="246404" y="0"/>
                  <a:pt x="304883" y="58552"/>
                  <a:pt x="304883" y="130820"/>
                </a:cubicBezTo>
                <a:lnTo>
                  <a:pt x="304883" y="188941"/>
                </a:lnTo>
                <a:cubicBezTo>
                  <a:pt x="328952" y="188941"/>
                  <a:pt x="348456" y="208472"/>
                  <a:pt x="348456" y="232569"/>
                </a:cubicBezTo>
                <a:lnTo>
                  <a:pt x="348456" y="276176"/>
                </a:lnTo>
                <a:lnTo>
                  <a:pt x="348456" y="290711"/>
                </a:lnTo>
                <a:lnTo>
                  <a:pt x="348456" y="319783"/>
                </a:lnTo>
                <a:lnTo>
                  <a:pt x="348456" y="334318"/>
                </a:lnTo>
                <a:cubicBezTo>
                  <a:pt x="348456" y="406565"/>
                  <a:pt x="289961" y="465117"/>
                  <a:pt x="217769" y="465117"/>
                </a:cubicBezTo>
                <a:lnTo>
                  <a:pt x="130655" y="465117"/>
                </a:lnTo>
                <a:cubicBezTo>
                  <a:pt x="58479" y="465117"/>
                  <a:pt x="0" y="406565"/>
                  <a:pt x="0" y="334318"/>
                </a:cubicBezTo>
                <a:lnTo>
                  <a:pt x="0" y="319783"/>
                </a:lnTo>
                <a:lnTo>
                  <a:pt x="0" y="290711"/>
                </a:lnTo>
                <a:lnTo>
                  <a:pt x="0" y="276176"/>
                </a:lnTo>
                <a:lnTo>
                  <a:pt x="0" y="232569"/>
                </a:lnTo>
                <a:cubicBezTo>
                  <a:pt x="0" y="208472"/>
                  <a:pt x="19488" y="188941"/>
                  <a:pt x="43541" y="188941"/>
                </a:cubicBezTo>
                <a:lnTo>
                  <a:pt x="43541" y="130820"/>
                </a:lnTo>
                <a:cubicBezTo>
                  <a:pt x="43541" y="58552"/>
                  <a:pt x="102036" y="0"/>
                  <a:pt x="1742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2" name="Google Shape;1602;p13"/>
          <p:cNvSpPr/>
          <p:nvPr/>
        </p:nvSpPr>
        <p:spPr>
          <a:xfrm>
            <a:off x="5908814" y="5528727"/>
            <a:ext cx="375423" cy="281727"/>
          </a:xfrm>
          <a:custGeom>
            <a:avLst/>
            <a:gdLst/>
            <a:ahLst/>
            <a:cxnLst/>
            <a:rect l="l" t="t" r="r" b="b"/>
            <a:pathLst>
              <a:path w="21596" h="21600" extrusionOk="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3" name="Google Shape;1603;p13"/>
          <p:cNvSpPr/>
          <p:nvPr/>
        </p:nvSpPr>
        <p:spPr>
          <a:xfrm>
            <a:off x="5908813" y="3250966"/>
            <a:ext cx="375419" cy="329213"/>
          </a:xfrm>
          <a:custGeom>
            <a:avLst/>
            <a:gdLst/>
            <a:ahLst/>
            <a:cxnLst/>
            <a:rect l="l" t="t" r="r" b="b"/>
            <a:pathLst>
              <a:path w="464338" h="407189" extrusionOk="0">
                <a:moveTo>
                  <a:pt x="134028" y="73035"/>
                </a:moveTo>
                <a:cubicBezTo>
                  <a:pt x="138037" y="73035"/>
                  <a:pt x="141295" y="76293"/>
                  <a:pt x="141295" y="80302"/>
                </a:cubicBezTo>
                <a:cubicBezTo>
                  <a:pt x="141295" y="84314"/>
                  <a:pt x="138037" y="87572"/>
                  <a:pt x="134028" y="87572"/>
                </a:cubicBezTo>
                <a:lnTo>
                  <a:pt x="134012" y="87572"/>
                </a:lnTo>
                <a:cubicBezTo>
                  <a:pt x="107934" y="87572"/>
                  <a:pt x="86779" y="108727"/>
                  <a:pt x="86779" y="134806"/>
                </a:cubicBezTo>
                <a:lnTo>
                  <a:pt x="86779" y="134822"/>
                </a:lnTo>
                <a:cubicBezTo>
                  <a:pt x="86779" y="138831"/>
                  <a:pt x="83521" y="142092"/>
                  <a:pt x="79509" y="142092"/>
                </a:cubicBezTo>
                <a:cubicBezTo>
                  <a:pt x="75500" y="142092"/>
                  <a:pt x="72242" y="138831"/>
                  <a:pt x="72242" y="134822"/>
                </a:cubicBezTo>
                <a:cubicBezTo>
                  <a:pt x="72242" y="100719"/>
                  <a:pt x="99874" y="73077"/>
                  <a:pt x="133970" y="73048"/>
                </a:cubicBezTo>
                <a:cubicBezTo>
                  <a:pt x="133999" y="73048"/>
                  <a:pt x="133999" y="73035"/>
                  <a:pt x="134028" y="73035"/>
                </a:cubicBezTo>
                <a:close/>
                <a:moveTo>
                  <a:pt x="136138" y="29045"/>
                </a:moveTo>
                <a:cubicBezTo>
                  <a:pt x="108958" y="29628"/>
                  <a:pt x="82051" y="40224"/>
                  <a:pt x="61425" y="60700"/>
                </a:cubicBezTo>
                <a:cubicBezTo>
                  <a:pt x="18601" y="103165"/>
                  <a:pt x="18601" y="172269"/>
                  <a:pt x="61425" y="214735"/>
                </a:cubicBezTo>
                <a:lnTo>
                  <a:pt x="221819" y="373881"/>
                </a:lnTo>
                <a:cubicBezTo>
                  <a:pt x="227507" y="379543"/>
                  <a:pt x="236814" y="379543"/>
                  <a:pt x="242502" y="373881"/>
                </a:cubicBezTo>
                <a:lnTo>
                  <a:pt x="402896" y="214735"/>
                </a:lnTo>
                <a:cubicBezTo>
                  <a:pt x="445719" y="172269"/>
                  <a:pt x="445719" y="103165"/>
                  <a:pt x="402896" y="60700"/>
                </a:cubicBezTo>
                <a:cubicBezTo>
                  <a:pt x="361643" y="19749"/>
                  <a:pt x="295269" y="18313"/>
                  <a:pt x="251831" y="57476"/>
                </a:cubicBezTo>
                <a:lnTo>
                  <a:pt x="232149" y="75209"/>
                </a:lnTo>
                <a:lnTo>
                  <a:pt x="212489" y="57476"/>
                </a:lnTo>
                <a:cubicBezTo>
                  <a:pt x="190771" y="37895"/>
                  <a:pt x="163318" y="28463"/>
                  <a:pt x="136138" y="29045"/>
                </a:cubicBezTo>
                <a:close/>
                <a:moveTo>
                  <a:pt x="135734" y="25"/>
                </a:moveTo>
                <a:cubicBezTo>
                  <a:pt x="170189" y="-634"/>
                  <a:pt x="204878" y="11393"/>
                  <a:pt x="232149" y="35988"/>
                </a:cubicBezTo>
                <a:cubicBezTo>
                  <a:pt x="286736" y="-13201"/>
                  <a:pt x="370927" y="-12120"/>
                  <a:pt x="423602" y="40175"/>
                </a:cubicBezTo>
                <a:cubicBezTo>
                  <a:pt x="477917" y="94043"/>
                  <a:pt x="477917" y="181391"/>
                  <a:pt x="423602" y="235279"/>
                </a:cubicBezTo>
                <a:cubicBezTo>
                  <a:pt x="421850" y="237029"/>
                  <a:pt x="263208" y="394406"/>
                  <a:pt x="263208" y="394406"/>
                </a:cubicBezTo>
                <a:cubicBezTo>
                  <a:pt x="246029" y="411451"/>
                  <a:pt x="218269" y="411451"/>
                  <a:pt x="201112" y="394406"/>
                </a:cubicBezTo>
                <a:cubicBezTo>
                  <a:pt x="201112" y="394406"/>
                  <a:pt x="56214" y="250673"/>
                  <a:pt x="40718" y="235279"/>
                </a:cubicBezTo>
                <a:cubicBezTo>
                  <a:pt x="-13573" y="181391"/>
                  <a:pt x="-13573" y="94043"/>
                  <a:pt x="40718" y="40175"/>
                </a:cubicBezTo>
                <a:cubicBezTo>
                  <a:pt x="67056" y="14028"/>
                  <a:pt x="101278" y="683"/>
                  <a:pt x="135734" y="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9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9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9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4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9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4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9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4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900"/>
                            </p:stCondLst>
                            <p:childTnLst>
                              <p:par>
                                <p:cTn id="1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4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1610" name="Google Shape;1610;p14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1611" name="Google Shape;1611;p14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612" name="Google Shape;1612;p14"/>
          <p:cNvGrpSpPr/>
          <p:nvPr/>
        </p:nvGrpSpPr>
        <p:grpSpPr>
          <a:xfrm>
            <a:off x="6701051" y="3167696"/>
            <a:ext cx="2219031" cy="3182876"/>
            <a:chOff x="6701051" y="3112825"/>
            <a:chExt cx="2219031" cy="3182876"/>
          </a:xfrm>
        </p:grpSpPr>
        <p:sp>
          <p:nvSpPr>
            <p:cNvPr id="1613" name="Google Shape;1613;p14"/>
            <p:cNvSpPr/>
            <p:nvPr/>
          </p:nvSpPr>
          <p:spPr>
            <a:xfrm>
              <a:off x="6701051" y="3112825"/>
              <a:ext cx="2219031" cy="2481472"/>
            </a:xfrm>
            <a:custGeom>
              <a:avLst/>
              <a:gdLst/>
              <a:ahLst/>
              <a:cxnLst/>
              <a:rect l="l" t="t" r="r" b="b"/>
              <a:pathLst>
                <a:path w="1739" h="1944" extrusionOk="0">
                  <a:moveTo>
                    <a:pt x="1739" y="855"/>
                  </a:moveTo>
                  <a:cubicBezTo>
                    <a:pt x="1611" y="907"/>
                    <a:pt x="1452" y="881"/>
                    <a:pt x="1403" y="843"/>
                  </a:cubicBezTo>
                  <a:cubicBezTo>
                    <a:pt x="1344" y="799"/>
                    <a:pt x="1560" y="572"/>
                    <a:pt x="1318" y="579"/>
                  </a:cubicBezTo>
                  <a:cubicBezTo>
                    <a:pt x="1076" y="586"/>
                    <a:pt x="1330" y="792"/>
                    <a:pt x="1220" y="850"/>
                  </a:cubicBezTo>
                  <a:cubicBezTo>
                    <a:pt x="1110" y="909"/>
                    <a:pt x="811" y="884"/>
                    <a:pt x="876" y="773"/>
                  </a:cubicBezTo>
                  <a:cubicBezTo>
                    <a:pt x="918" y="700"/>
                    <a:pt x="933" y="501"/>
                    <a:pt x="888" y="486"/>
                  </a:cubicBezTo>
                  <a:cubicBezTo>
                    <a:pt x="843" y="472"/>
                    <a:pt x="636" y="614"/>
                    <a:pt x="636" y="398"/>
                  </a:cubicBezTo>
                  <a:cubicBezTo>
                    <a:pt x="636" y="215"/>
                    <a:pt x="856" y="359"/>
                    <a:pt x="892" y="330"/>
                  </a:cubicBezTo>
                  <a:cubicBezTo>
                    <a:pt x="924" y="304"/>
                    <a:pt x="946" y="96"/>
                    <a:pt x="916" y="0"/>
                  </a:cubicBezTo>
                  <a:cubicBezTo>
                    <a:pt x="521" y="6"/>
                    <a:pt x="147" y="260"/>
                    <a:pt x="95" y="680"/>
                  </a:cubicBezTo>
                  <a:cubicBezTo>
                    <a:pt x="0" y="1462"/>
                    <a:pt x="596" y="1369"/>
                    <a:pt x="611" y="1943"/>
                  </a:cubicBezTo>
                  <a:cubicBezTo>
                    <a:pt x="1245" y="1944"/>
                    <a:pt x="1245" y="1944"/>
                    <a:pt x="1245" y="1944"/>
                  </a:cubicBezTo>
                  <a:cubicBezTo>
                    <a:pt x="1248" y="1432"/>
                    <a:pt x="1739" y="1419"/>
                    <a:pt x="1739" y="8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4"/>
            <p:cNvSpPr/>
            <p:nvPr/>
          </p:nvSpPr>
          <p:spPr>
            <a:xfrm>
              <a:off x="7329815" y="5592734"/>
              <a:ext cx="1114592" cy="702967"/>
            </a:xfrm>
            <a:custGeom>
              <a:avLst/>
              <a:gdLst/>
              <a:ahLst/>
              <a:cxnLst/>
              <a:rect l="l" t="t" r="r" b="b"/>
              <a:pathLst>
                <a:path w="873" h="551" extrusionOk="0">
                  <a:moveTo>
                    <a:pt x="753" y="171"/>
                  </a:moveTo>
                  <a:cubicBezTo>
                    <a:pt x="753" y="171"/>
                    <a:pt x="862" y="64"/>
                    <a:pt x="752" y="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" y="63"/>
                    <a:pt x="112" y="172"/>
                  </a:cubicBezTo>
                  <a:cubicBezTo>
                    <a:pt x="112" y="172"/>
                    <a:pt x="5" y="234"/>
                    <a:pt x="106" y="299"/>
                  </a:cubicBezTo>
                  <a:cubicBezTo>
                    <a:pt x="106" y="299"/>
                    <a:pt x="0" y="366"/>
                    <a:pt x="113" y="425"/>
                  </a:cubicBezTo>
                  <a:cubicBezTo>
                    <a:pt x="244" y="430"/>
                    <a:pt x="244" y="430"/>
                    <a:pt x="244" y="430"/>
                  </a:cubicBezTo>
                  <a:cubicBezTo>
                    <a:pt x="344" y="544"/>
                    <a:pt x="344" y="544"/>
                    <a:pt x="344" y="544"/>
                  </a:cubicBezTo>
                  <a:cubicBezTo>
                    <a:pt x="508" y="551"/>
                    <a:pt x="508" y="551"/>
                    <a:pt x="508" y="551"/>
                  </a:cubicBezTo>
                  <a:cubicBezTo>
                    <a:pt x="611" y="440"/>
                    <a:pt x="611" y="440"/>
                    <a:pt x="611" y="440"/>
                  </a:cubicBezTo>
                  <a:cubicBezTo>
                    <a:pt x="721" y="433"/>
                    <a:pt x="721" y="433"/>
                    <a:pt x="721" y="433"/>
                  </a:cubicBezTo>
                  <a:cubicBezTo>
                    <a:pt x="721" y="433"/>
                    <a:pt x="873" y="377"/>
                    <a:pt x="753" y="292"/>
                  </a:cubicBezTo>
                  <a:cubicBezTo>
                    <a:pt x="753" y="292"/>
                    <a:pt x="870" y="230"/>
                    <a:pt x="753" y="171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5" name="Google Shape;1615;p14"/>
          <p:cNvGrpSpPr/>
          <p:nvPr/>
        </p:nvGrpSpPr>
        <p:grpSpPr>
          <a:xfrm>
            <a:off x="7937491" y="892427"/>
            <a:ext cx="4254510" cy="3258641"/>
            <a:chOff x="7937491" y="837556"/>
            <a:chExt cx="4254510" cy="3258641"/>
          </a:xfrm>
        </p:grpSpPr>
        <p:sp>
          <p:nvSpPr>
            <p:cNvPr id="1616" name="Google Shape;1616;p14"/>
            <p:cNvSpPr/>
            <p:nvPr/>
          </p:nvSpPr>
          <p:spPr>
            <a:xfrm>
              <a:off x="8535012" y="837556"/>
              <a:ext cx="2146391" cy="3258641"/>
            </a:xfrm>
            <a:custGeom>
              <a:avLst/>
              <a:gdLst/>
              <a:ahLst/>
              <a:cxnLst/>
              <a:rect l="l" t="t" r="r" b="b"/>
              <a:pathLst>
                <a:path w="1682" h="2553" extrusionOk="0">
                  <a:moveTo>
                    <a:pt x="1129" y="2377"/>
                  </a:moveTo>
                  <a:cubicBezTo>
                    <a:pt x="866" y="2553"/>
                    <a:pt x="443" y="2398"/>
                    <a:pt x="589" y="2175"/>
                  </a:cubicBezTo>
                  <a:cubicBezTo>
                    <a:pt x="695" y="2013"/>
                    <a:pt x="851" y="2247"/>
                    <a:pt x="954" y="2174"/>
                  </a:cubicBezTo>
                  <a:cubicBezTo>
                    <a:pt x="1071" y="2091"/>
                    <a:pt x="1097" y="1770"/>
                    <a:pt x="1016" y="1520"/>
                  </a:cubicBezTo>
                  <a:cubicBezTo>
                    <a:pt x="931" y="1258"/>
                    <a:pt x="567" y="1031"/>
                    <a:pt x="438" y="1119"/>
                  </a:cubicBezTo>
                  <a:cubicBezTo>
                    <a:pt x="332" y="1191"/>
                    <a:pt x="404" y="1481"/>
                    <a:pt x="241" y="1453"/>
                  </a:cubicBezTo>
                  <a:cubicBezTo>
                    <a:pt x="0" y="1412"/>
                    <a:pt x="110" y="987"/>
                    <a:pt x="355" y="904"/>
                  </a:cubicBezTo>
                  <a:cubicBezTo>
                    <a:pt x="528" y="844"/>
                    <a:pt x="890" y="1077"/>
                    <a:pt x="890" y="1077"/>
                  </a:cubicBezTo>
                  <a:cubicBezTo>
                    <a:pt x="847" y="944"/>
                    <a:pt x="752" y="845"/>
                    <a:pt x="639" y="767"/>
                  </a:cubicBezTo>
                  <a:cubicBezTo>
                    <a:pt x="301" y="534"/>
                    <a:pt x="81" y="617"/>
                    <a:pt x="118" y="477"/>
                  </a:cubicBezTo>
                  <a:cubicBezTo>
                    <a:pt x="197" y="176"/>
                    <a:pt x="618" y="390"/>
                    <a:pt x="795" y="608"/>
                  </a:cubicBezTo>
                  <a:cubicBezTo>
                    <a:pt x="919" y="761"/>
                    <a:pt x="989" y="924"/>
                    <a:pt x="989" y="924"/>
                  </a:cubicBezTo>
                  <a:cubicBezTo>
                    <a:pt x="977" y="812"/>
                    <a:pt x="931" y="718"/>
                    <a:pt x="883" y="627"/>
                  </a:cubicBezTo>
                  <a:cubicBezTo>
                    <a:pt x="723" y="325"/>
                    <a:pt x="469" y="341"/>
                    <a:pt x="508" y="217"/>
                  </a:cubicBezTo>
                  <a:cubicBezTo>
                    <a:pt x="575" y="0"/>
                    <a:pt x="851" y="155"/>
                    <a:pt x="1017" y="561"/>
                  </a:cubicBezTo>
                  <a:cubicBezTo>
                    <a:pt x="1095" y="753"/>
                    <a:pt x="1113" y="942"/>
                    <a:pt x="1113" y="942"/>
                  </a:cubicBezTo>
                  <a:cubicBezTo>
                    <a:pt x="1136" y="850"/>
                    <a:pt x="1127" y="754"/>
                    <a:pt x="1109" y="678"/>
                  </a:cubicBezTo>
                  <a:cubicBezTo>
                    <a:pt x="1049" y="430"/>
                    <a:pt x="852" y="296"/>
                    <a:pt x="1022" y="226"/>
                  </a:cubicBezTo>
                  <a:cubicBezTo>
                    <a:pt x="1149" y="174"/>
                    <a:pt x="1258" y="453"/>
                    <a:pt x="1284" y="697"/>
                  </a:cubicBezTo>
                  <a:cubicBezTo>
                    <a:pt x="1306" y="907"/>
                    <a:pt x="1258" y="1097"/>
                    <a:pt x="1258" y="1097"/>
                  </a:cubicBezTo>
                  <a:cubicBezTo>
                    <a:pt x="1589" y="1060"/>
                    <a:pt x="1589" y="1060"/>
                    <a:pt x="1589" y="1060"/>
                  </a:cubicBezTo>
                  <a:cubicBezTo>
                    <a:pt x="1682" y="1707"/>
                    <a:pt x="1682" y="1707"/>
                    <a:pt x="1682" y="1707"/>
                  </a:cubicBezTo>
                  <a:cubicBezTo>
                    <a:pt x="1350" y="1720"/>
                    <a:pt x="1350" y="1720"/>
                    <a:pt x="1350" y="1720"/>
                  </a:cubicBezTo>
                  <a:cubicBezTo>
                    <a:pt x="1391" y="1871"/>
                    <a:pt x="1363" y="2221"/>
                    <a:pt x="1129" y="2377"/>
                  </a:cubicBezTo>
                  <a:close/>
                </a:path>
              </a:pathLst>
            </a:custGeom>
            <a:solidFill>
              <a:srgbClr val="F7CF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10308831" y="2098209"/>
              <a:ext cx="389756" cy="977905"/>
            </a:xfrm>
            <a:custGeom>
              <a:avLst/>
              <a:gdLst/>
              <a:ahLst/>
              <a:cxnLst/>
              <a:rect l="l" t="t" r="r" b="b"/>
              <a:pathLst>
                <a:path w="499" h="1252" extrusionOk="0">
                  <a:moveTo>
                    <a:pt x="0" y="53"/>
                  </a:moveTo>
                  <a:lnTo>
                    <a:pt x="214" y="1252"/>
                  </a:lnTo>
                  <a:lnTo>
                    <a:pt x="499" y="1229"/>
                  </a:lnTo>
                  <a:lnTo>
                    <a:pt x="35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10543934" y="1779531"/>
              <a:ext cx="1648066" cy="1338761"/>
            </a:xfrm>
            <a:custGeom>
              <a:avLst/>
              <a:gdLst/>
              <a:ahLst/>
              <a:cxnLst/>
              <a:rect l="l" t="t" r="r" b="b"/>
              <a:pathLst>
                <a:path w="2110" h="1714" extrusionOk="0">
                  <a:moveTo>
                    <a:pt x="0" y="243"/>
                  </a:moveTo>
                  <a:lnTo>
                    <a:pt x="168" y="1714"/>
                  </a:lnTo>
                  <a:lnTo>
                    <a:pt x="2110" y="1660"/>
                  </a:lnTo>
                  <a:lnTo>
                    <a:pt x="2110" y="0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10704835" y="2029475"/>
              <a:ext cx="266346" cy="267127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83" y="152"/>
                  </a:moveTo>
                  <a:cubicBezTo>
                    <a:pt x="157" y="196"/>
                    <a:pt x="100" y="209"/>
                    <a:pt x="57" y="183"/>
                  </a:cubicBezTo>
                  <a:cubicBezTo>
                    <a:pt x="14" y="157"/>
                    <a:pt x="0" y="100"/>
                    <a:pt x="26" y="57"/>
                  </a:cubicBezTo>
                  <a:cubicBezTo>
                    <a:pt x="53" y="14"/>
                    <a:pt x="109" y="0"/>
                    <a:pt x="152" y="27"/>
                  </a:cubicBezTo>
                  <a:cubicBezTo>
                    <a:pt x="196" y="53"/>
                    <a:pt x="209" y="109"/>
                    <a:pt x="183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11143799" y="1975581"/>
              <a:ext cx="267127" cy="267127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83" y="152"/>
                  </a:moveTo>
                  <a:cubicBezTo>
                    <a:pt x="156" y="195"/>
                    <a:pt x="100" y="209"/>
                    <a:pt x="57" y="183"/>
                  </a:cubicBezTo>
                  <a:cubicBezTo>
                    <a:pt x="13" y="156"/>
                    <a:pt x="0" y="100"/>
                    <a:pt x="26" y="57"/>
                  </a:cubicBezTo>
                  <a:cubicBezTo>
                    <a:pt x="52" y="13"/>
                    <a:pt x="109" y="0"/>
                    <a:pt x="152" y="26"/>
                  </a:cubicBezTo>
                  <a:cubicBezTo>
                    <a:pt x="195" y="52"/>
                    <a:pt x="209" y="109"/>
                    <a:pt x="183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11564798" y="1920906"/>
              <a:ext cx="267127" cy="267127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83" y="152"/>
                  </a:moveTo>
                  <a:cubicBezTo>
                    <a:pt x="157" y="195"/>
                    <a:pt x="100" y="209"/>
                    <a:pt x="57" y="182"/>
                  </a:cubicBezTo>
                  <a:cubicBezTo>
                    <a:pt x="14" y="156"/>
                    <a:pt x="0" y="100"/>
                    <a:pt x="27" y="56"/>
                  </a:cubicBezTo>
                  <a:cubicBezTo>
                    <a:pt x="53" y="13"/>
                    <a:pt x="109" y="0"/>
                    <a:pt x="153" y="26"/>
                  </a:cubicBezTo>
                  <a:cubicBezTo>
                    <a:pt x="196" y="52"/>
                    <a:pt x="209" y="109"/>
                    <a:pt x="183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7937491" y="2565292"/>
              <a:ext cx="1407495" cy="1370004"/>
            </a:xfrm>
            <a:custGeom>
              <a:avLst/>
              <a:gdLst/>
              <a:ahLst/>
              <a:cxnLst/>
              <a:rect l="l" t="t" r="r" b="b"/>
              <a:pathLst>
                <a:path w="1103" h="1073" extrusionOk="0">
                  <a:moveTo>
                    <a:pt x="329" y="308"/>
                  </a:moveTo>
                  <a:cubicBezTo>
                    <a:pt x="286" y="325"/>
                    <a:pt x="120" y="122"/>
                    <a:pt x="65" y="297"/>
                  </a:cubicBezTo>
                  <a:cubicBezTo>
                    <a:pt x="0" y="503"/>
                    <a:pt x="240" y="429"/>
                    <a:pt x="279" y="456"/>
                  </a:cubicBezTo>
                  <a:cubicBezTo>
                    <a:pt x="317" y="483"/>
                    <a:pt x="244" y="669"/>
                    <a:pt x="181" y="726"/>
                  </a:cubicBezTo>
                  <a:cubicBezTo>
                    <a:pt x="86" y="812"/>
                    <a:pt x="364" y="926"/>
                    <a:pt x="487" y="903"/>
                  </a:cubicBezTo>
                  <a:cubicBezTo>
                    <a:pt x="609" y="880"/>
                    <a:pt x="428" y="608"/>
                    <a:pt x="661" y="673"/>
                  </a:cubicBezTo>
                  <a:cubicBezTo>
                    <a:pt x="894" y="738"/>
                    <a:pt x="620" y="891"/>
                    <a:pt x="663" y="950"/>
                  </a:cubicBezTo>
                  <a:cubicBezTo>
                    <a:pt x="699" y="1001"/>
                    <a:pt x="843" y="1073"/>
                    <a:pt x="980" y="1062"/>
                  </a:cubicBezTo>
                  <a:cubicBezTo>
                    <a:pt x="997" y="1018"/>
                    <a:pt x="1010" y="969"/>
                    <a:pt x="1019" y="915"/>
                  </a:cubicBezTo>
                  <a:cubicBezTo>
                    <a:pt x="1103" y="421"/>
                    <a:pt x="809" y="105"/>
                    <a:pt x="451" y="0"/>
                  </a:cubicBezTo>
                  <a:cubicBezTo>
                    <a:pt x="451" y="101"/>
                    <a:pt x="367" y="293"/>
                    <a:pt x="329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3" name="Google Shape;1623;p14"/>
          <p:cNvSpPr txBox="1"/>
          <p:nvPr/>
        </p:nvSpPr>
        <p:spPr>
          <a:xfrm>
            <a:off x="1593030" y="2205470"/>
            <a:ext cx="4363787" cy="36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Put Your </a:t>
            </a:r>
            <a:r>
              <a:rPr lang="en-US" sz="1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Great Option </a:t>
            </a:r>
            <a:r>
              <a:rPr lang="en-US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14"/>
          <p:cNvSpPr txBox="1"/>
          <p:nvPr/>
        </p:nvSpPr>
        <p:spPr>
          <a:xfrm>
            <a:off x="945761" y="2697721"/>
            <a:ext cx="5011057" cy="53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Pellentesque consequat libero tempus felis ornare maximus. Aliquam lobortis.</a:t>
            </a:r>
            <a:endParaRPr sz="12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5" name="Google Shape;1625;p14"/>
          <p:cNvSpPr/>
          <p:nvPr/>
        </p:nvSpPr>
        <p:spPr>
          <a:xfrm>
            <a:off x="993581" y="3626154"/>
            <a:ext cx="520847" cy="5208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14"/>
          <p:cNvSpPr txBox="1"/>
          <p:nvPr/>
        </p:nvSpPr>
        <p:spPr>
          <a:xfrm flipH="1">
            <a:off x="1593030" y="3533263"/>
            <a:ext cx="17869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Skill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14"/>
          <p:cNvSpPr txBox="1"/>
          <p:nvPr/>
        </p:nvSpPr>
        <p:spPr>
          <a:xfrm flipH="1">
            <a:off x="1593029" y="3852549"/>
            <a:ext cx="17869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1628" name="Google Shape;1628;p14"/>
          <p:cNvSpPr/>
          <p:nvPr/>
        </p:nvSpPr>
        <p:spPr>
          <a:xfrm>
            <a:off x="3640850" y="3626154"/>
            <a:ext cx="520847" cy="5208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14"/>
          <p:cNvSpPr txBox="1"/>
          <p:nvPr/>
        </p:nvSpPr>
        <p:spPr>
          <a:xfrm flipH="1">
            <a:off x="4240301" y="3533263"/>
            <a:ext cx="178695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Teamwork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14"/>
          <p:cNvSpPr txBox="1"/>
          <p:nvPr/>
        </p:nvSpPr>
        <p:spPr>
          <a:xfrm flipH="1">
            <a:off x="4240299" y="3852549"/>
            <a:ext cx="17869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1631" name="Google Shape;1631;p14"/>
          <p:cNvSpPr/>
          <p:nvPr/>
        </p:nvSpPr>
        <p:spPr>
          <a:xfrm>
            <a:off x="993581" y="4859837"/>
            <a:ext cx="520847" cy="520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14"/>
          <p:cNvSpPr txBox="1"/>
          <p:nvPr/>
        </p:nvSpPr>
        <p:spPr>
          <a:xfrm flipH="1">
            <a:off x="1593031" y="4766945"/>
            <a:ext cx="17869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WorkHard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14"/>
          <p:cNvSpPr txBox="1"/>
          <p:nvPr/>
        </p:nvSpPr>
        <p:spPr>
          <a:xfrm flipH="1">
            <a:off x="1593029" y="5086230"/>
            <a:ext cx="17869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1634" name="Google Shape;1634;p14"/>
          <p:cNvSpPr/>
          <p:nvPr/>
        </p:nvSpPr>
        <p:spPr>
          <a:xfrm>
            <a:off x="3640850" y="4859837"/>
            <a:ext cx="520847" cy="5208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14"/>
          <p:cNvSpPr txBox="1"/>
          <p:nvPr/>
        </p:nvSpPr>
        <p:spPr>
          <a:xfrm flipH="1">
            <a:off x="4240301" y="4766945"/>
            <a:ext cx="17869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14"/>
          <p:cNvSpPr txBox="1"/>
          <p:nvPr/>
        </p:nvSpPr>
        <p:spPr>
          <a:xfrm flipH="1">
            <a:off x="4240299" y="5086230"/>
            <a:ext cx="17869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1637" name="Google Shape;1637;p14"/>
          <p:cNvSpPr/>
          <p:nvPr/>
        </p:nvSpPr>
        <p:spPr>
          <a:xfrm>
            <a:off x="1085033" y="2036537"/>
            <a:ext cx="403643" cy="634076"/>
          </a:xfrm>
          <a:custGeom>
            <a:avLst/>
            <a:gdLst/>
            <a:ahLst/>
            <a:cxnLst/>
            <a:rect l="l" t="t" r="r" b="b"/>
            <a:pathLst>
              <a:path w="657" h="1032" extrusionOk="0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14"/>
          <p:cNvSpPr/>
          <p:nvPr/>
        </p:nvSpPr>
        <p:spPr>
          <a:xfrm>
            <a:off x="3766875" y="4981597"/>
            <a:ext cx="268795" cy="277327"/>
          </a:xfrm>
          <a:custGeom>
            <a:avLst/>
            <a:gdLst/>
            <a:ahLst/>
            <a:cxnLst/>
            <a:rect l="l" t="t" r="r" b="b"/>
            <a:pathLst>
              <a:path w="444" h="462" extrusionOk="0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14"/>
          <p:cNvSpPr/>
          <p:nvPr/>
        </p:nvSpPr>
        <p:spPr>
          <a:xfrm>
            <a:off x="3751943" y="3755381"/>
            <a:ext cx="298660" cy="262393"/>
          </a:xfrm>
          <a:custGeom>
            <a:avLst/>
            <a:gdLst/>
            <a:ahLst/>
            <a:cxnLst/>
            <a:rect l="l" t="t" r="r" b="b"/>
            <a:pathLst>
              <a:path w="498" h="435" extrusionOk="0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14"/>
          <p:cNvSpPr/>
          <p:nvPr/>
        </p:nvSpPr>
        <p:spPr>
          <a:xfrm>
            <a:off x="1127072" y="3760714"/>
            <a:ext cx="253861" cy="251727"/>
          </a:xfrm>
          <a:custGeom>
            <a:avLst/>
            <a:gdLst/>
            <a:ahLst/>
            <a:cxnLst/>
            <a:rect l="l" t="t" r="r" b="b"/>
            <a:pathLst>
              <a:path w="417" h="417" extrusionOk="0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14"/>
          <p:cNvSpPr/>
          <p:nvPr/>
        </p:nvSpPr>
        <p:spPr>
          <a:xfrm>
            <a:off x="1117473" y="4980530"/>
            <a:ext cx="273060" cy="279459"/>
          </a:xfrm>
          <a:custGeom>
            <a:avLst/>
            <a:gdLst/>
            <a:ahLst/>
            <a:cxnLst/>
            <a:rect l="l" t="t" r="r" b="b"/>
            <a:pathLst>
              <a:path w="452" h="462" extrusionOk="0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5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1648" name="Google Shape;1648;p15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1649" name="Google Shape;1649;p15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650" name="Google Shape;1650;p15"/>
          <p:cNvGrpSpPr/>
          <p:nvPr/>
        </p:nvGrpSpPr>
        <p:grpSpPr>
          <a:xfrm>
            <a:off x="5077375" y="4489826"/>
            <a:ext cx="2035915" cy="1818019"/>
            <a:chOff x="5077375" y="4320010"/>
            <a:chExt cx="2035915" cy="1818019"/>
          </a:xfrm>
        </p:grpSpPr>
        <p:sp>
          <p:nvSpPr>
            <p:cNvPr id="1651" name="Google Shape;1651;p15"/>
            <p:cNvSpPr/>
            <p:nvPr/>
          </p:nvSpPr>
          <p:spPr>
            <a:xfrm>
              <a:off x="5077375" y="4757136"/>
              <a:ext cx="2035915" cy="1380893"/>
            </a:xfrm>
            <a:custGeom>
              <a:avLst/>
              <a:gdLst/>
              <a:ahLst/>
              <a:cxnLst/>
              <a:rect l="l" t="t" r="r" b="b"/>
              <a:pathLst>
                <a:path w="930" h="632" extrusionOk="0">
                  <a:moveTo>
                    <a:pt x="87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44"/>
                    <a:pt x="115" y="374"/>
                    <a:pt x="265" y="399"/>
                  </a:cubicBezTo>
                  <a:cubicBezTo>
                    <a:pt x="263" y="404"/>
                    <a:pt x="261" y="409"/>
                    <a:pt x="261" y="415"/>
                  </a:cubicBezTo>
                  <a:cubicBezTo>
                    <a:pt x="261" y="437"/>
                    <a:pt x="279" y="454"/>
                    <a:pt x="301" y="454"/>
                  </a:cubicBezTo>
                  <a:cubicBezTo>
                    <a:pt x="304" y="454"/>
                    <a:pt x="304" y="454"/>
                    <a:pt x="304" y="454"/>
                  </a:cubicBezTo>
                  <a:cubicBezTo>
                    <a:pt x="288" y="459"/>
                    <a:pt x="277" y="474"/>
                    <a:pt x="277" y="492"/>
                  </a:cubicBezTo>
                  <a:cubicBezTo>
                    <a:pt x="277" y="513"/>
                    <a:pt x="293" y="530"/>
                    <a:pt x="314" y="531"/>
                  </a:cubicBezTo>
                  <a:cubicBezTo>
                    <a:pt x="296" y="535"/>
                    <a:pt x="283" y="551"/>
                    <a:pt x="283" y="570"/>
                  </a:cubicBezTo>
                  <a:cubicBezTo>
                    <a:pt x="283" y="592"/>
                    <a:pt x="300" y="609"/>
                    <a:pt x="322" y="609"/>
                  </a:cubicBezTo>
                  <a:cubicBezTo>
                    <a:pt x="348" y="609"/>
                    <a:pt x="348" y="609"/>
                    <a:pt x="348" y="609"/>
                  </a:cubicBezTo>
                  <a:cubicBezTo>
                    <a:pt x="371" y="623"/>
                    <a:pt x="413" y="632"/>
                    <a:pt x="462" y="632"/>
                  </a:cubicBezTo>
                  <a:cubicBezTo>
                    <a:pt x="510" y="632"/>
                    <a:pt x="552" y="623"/>
                    <a:pt x="575" y="609"/>
                  </a:cubicBezTo>
                  <a:cubicBezTo>
                    <a:pt x="606" y="609"/>
                    <a:pt x="606" y="609"/>
                    <a:pt x="606" y="609"/>
                  </a:cubicBezTo>
                  <a:cubicBezTo>
                    <a:pt x="628" y="609"/>
                    <a:pt x="645" y="592"/>
                    <a:pt x="645" y="570"/>
                  </a:cubicBezTo>
                  <a:cubicBezTo>
                    <a:pt x="645" y="551"/>
                    <a:pt x="632" y="535"/>
                    <a:pt x="614" y="531"/>
                  </a:cubicBezTo>
                  <a:cubicBezTo>
                    <a:pt x="636" y="531"/>
                    <a:pt x="653" y="514"/>
                    <a:pt x="653" y="492"/>
                  </a:cubicBezTo>
                  <a:cubicBezTo>
                    <a:pt x="653" y="474"/>
                    <a:pt x="642" y="459"/>
                    <a:pt x="626" y="454"/>
                  </a:cubicBezTo>
                  <a:cubicBezTo>
                    <a:pt x="627" y="454"/>
                    <a:pt x="627" y="454"/>
                    <a:pt x="627" y="454"/>
                  </a:cubicBezTo>
                  <a:cubicBezTo>
                    <a:pt x="649" y="454"/>
                    <a:pt x="667" y="437"/>
                    <a:pt x="667" y="415"/>
                  </a:cubicBezTo>
                  <a:cubicBezTo>
                    <a:pt x="667" y="409"/>
                    <a:pt x="666" y="404"/>
                    <a:pt x="664" y="399"/>
                  </a:cubicBezTo>
                  <a:cubicBezTo>
                    <a:pt x="815" y="375"/>
                    <a:pt x="930" y="244"/>
                    <a:pt x="930" y="87"/>
                  </a:cubicBezTo>
                  <a:cubicBezTo>
                    <a:pt x="930" y="50"/>
                    <a:pt x="930" y="50"/>
                    <a:pt x="930" y="50"/>
                  </a:cubicBezTo>
                  <a:cubicBezTo>
                    <a:pt x="930" y="23"/>
                    <a:pt x="907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5"/>
            <p:cNvSpPr/>
            <p:nvPr/>
          </p:nvSpPr>
          <p:spPr>
            <a:xfrm>
              <a:off x="5279229" y="4497801"/>
              <a:ext cx="573479" cy="259335"/>
            </a:xfrm>
            <a:custGeom>
              <a:avLst/>
              <a:gdLst/>
              <a:ahLst/>
              <a:cxnLst/>
              <a:rect l="l" t="t" r="r" b="b"/>
              <a:pathLst>
                <a:path w="262" h="119" extrusionOk="0">
                  <a:moveTo>
                    <a:pt x="262" y="106"/>
                  </a:moveTo>
                  <a:cubicBezTo>
                    <a:pt x="262" y="18"/>
                    <a:pt x="262" y="18"/>
                    <a:pt x="262" y="18"/>
                  </a:cubicBezTo>
                  <a:cubicBezTo>
                    <a:pt x="262" y="8"/>
                    <a:pt x="253" y="0"/>
                    <a:pt x="243" y="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5" y="42"/>
                    <a:pt x="0" y="49"/>
                    <a:pt x="0" y="5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3"/>
                    <a:pt x="5" y="119"/>
                    <a:pt x="12" y="119"/>
                  </a:cubicBezTo>
                  <a:cubicBezTo>
                    <a:pt x="249" y="119"/>
                    <a:pt x="249" y="119"/>
                    <a:pt x="249" y="119"/>
                  </a:cubicBezTo>
                  <a:cubicBezTo>
                    <a:pt x="256" y="119"/>
                    <a:pt x="262" y="113"/>
                    <a:pt x="262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5"/>
            <p:cNvSpPr/>
            <p:nvPr/>
          </p:nvSpPr>
          <p:spPr>
            <a:xfrm>
              <a:off x="6332610" y="4320010"/>
              <a:ext cx="573479" cy="437127"/>
            </a:xfrm>
            <a:custGeom>
              <a:avLst/>
              <a:gdLst/>
              <a:ahLst/>
              <a:cxnLst/>
              <a:rect l="l" t="t" r="r" b="b"/>
              <a:pathLst>
                <a:path w="262" h="200" extrusionOk="0">
                  <a:moveTo>
                    <a:pt x="262" y="187"/>
                  </a:moveTo>
                  <a:cubicBezTo>
                    <a:pt x="262" y="17"/>
                    <a:pt x="262" y="17"/>
                    <a:pt x="262" y="17"/>
                  </a:cubicBezTo>
                  <a:cubicBezTo>
                    <a:pt x="262" y="7"/>
                    <a:pt x="253" y="0"/>
                    <a:pt x="243" y="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6" y="42"/>
                    <a:pt x="0" y="48"/>
                    <a:pt x="0" y="5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94"/>
                    <a:pt x="6" y="200"/>
                    <a:pt x="12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7" y="200"/>
                    <a:pt x="262" y="194"/>
                    <a:pt x="262" y="1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4" name="Google Shape;1654;p15"/>
          <p:cNvGrpSpPr/>
          <p:nvPr/>
        </p:nvGrpSpPr>
        <p:grpSpPr>
          <a:xfrm>
            <a:off x="5018557" y="1913850"/>
            <a:ext cx="1926299" cy="815436"/>
            <a:chOff x="5018557" y="1744034"/>
            <a:chExt cx="1926299" cy="815436"/>
          </a:xfrm>
        </p:grpSpPr>
        <p:sp>
          <p:nvSpPr>
            <p:cNvPr id="1655" name="Google Shape;1655;p15"/>
            <p:cNvSpPr/>
            <p:nvPr/>
          </p:nvSpPr>
          <p:spPr>
            <a:xfrm>
              <a:off x="5018557" y="1744034"/>
              <a:ext cx="1926299" cy="815436"/>
            </a:xfrm>
            <a:custGeom>
              <a:avLst/>
              <a:gdLst/>
              <a:ahLst/>
              <a:cxnLst/>
              <a:rect l="l" t="t" r="r" b="b"/>
              <a:pathLst>
                <a:path w="880" h="373" extrusionOk="0">
                  <a:moveTo>
                    <a:pt x="141" y="373"/>
                  </a:moveTo>
                  <a:cubicBezTo>
                    <a:pt x="78" y="373"/>
                    <a:pt x="23" y="327"/>
                    <a:pt x="12" y="264"/>
                  </a:cubicBezTo>
                  <a:cubicBezTo>
                    <a:pt x="0" y="192"/>
                    <a:pt x="48" y="124"/>
                    <a:pt x="119" y="112"/>
                  </a:cubicBezTo>
                  <a:cubicBezTo>
                    <a:pt x="717" y="12"/>
                    <a:pt x="717" y="12"/>
                    <a:pt x="717" y="12"/>
                  </a:cubicBezTo>
                  <a:cubicBezTo>
                    <a:pt x="788" y="0"/>
                    <a:pt x="856" y="48"/>
                    <a:pt x="868" y="119"/>
                  </a:cubicBezTo>
                  <a:cubicBezTo>
                    <a:pt x="880" y="191"/>
                    <a:pt x="832" y="258"/>
                    <a:pt x="761" y="270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56" y="372"/>
                    <a:pt x="148" y="373"/>
                    <a:pt x="141" y="3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5"/>
            <p:cNvSpPr txBox="1"/>
            <p:nvPr/>
          </p:nvSpPr>
          <p:spPr>
            <a:xfrm rot="-580446">
              <a:off x="5040365" y="1951697"/>
              <a:ext cx="18826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01</a:t>
              </a:r>
              <a:endParaRPr/>
            </a:p>
          </p:txBody>
        </p:sp>
      </p:grpSp>
      <p:grpSp>
        <p:nvGrpSpPr>
          <p:cNvPr id="1657" name="Google Shape;1657;p15"/>
          <p:cNvGrpSpPr/>
          <p:nvPr/>
        </p:nvGrpSpPr>
        <p:grpSpPr>
          <a:xfrm>
            <a:off x="4859479" y="2495349"/>
            <a:ext cx="2473043" cy="910347"/>
            <a:chOff x="4859479" y="2325533"/>
            <a:chExt cx="2473043" cy="910347"/>
          </a:xfrm>
        </p:grpSpPr>
        <p:sp>
          <p:nvSpPr>
            <p:cNvPr id="1658" name="Google Shape;1658;p15"/>
            <p:cNvSpPr/>
            <p:nvPr/>
          </p:nvSpPr>
          <p:spPr>
            <a:xfrm>
              <a:off x="4859479" y="2325533"/>
              <a:ext cx="2473043" cy="910347"/>
            </a:xfrm>
            <a:custGeom>
              <a:avLst/>
              <a:gdLst/>
              <a:ahLst/>
              <a:cxnLst/>
              <a:rect l="l" t="t" r="r" b="b"/>
              <a:pathLst>
                <a:path w="1130" h="417" extrusionOk="0">
                  <a:moveTo>
                    <a:pt x="141" y="417"/>
                  </a:moveTo>
                  <a:cubicBezTo>
                    <a:pt x="78" y="417"/>
                    <a:pt x="23" y="372"/>
                    <a:pt x="12" y="308"/>
                  </a:cubicBezTo>
                  <a:cubicBezTo>
                    <a:pt x="0" y="236"/>
                    <a:pt x="48" y="169"/>
                    <a:pt x="119" y="157"/>
                  </a:cubicBezTo>
                  <a:cubicBezTo>
                    <a:pt x="967" y="13"/>
                    <a:pt x="967" y="13"/>
                    <a:pt x="967" y="13"/>
                  </a:cubicBezTo>
                  <a:cubicBezTo>
                    <a:pt x="1039" y="0"/>
                    <a:pt x="1106" y="48"/>
                    <a:pt x="1118" y="120"/>
                  </a:cubicBezTo>
                  <a:cubicBezTo>
                    <a:pt x="1130" y="191"/>
                    <a:pt x="1082" y="259"/>
                    <a:pt x="1011" y="271"/>
                  </a:cubicBezTo>
                  <a:cubicBezTo>
                    <a:pt x="163" y="415"/>
                    <a:pt x="163" y="415"/>
                    <a:pt x="163" y="415"/>
                  </a:cubicBezTo>
                  <a:cubicBezTo>
                    <a:pt x="155" y="416"/>
                    <a:pt x="148" y="417"/>
                    <a:pt x="141" y="4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5"/>
            <p:cNvSpPr txBox="1"/>
            <p:nvPr/>
          </p:nvSpPr>
          <p:spPr>
            <a:xfrm rot="-580446">
              <a:off x="5146663" y="2580652"/>
              <a:ext cx="18986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02</a:t>
              </a:r>
              <a:endParaRPr/>
            </a:p>
          </p:txBody>
        </p:sp>
      </p:grpSp>
      <p:grpSp>
        <p:nvGrpSpPr>
          <p:cNvPr id="1660" name="Google Shape;1660;p15"/>
          <p:cNvGrpSpPr/>
          <p:nvPr/>
        </p:nvGrpSpPr>
        <p:grpSpPr>
          <a:xfrm>
            <a:off x="4859479" y="3146361"/>
            <a:ext cx="2473043" cy="911684"/>
            <a:chOff x="4859479" y="2976545"/>
            <a:chExt cx="2473043" cy="911684"/>
          </a:xfrm>
        </p:grpSpPr>
        <p:sp>
          <p:nvSpPr>
            <p:cNvPr id="1661" name="Google Shape;1661;p15"/>
            <p:cNvSpPr/>
            <p:nvPr/>
          </p:nvSpPr>
          <p:spPr>
            <a:xfrm>
              <a:off x="4859479" y="2976545"/>
              <a:ext cx="2473043" cy="911684"/>
            </a:xfrm>
            <a:custGeom>
              <a:avLst/>
              <a:gdLst/>
              <a:ahLst/>
              <a:cxnLst/>
              <a:rect l="l" t="t" r="r" b="b"/>
              <a:pathLst>
                <a:path w="1130" h="417" extrusionOk="0">
                  <a:moveTo>
                    <a:pt x="141" y="417"/>
                  </a:moveTo>
                  <a:cubicBezTo>
                    <a:pt x="78" y="417"/>
                    <a:pt x="23" y="372"/>
                    <a:pt x="12" y="308"/>
                  </a:cubicBezTo>
                  <a:cubicBezTo>
                    <a:pt x="0" y="236"/>
                    <a:pt x="48" y="169"/>
                    <a:pt x="119" y="157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1039" y="0"/>
                    <a:pt x="1106" y="48"/>
                    <a:pt x="1118" y="120"/>
                  </a:cubicBezTo>
                  <a:cubicBezTo>
                    <a:pt x="1130" y="191"/>
                    <a:pt x="1082" y="259"/>
                    <a:pt x="1011" y="271"/>
                  </a:cubicBezTo>
                  <a:cubicBezTo>
                    <a:pt x="163" y="415"/>
                    <a:pt x="163" y="415"/>
                    <a:pt x="163" y="415"/>
                  </a:cubicBezTo>
                  <a:cubicBezTo>
                    <a:pt x="155" y="416"/>
                    <a:pt x="148" y="417"/>
                    <a:pt x="141" y="4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5"/>
            <p:cNvSpPr txBox="1"/>
            <p:nvPr/>
          </p:nvSpPr>
          <p:spPr>
            <a:xfrm rot="-580446">
              <a:off x="5176607" y="3232333"/>
              <a:ext cx="18387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03</a:t>
              </a:r>
              <a:endParaRPr/>
            </a:p>
          </p:txBody>
        </p:sp>
      </p:grpSp>
      <p:grpSp>
        <p:nvGrpSpPr>
          <p:cNvPr id="1663" name="Google Shape;1663;p15"/>
          <p:cNvGrpSpPr/>
          <p:nvPr/>
        </p:nvGrpSpPr>
        <p:grpSpPr>
          <a:xfrm>
            <a:off x="4859479" y="3797373"/>
            <a:ext cx="2473043" cy="911684"/>
            <a:chOff x="4859479" y="3627557"/>
            <a:chExt cx="2473043" cy="911684"/>
          </a:xfrm>
        </p:grpSpPr>
        <p:sp>
          <p:nvSpPr>
            <p:cNvPr id="1664" name="Google Shape;1664;p15"/>
            <p:cNvSpPr/>
            <p:nvPr/>
          </p:nvSpPr>
          <p:spPr>
            <a:xfrm>
              <a:off x="4859479" y="3627557"/>
              <a:ext cx="2473043" cy="911684"/>
            </a:xfrm>
            <a:custGeom>
              <a:avLst/>
              <a:gdLst/>
              <a:ahLst/>
              <a:cxnLst/>
              <a:rect l="l" t="t" r="r" b="b"/>
              <a:pathLst>
                <a:path w="1130" h="417" extrusionOk="0">
                  <a:moveTo>
                    <a:pt x="141" y="417"/>
                  </a:moveTo>
                  <a:cubicBezTo>
                    <a:pt x="78" y="417"/>
                    <a:pt x="23" y="372"/>
                    <a:pt x="12" y="308"/>
                  </a:cubicBezTo>
                  <a:cubicBezTo>
                    <a:pt x="0" y="236"/>
                    <a:pt x="48" y="169"/>
                    <a:pt x="119" y="156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1039" y="0"/>
                    <a:pt x="1106" y="48"/>
                    <a:pt x="1118" y="120"/>
                  </a:cubicBezTo>
                  <a:cubicBezTo>
                    <a:pt x="1130" y="191"/>
                    <a:pt x="1082" y="259"/>
                    <a:pt x="1011" y="271"/>
                  </a:cubicBezTo>
                  <a:cubicBezTo>
                    <a:pt x="163" y="415"/>
                    <a:pt x="163" y="415"/>
                    <a:pt x="163" y="415"/>
                  </a:cubicBezTo>
                  <a:cubicBezTo>
                    <a:pt x="155" y="416"/>
                    <a:pt x="148" y="417"/>
                    <a:pt x="141" y="4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5"/>
            <p:cNvSpPr txBox="1"/>
            <p:nvPr/>
          </p:nvSpPr>
          <p:spPr>
            <a:xfrm rot="-580446">
              <a:off x="5138153" y="3883345"/>
              <a:ext cx="191569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04</a:t>
              </a:r>
              <a:endParaRPr/>
            </a:p>
          </p:txBody>
        </p:sp>
      </p:grpSp>
      <p:sp>
        <p:nvSpPr>
          <p:cNvPr id="1666" name="Google Shape;1666;p15"/>
          <p:cNvSpPr/>
          <p:nvPr/>
        </p:nvSpPr>
        <p:spPr>
          <a:xfrm>
            <a:off x="2072933" y="2007236"/>
            <a:ext cx="556539" cy="5566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15"/>
          <p:cNvSpPr/>
          <p:nvPr/>
        </p:nvSpPr>
        <p:spPr>
          <a:xfrm>
            <a:off x="1487402" y="2630556"/>
            <a:ext cx="172761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Tittle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15"/>
          <p:cNvSpPr txBox="1"/>
          <p:nvPr/>
        </p:nvSpPr>
        <p:spPr>
          <a:xfrm flipH="1">
            <a:off x="1487397" y="2920232"/>
            <a:ext cx="1727615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669" name="Google Shape;1669;p15"/>
          <p:cNvSpPr/>
          <p:nvPr/>
        </p:nvSpPr>
        <p:spPr>
          <a:xfrm>
            <a:off x="2072933" y="4287981"/>
            <a:ext cx="556539" cy="5566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15"/>
          <p:cNvSpPr/>
          <p:nvPr/>
        </p:nvSpPr>
        <p:spPr>
          <a:xfrm>
            <a:off x="1488733" y="4911301"/>
            <a:ext cx="1724942" cy="3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15"/>
          <p:cNvSpPr txBox="1"/>
          <p:nvPr/>
        </p:nvSpPr>
        <p:spPr>
          <a:xfrm flipH="1">
            <a:off x="1487397" y="5200978"/>
            <a:ext cx="1727614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672" name="Google Shape;1672;p15"/>
          <p:cNvSpPr/>
          <p:nvPr/>
        </p:nvSpPr>
        <p:spPr>
          <a:xfrm>
            <a:off x="9562528" y="2007236"/>
            <a:ext cx="556539" cy="5566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15"/>
          <p:cNvSpPr/>
          <p:nvPr/>
        </p:nvSpPr>
        <p:spPr>
          <a:xfrm>
            <a:off x="8976994" y="2630556"/>
            <a:ext cx="1727612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Cup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15"/>
          <p:cNvSpPr txBox="1"/>
          <p:nvPr/>
        </p:nvSpPr>
        <p:spPr>
          <a:xfrm flipH="1">
            <a:off x="8976990" y="2920232"/>
            <a:ext cx="1727615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675" name="Google Shape;1675;p15"/>
          <p:cNvSpPr/>
          <p:nvPr/>
        </p:nvSpPr>
        <p:spPr>
          <a:xfrm>
            <a:off x="9562528" y="4287981"/>
            <a:ext cx="556539" cy="5566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15"/>
          <p:cNvSpPr/>
          <p:nvPr/>
        </p:nvSpPr>
        <p:spPr>
          <a:xfrm>
            <a:off x="8976995" y="4911301"/>
            <a:ext cx="172761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Rocket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15"/>
          <p:cNvSpPr txBox="1"/>
          <p:nvPr/>
        </p:nvSpPr>
        <p:spPr>
          <a:xfrm flipH="1">
            <a:off x="8976990" y="5200978"/>
            <a:ext cx="1727615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678" name="Google Shape;1678;p15"/>
          <p:cNvSpPr/>
          <p:nvPr/>
        </p:nvSpPr>
        <p:spPr>
          <a:xfrm>
            <a:off x="2212922" y="4428003"/>
            <a:ext cx="276567" cy="276639"/>
          </a:xfrm>
          <a:custGeom>
            <a:avLst/>
            <a:gdLst/>
            <a:ahLst/>
            <a:cxnLst/>
            <a:rect l="l" t="t" r="r" b="b"/>
            <a:pathLst>
              <a:path w="21600" h="21579" extrusionOk="0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0775" tIns="50775" rIns="50775" bIns="50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9" name="Google Shape;1679;p15"/>
          <p:cNvSpPr/>
          <p:nvPr/>
        </p:nvSpPr>
        <p:spPr>
          <a:xfrm>
            <a:off x="9710707" y="2142439"/>
            <a:ext cx="260183" cy="2862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0775" tIns="50775" rIns="50775" bIns="50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680" name="Google Shape;1680;p15"/>
          <p:cNvGrpSpPr/>
          <p:nvPr/>
        </p:nvGrpSpPr>
        <p:grpSpPr>
          <a:xfrm>
            <a:off x="2224702" y="2119773"/>
            <a:ext cx="253004" cy="331609"/>
            <a:chOff x="4576763" y="2300287"/>
            <a:chExt cx="276225" cy="361950"/>
          </a:xfrm>
        </p:grpSpPr>
        <p:sp>
          <p:nvSpPr>
            <p:cNvPr id="1681" name="Google Shape;1681;p15"/>
            <p:cNvSpPr/>
            <p:nvPr/>
          </p:nvSpPr>
          <p:spPr>
            <a:xfrm>
              <a:off x="4576763" y="2541587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5"/>
            <p:cNvSpPr/>
            <p:nvPr/>
          </p:nvSpPr>
          <p:spPr>
            <a:xfrm>
              <a:off x="4576763" y="2541587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5"/>
            <p:cNvSpPr/>
            <p:nvPr/>
          </p:nvSpPr>
          <p:spPr>
            <a:xfrm>
              <a:off x="4610100" y="2541587"/>
              <a:ext cx="1588" cy="15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5"/>
            <p:cNvSpPr/>
            <p:nvPr/>
          </p:nvSpPr>
          <p:spPr>
            <a:xfrm>
              <a:off x="4732338" y="2541587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5"/>
            <p:cNvSpPr/>
            <p:nvPr/>
          </p:nvSpPr>
          <p:spPr>
            <a:xfrm>
              <a:off x="4732338" y="2541587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5"/>
            <p:cNvSpPr/>
            <p:nvPr/>
          </p:nvSpPr>
          <p:spPr>
            <a:xfrm>
              <a:off x="4822825" y="2541587"/>
              <a:ext cx="1588" cy="15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5"/>
            <p:cNvSpPr/>
            <p:nvPr/>
          </p:nvSpPr>
          <p:spPr>
            <a:xfrm>
              <a:off x="4586288" y="2300287"/>
              <a:ext cx="261937" cy="258762"/>
            </a:xfrm>
            <a:custGeom>
              <a:avLst/>
              <a:gdLst/>
              <a:ahLst/>
              <a:cxnLst/>
              <a:rect l="l" t="t" r="r" b="b"/>
              <a:pathLst>
                <a:path w="728" h="720" extrusionOk="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5"/>
            <p:cNvSpPr/>
            <p:nvPr/>
          </p:nvSpPr>
          <p:spPr>
            <a:xfrm>
              <a:off x="4691063" y="2387599"/>
              <a:ext cx="36512" cy="80963"/>
            </a:xfrm>
            <a:custGeom>
              <a:avLst/>
              <a:gdLst/>
              <a:ahLst/>
              <a:cxnLst/>
              <a:rect l="l" t="t" r="r" b="b"/>
              <a:pathLst>
                <a:path w="102" h="227" extrusionOk="0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5"/>
            <p:cNvSpPr/>
            <p:nvPr/>
          </p:nvSpPr>
          <p:spPr>
            <a:xfrm>
              <a:off x="4691063" y="2387599"/>
              <a:ext cx="36512" cy="80963"/>
            </a:xfrm>
            <a:custGeom>
              <a:avLst/>
              <a:gdLst/>
              <a:ahLst/>
              <a:cxnLst/>
              <a:rect l="l" t="t" r="r" b="b"/>
              <a:pathLst>
                <a:path w="102" h="227" extrusionOk="0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5"/>
            <p:cNvSpPr/>
            <p:nvPr/>
          </p:nvSpPr>
          <p:spPr>
            <a:xfrm>
              <a:off x="4691063" y="2400299"/>
              <a:ext cx="1587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1" name="Google Shape;1691;p15"/>
          <p:cNvSpPr/>
          <p:nvPr/>
        </p:nvSpPr>
        <p:spPr>
          <a:xfrm>
            <a:off x="9710707" y="4410621"/>
            <a:ext cx="260183" cy="311400"/>
          </a:xfrm>
          <a:custGeom>
            <a:avLst/>
            <a:gdLst/>
            <a:ahLst/>
            <a:cxnLst/>
            <a:rect l="l" t="t" r="r" b="b"/>
            <a:pathLst>
              <a:path w="449768" h="538305" extrusionOk="0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16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1698" name="Google Shape;1698;p16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1699" name="Google Shape;1699;p16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00" name="Google Shape;1700;p16"/>
          <p:cNvGrpSpPr/>
          <p:nvPr/>
        </p:nvGrpSpPr>
        <p:grpSpPr>
          <a:xfrm>
            <a:off x="5240862" y="1905769"/>
            <a:ext cx="1710279" cy="4203817"/>
            <a:chOff x="5170485" y="1629540"/>
            <a:chExt cx="1851029" cy="4549778"/>
          </a:xfrm>
        </p:grpSpPr>
        <p:sp>
          <p:nvSpPr>
            <p:cNvPr id="1701" name="Google Shape;1701;p16"/>
            <p:cNvSpPr/>
            <p:nvPr/>
          </p:nvSpPr>
          <p:spPr>
            <a:xfrm>
              <a:off x="5640386" y="5480818"/>
              <a:ext cx="911227" cy="530225"/>
            </a:xfrm>
            <a:custGeom>
              <a:avLst/>
              <a:gdLst/>
              <a:ahLst/>
              <a:cxnLst/>
              <a:rect l="l" t="t" r="r" b="b"/>
              <a:pathLst>
                <a:path w="351" h="204" extrusionOk="0">
                  <a:moveTo>
                    <a:pt x="176" y="41"/>
                  </a:moveTo>
                  <a:cubicBezTo>
                    <a:pt x="103" y="41"/>
                    <a:pt x="46" y="24"/>
                    <a:pt x="0" y="0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77"/>
                    <a:pt x="22" y="204"/>
                    <a:pt x="49" y="204"/>
                  </a:cubicBezTo>
                  <a:cubicBezTo>
                    <a:pt x="302" y="204"/>
                    <a:pt x="302" y="204"/>
                    <a:pt x="302" y="204"/>
                  </a:cubicBezTo>
                  <a:cubicBezTo>
                    <a:pt x="329" y="204"/>
                    <a:pt x="351" y="177"/>
                    <a:pt x="351" y="144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05" y="24"/>
                    <a:pt x="248" y="41"/>
                    <a:pt x="176" y="41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5229223" y="4402904"/>
              <a:ext cx="1731966" cy="1184276"/>
            </a:xfrm>
            <a:custGeom>
              <a:avLst/>
              <a:gdLst/>
              <a:ahLst/>
              <a:cxnLst/>
              <a:rect l="l" t="t" r="r" b="b"/>
              <a:pathLst>
                <a:path w="667" h="457" extrusionOk="0">
                  <a:moveTo>
                    <a:pt x="667" y="0"/>
                  </a:moveTo>
                  <a:cubicBezTo>
                    <a:pt x="667" y="237"/>
                    <a:pt x="667" y="237"/>
                    <a:pt x="667" y="237"/>
                  </a:cubicBezTo>
                  <a:cubicBezTo>
                    <a:pt x="667" y="237"/>
                    <a:pt x="594" y="457"/>
                    <a:pt x="334" y="457"/>
                  </a:cubicBezTo>
                  <a:cubicBezTo>
                    <a:pt x="73" y="457"/>
                    <a:pt x="0" y="237"/>
                    <a:pt x="0" y="2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5811836" y="6011043"/>
              <a:ext cx="568326" cy="168275"/>
            </a:xfrm>
            <a:custGeom>
              <a:avLst/>
              <a:gdLst/>
              <a:ahLst/>
              <a:cxnLst/>
              <a:rect l="l" t="t" r="r" b="b"/>
              <a:pathLst>
                <a:path w="219" h="65" extrusionOk="0">
                  <a:moveTo>
                    <a:pt x="219" y="0"/>
                  </a:moveTo>
                  <a:cubicBezTo>
                    <a:pt x="219" y="22"/>
                    <a:pt x="219" y="22"/>
                    <a:pt x="219" y="22"/>
                  </a:cubicBezTo>
                  <a:cubicBezTo>
                    <a:pt x="219" y="46"/>
                    <a:pt x="205" y="65"/>
                    <a:pt x="188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14" y="65"/>
                    <a:pt x="0" y="46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5229223" y="4267967"/>
              <a:ext cx="1731966" cy="269875"/>
            </a:xfrm>
            <a:prstGeom prst="ellipse">
              <a:avLst/>
            </a:pr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5689599" y="5857055"/>
              <a:ext cx="862014" cy="141288"/>
            </a:xfrm>
            <a:custGeom>
              <a:avLst/>
              <a:gdLst/>
              <a:ahLst/>
              <a:cxnLst/>
              <a:rect l="l" t="t" r="r" b="b"/>
              <a:pathLst>
                <a:path w="332" h="54" extrusionOk="0">
                  <a:moveTo>
                    <a:pt x="10" y="54"/>
                  </a:moveTo>
                  <a:cubicBezTo>
                    <a:pt x="331" y="8"/>
                    <a:pt x="331" y="8"/>
                    <a:pt x="331" y="8"/>
                  </a:cubicBezTo>
                  <a:cubicBezTo>
                    <a:pt x="332" y="6"/>
                    <a:pt x="332" y="3"/>
                    <a:pt x="332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" y="50"/>
                    <a:pt x="6" y="52"/>
                    <a:pt x="10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5641974" y="5758630"/>
              <a:ext cx="909639" cy="147638"/>
            </a:xfrm>
            <a:custGeom>
              <a:avLst/>
              <a:gdLst/>
              <a:ahLst/>
              <a:cxnLst/>
              <a:rect l="l" t="t" r="r" b="b"/>
              <a:pathLst>
                <a:path w="350" h="57" extrusionOk="0">
                  <a:moveTo>
                    <a:pt x="2" y="57"/>
                  </a:moveTo>
                  <a:cubicBezTo>
                    <a:pt x="350" y="8"/>
                    <a:pt x="350" y="8"/>
                    <a:pt x="350" y="8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2"/>
                    <a:pt x="1" y="55"/>
                    <a:pt x="2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5640386" y="5663380"/>
              <a:ext cx="911227" cy="147638"/>
            </a:xfrm>
            <a:custGeom>
              <a:avLst/>
              <a:gdLst/>
              <a:ahLst/>
              <a:cxnLst/>
              <a:rect l="l" t="t" r="r" b="b"/>
              <a:pathLst>
                <a:path w="574" h="93" extrusionOk="0">
                  <a:moveTo>
                    <a:pt x="0" y="93"/>
                  </a:moveTo>
                  <a:lnTo>
                    <a:pt x="574" y="13"/>
                  </a:lnTo>
                  <a:lnTo>
                    <a:pt x="574" y="0"/>
                  </a:lnTo>
                  <a:lnTo>
                    <a:pt x="0" y="8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5640386" y="5564955"/>
              <a:ext cx="911227" cy="147638"/>
            </a:xfrm>
            <a:custGeom>
              <a:avLst/>
              <a:gdLst/>
              <a:ahLst/>
              <a:cxnLst/>
              <a:rect l="l" t="t" r="r" b="b"/>
              <a:pathLst>
                <a:path w="574" h="93" extrusionOk="0">
                  <a:moveTo>
                    <a:pt x="0" y="93"/>
                  </a:moveTo>
                  <a:lnTo>
                    <a:pt x="574" y="13"/>
                  </a:lnTo>
                  <a:lnTo>
                    <a:pt x="574" y="0"/>
                  </a:lnTo>
                  <a:lnTo>
                    <a:pt x="0" y="8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5170485" y="1629540"/>
              <a:ext cx="1030290" cy="565150"/>
            </a:xfrm>
            <a:custGeom>
              <a:avLst/>
              <a:gdLst/>
              <a:ahLst/>
              <a:cxnLst/>
              <a:rect l="l" t="t" r="r" b="b"/>
              <a:pathLst>
                <a:path w="397" h="218" extrusionOk="0">
                  <a:moveTo>
                    <a:pt x="70" y="218"/>
                  </a:moveTo>
                  <a:cubicBezTo>
                    <a:pt x="73" y="218"/>
                    <a:pt x="75" y="218"/>
                    <a:pt x="77" y="218"/>
                  </a:cubicBezTo>
                  <a:cubicBezTo>
                    <a:pt x="337" y="192"/>
                    <a:pt x="337" y="192"/>
                    <a:pt x="337" y="192"/>
                  </a:cubicBezTo>
                  <a:cubicBezTo>
                    <a:pt x="371" y="188"/>
                    <a:pt x="397" y="160"/>
                    <a:pt x="397" y="125"/>
                  </a:cubicBezTo>
                  <a:cubicBezTo>
                    <a:pt x="397" y="67"/>
                    <a:pt x="397" y="67"/>
                    <a:pt x="397" y="67"/>
                  </a:cubicBezTo>
                  <a:cubicBezTo>
                    <a:pt x="397" y="30"/>
                    <a:pt x="367" y="0"/>
                    <a:pt x="330" y="0"/>
                  </a:cubicBezTo>
                  <a:cubicBezTo>
                    <a:pt x="294" y="0"/>
                    <a:pt x="264" y="29"/>
                    <a:pt x="263" y="6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27" y="88"/>
                    <a:pt x="0" y="121"/>
                    <a:pt x="4" y="158"/>
                  </a:cubicBezTo>
                  <a:cubicBezTo>
                    <a:pt x="7" y="192"/>
                    <a:pt x="36" y="218"/>
                    <a:pt x="7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5203823" y="2142303"/>
              <a:ext cx="1712916" cy="490538"/>
            </a:xfrm>
            <a:custGeom>
              <a:avLst/>
              <a:gdLst/>
              <a:ahLst/>
              <a:cxnLst/>
              <a:rect l="l" t="t" r="r" b="b"/>
              <a:pathLst>
                <a:path w="660" h="189" extrusionOk="0">
                  <a:moveTo>
                    <a:pt x="71" y="189"/>
                  </a:moveTo>
                  <a:cubicBezTo>
                    <a:pt x="73" y="189"/>
                    <a:pt x="75" y="189"/>
                    <a:pt x="78" y="189"/>
                  </a:cubicBezTo>
                  <a:cubicBezTo>
                    <a:pt x="596" y="137"/>
                    <a:pt x="596" y="137"/>
                    <a:pt x="596" y="137"/>
                  </a:cubicBezTo>
                  <a:cubicBezTo>
                    <a:pt x="633" y="134"/>
                    <a:pt x="660" y="101"/>
                    <a:pt x="656" y="64"/>
                  </a:cubicBezTo>
                  <a:cubicBezTo>
                    <a:pt x="653" y="27"/>
                    <a:pt x="620" y="0"/>
                    <a:pt x="583" y="4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27" y="59"/>
                    <a:pt x="0" y="92"/>
                    <a:pt x="4" y="129"/>
                  </a:cubicBezTo>
                  <a:cubicBezTo>
                    <a:pt x="8" y="163"/>
                    <a:pt x="37" y="189"/>
                    <a:pt x="71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5240335" y="2582041"/>
              <a:ext cx="1711329" cy="492125"/>
            </a:xfrm>
            <a:custGeom>
              <a:avLst/>
              <a:gdLst/>
              <a:ahLst/>
              <a:cxnLst/>
              <a:rect l="l" t="t" r="r" b="b"/>
              <a:pathLst>
                <a:path w="659" h="190" extrusionOk="0">
                  <a:moveTo>
                    <a:pt x="70" y="190"/>
                  </a:moveTo>
                  <a:cubicBezTo>
                    <a:pt x="72" y="190"/>
                    <a:pt x="75" y="189"/>
                    <a:pt x="77" y="189"/>
                  </a:cubicBezTo>
                  <a:cubicBezTo>
                    <a:pt x="596" y="138"/>
                    <a:pt x="596" y="138"/>
                    <a:pt x="596" y="138"/>
                  </a:cubicBezTo>
                  <a:cubicBezTo>
                    <a:pt x="632" y="134"/>
                    <a:pt x="659" y="101"/>
                    <a:pt x="656" y="64"/>
                  </a:cubicBezTo>
                  <a:cubicBezTo>
                    <a:pt x="652" y="27"/>
                    <a:pt x="619" y="0"/>
                    <a:pt x="582" y="4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27" y="59"/>
                    <a:pt x="0" y="92"/>
                    <a:pt x="3" y="129"/>
                  </a:cubicBezTo>
                  <a:cubicBezTo>
                    <a:pt x="7" y="164"/>
                    <a:pt x="36" y="190"/>
                    <a:pt x="70" y="1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5273673" y="3021778"/>
              <a:ext cx="1712916" cy="490538"/>
            </a:xfrm>
            <a:custGeom>
              <a:avLst/>
              <a:gdLst/>
              <a:ahLst/>
              <a:cxnLst/>
              <a:rect l="l" t="t" r="r" b="b"/>
              <a:pathLst>
                <a:path w="660" h="189" extrusionOk="0">
                  <a:moveTo>
                    <a:pt x="70" y="189"/>
                  </a:moveTo>
                  <a:cubicBezTo>
                    <a:pt x="73" y="189"/>
                    <a:pt x="75" y="189"/>
                    <a:pt x="77" y="189"/>
                  </a:cubicBezTo>
                  <a:cubicBezTo>
                    <a:pt x="596" y="137"/>
                    <a:pt x="596" y="137"/>
                    <a:pt x="596" y="137"/>
                  </a:cubicBezTo>
                  <a:cubicBezTo>
                    <a:pt x="633" y="133"/>
                    <a:pt x="660" y="100"/>
                    <a:pt x="656" y="63"/>
                  </a:cubicBezTo>
                  <a:cubicBezTo>
                    <a:pt x="652" y="27"/>
                    <a:pt x="620" y="0"/>
                    <a:pt x="583" y="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27" y="59"/>
                    <a:pt x="0" y="92"/>
                    <a:pt x="4" y="128"/>
                  </a:cubicBezTo>
                  <a:cubicBezTo>
                    <a:pt x="7" y="163"/>
                    <a:pt x="36" y="189"/>
                    <a:pt x="70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5318123" y="3461516"/>
              <a:ext cx="1703391" cy="962026"/>
            </a:xfrm>
            <a:custGeom>
              <a:avLst/>
              <a:gdLst/>
              <a:ahLst/>
              <a:cxnLst/>
              <a:rect l="l" t="t" r="r" b="b"/>
              <a:pathLst>
                <a:path w="656" h="371" extrusionOk="0">
                  <a:moveTo>
                    <a:pt x="652" y="64"/>
                  </a:moveTo>
                  <a:cubicBezTo>
                    <a:pt x="649" y="27"/>
                    <a:pt x="616" y="0"/>
                    <a:pt x="579" y="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26" y="59"/>
                    <a:pt x="0" y="88"/>
                    <a:pt x="0" y="122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57"/>
                    <a:pt x="30" y="371"/>
                    <a:pt x="67" y="371"/>
                  </a:cubicBezTo>
                  <a:cubicBezTo>
                    <a:pt x="104" y="371"/>
                    <a:pt x="134" y="357"/>
                    <a:pt x="134" y="341"/>
                  </a:cubicBezTo>
                  <a:cubicBezTo>
                    <a:pt x="134" y="341"/>
                    <a:pt x="134" y="341"/>
                    <a:pt x="134" y="341"/>
                  </a:cubicBezTo>
                  <a:cubicBezTo>
                    <a:pt x="134" y="183"/>
                    <a:pt x="134" y="183"/>
                    <a:pt x="134" y="183"/>
                  </a:cubicBezTo>
                  <a:cubicBezTo>
                    <a:pt x="592" y="137"/>
                    <a:pt x="592" y="137"/>
                    <a:pt x="592" y="137"/>
                  </a:cubicBezTo>
                  <a:cubicBezTo>
                    <a:pt x="629" y="133"/>
                    <a:pt x="656" y="101"/>
                    <a:pt x="652" y="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6515100" y="3896491"/>
              <a:ext cx="347663" cy="527050"/>
            </a:xfrm>
            <a:custGeom>
              <a:avLst/>
              <a:gdLst/>
              <a:ahLst/>
              <a:cxnLst/>
              <a:rect l="l" t="t" r="r" b="b"/>
              <a:pathLst>
                <a:path w="134" h="203" extrusionOk="0">
                  <a:moveTo>
                    <a:pt x="0" y="173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189"/>
                    <a:pt x="30" y="203"/>
                    <a:pt x="67" y="203"/>
                  </a:cubicBezTo>
                  <a:cubicBezTo>
                    <a:pt x="104" y="203"/>
                    <a:pt x="134" y="189"/>
                    <a:pt x="134" y="17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5" name="Google Shape;1715;p16"/>
            <p:cNvGrpSpPr/>
            <p:nvPr/>
          </p:nvGrpSpPr>
          <p:grpSpPr>
            <a:xfrm>
              <a:off x="6096013" y="1645414"/>
              <a:ext cx="923930" cy="4533903"/>
              <a:chOff x="2490" y="1934"/>
              <a:chExt cx="582" cy="2856"/>
            </a:xfrm>
          </p:grpSpPr>
          <p:sp>
            <p:nvSpPr>
              <p:cNvPr id="1716" name="Google Shape;1716;p16"/>
              <p:cNvSpPr/>
              <p:nvPr/>
            </p:nvSpPr>
            <p:spPr>
              <a:xfrm>
                <a:off x="2490" y="3352"/>
                <a:ext cx="544" cy="143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80" extrusionOk="0">
                    <a:moveTo>
                      <a:pt x="295" y="0"/>
                    </a:moveTo>
                    <a:cubicBezTo>
                      <a:pt x="161" y="14"/>
                      <a:pt x="161" y="14"/>
                      <a:pt x="161" y="14"/>
                    </a:cubicBezTo>
                    <a:cubicBezTo>
                      <a:pt x="161" y="150"/>
                      <a:pt x="161" y="150"/>
                      <a:pt x="161" y="150"/>
                    </a:cubicBezTo>
                    <a:cubicBezTo>
                      <a:pt x="113" y="145"/>
                      <a:pt x="58" y="143"/>
                      <a:pt x="0" y="143"/>
                    </a:cubicBezTo>
                    <a:cubicBezTo>
                      <a:pt x="0" y="880"/>
                      <a:pt x="0" y="880"/>
                      <a:pt x="0" y="880"/>
                    </a:cubicBezTo>
                    <a:cubicBezTo>
                      <a:pt x="78" y="880"/>
                      <a:pt x="78" y="880"/>
                      <a:pt x="78" y="880"/>
                    </a:cubicBezTo>
                    <a:cubicBezTo>
                      <a:pt x="95" y="880"/>
                      <a:pt x="109" y="861"/>
                      <a:pt x="109" y="837"/>
                    </a:cubicBezTo>
                    <a:cubicBezTo>
                      <a:pt x="109" y="815"/>
                      <a:pt x="109" y="815"/>
                      <a:pt x="109" y="815"/>
                    </a:cubicBezTo>
                    <a:cubicBezTo>
                      <a:pt x="126" y="815"/>
                      <a:pt x="126" y="815"/>
                      <a:pt x="126" y="815"/>
                    </a:cubicBezTo>
                    <a:cubicBezTo>
                      <a:pt x="153" y="815"/>
                      <a:pt x="175" y="788"/>
                      <a:pt x="175" y="755"/>
                    </a:cubicBezTo>
                    <a:cubicBezTo>
                      <a:pt x="175" y="726"/>
                      <a:pt x="175" y="726"/>
                      <a:pt x="175" y="726"/>
                    </a:cubicBezTo>
                    <a:cubicBezTo>
                      <a:pt x="175" y="718"/>
                      <a:pt x="175" y="718"/>
                      <a:pt x="175" y="718"/>
                    </a:cubicBezTo>
                    <a:cubicBezTo>
                      <a:pt x="175" y="689"/>
                      <a:pt x="175" y="689"/>
                      <a:pt x="175" y="689"/>
                    </a:cubicBezTo>
                    <a:cubicBezTo>
                      <a:pt x="175" y="681"/>
                      <a:pt x="175" y="681"/>
                      <a:pt x="175" y="681"/>
                    </a:cubicBezTo>
                    <a:cubicBezTo>
                      <a:pt x="175" y="651"/>
                      <a:pt x="175" y="651"/>
                      <a:pt x="175" y="651"/>
                    </a:cubicBezTo>
                    <a:cubicBezTo>
                      <a:pt x="175" y="643"/>
                      <a:pt x="175" y="643"/>
                      <a:pt x="175" y="643"/>
                    </a:cubicBezTo>
                    <a:cubicBezTo>
                      <a:pt x="175" y="611"/>
                      <a:pt x="175" y="611"/>
                      <a:pt x="175" y="611"/>
                    </a:cubicBezTo>
                    <a:cubicBezTo>
                      <a:pt x="175" y="611"/>
                      <a:pt x="175" y="611"/>
                      <a:pt x="175" y="611"/>
                    </a:cubicBezTo>
                    <a:cubicBezTo>
                      <a:pt x="295" y="547"/>
                      <a:pt x="333" y="432"/>
                      <a:pt x="333" y="432"/>
                    </a:cubicBezTo>
                    <a:cubicBezTo>
                      <a:pt x="333" y="195"/>
                      <a:pt x="333" y="195"/>
                      <a:pt x="333" y="195"/>
                    </a:cubicBezTo>
                    <a:cubicBezTo>
                      <a:pt x="333" y="186"/>
                      <a:pt x="319" y="178"/>
                      <a:pt x="295" y="171"/>
                    </a:cubicBezTo>
                    <a:cubicBezTo>
                      <a:pt x="295" y="0"/>
                      <a:pt x="295" y="0"/>
                      <a:pt x="295" y="0"/>
                    </a:cubicBezTo>
                  </a:path>
                </a:pathLst>
              </a:custGeom>
              <a:solidFill>
                <a:srgbClr val="343232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16"/>
              <p:cNvSpPr/>
              <p:nvPr/>
            </p:nvSpPr>
            <p:spPr>
              <a:xfrm>
                <a:off x="2490" y="3082"/>
                <a:ext cx="582" cy="267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63" extrusionOk="0">
                    <a:moveTo>
                      <a:pt x="286" y="0"/>
                    </a:moveTo>
                    <a:cubicBezTo>
                      <a:pt x="283" y="0"/>
                      <a:pt x="281" y="0"/>
                      <a:pt x="279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329" y="130"/>
                      <a:pt x="356" y="98"/>
                      <a:pt x="352" y="61"/>
                    </a:cubicBezTo>
                    <a:cubicBezTo>
                      <a:pt x="349" y="26"/>
                      <a:pt x="320" y="0"/>
                      <a:pt x="286" y="0"/>
                    </a:cubicBezTo>
                  </a:path>
                </a:pathLst>
              </a:custGeom>
              <a:solidFill>
                <a:srgbClr val="343232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16"/>
              <p:cNvSpPr/>
              <p:nvPr/>
            </p:nvSpPr>
            <p:spPr>
              <a:xfrm>
                <a:off x="2490" y="2806"/>
                <a:ext cx="561" cy="26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62" extrusionOk="0">
                    <a:moveTo>
                      <a:pt x="272" y="0"/>
                    </a:moveTo>
                    <a:cubicBezTo>
                      <a:pt x="270" y="0"/>
                      <a:pt x="268" y="0"/>
                      <a:pt x="266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279" y="134"/>
                      <a:pt x="279" y="134"/>
                      <a:pt x="279" y="134"/>
                    </a:cubicBezTo>
                    <a:cubicBezTo>
                      <a:pt x="316" y="130"/>
                      <a:pt x="343" y="97"/>
                      <a:pt x="339" y="60"/>
                    </a:cubicBezTo>
                    <a:cubicBezTo>
                      <a:pt x="336" y="26"/>
                      <a:pt x="306" y="0"/>
                      <a:pt x="272" y="0"/>
                    </a:cubicBezTo>
                  </a:path>
                </a:pathLst>
              </a:custGeom>
              <a:solidFill>
                <a:srgbClr val="343232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16"/>
              <p:cNvSpPr/>
              <p:nvPr/>
            </p:nvSpPr>
            <p:spPr>
              <a:xfrm>
                <a:off x="2490" y="2530"/>
                <a:ext cx="538" cy="262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60" extrusionOk="0">
                    <a:moveTo>
                      <a:pt x="259" y="0"/>
                    </a:moveTo>
                    <a:cubicBezTo>
                      <a:pt x="257" y="0"/>
                      <a:pt x="255" y="0"/>
                      <a:pt x="252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266" y="134"/>
                      <a:pt x="266" y="134"/>
                      <a:pt x="266" y="134"/>
                    </a:cubicBezTo>
                    <a:cubicBezTo>
                      <a:pt x="302" y="130"/>
                      <a:pt x="329" y="97"/>
                      <a:pt x="326" y="60"/>
                    </a:cubicBezTo>
                    <a:cubicBezTo>
                      <a:pt x="322" y="26"/>
                      <a:pt x="293" y="0"/>
                      <a:pt x="259" y="0"/>
                    </a:cubicBezTo>
                  </a:path>
                </a:pathLst>
              </a:custGeom>
              <a:solidFill>
                <a:srgbClr val="343232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16"/>
              <p:cNvSpPr/>
              <p:nvPr/>
            </p:nvSpPr>
            <p:spPr>
              <a:xfrm>
                <a:off x="2490" y="2252"/>
                <a:ext cx="517" cy="26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59" extrusionOk="0">
                    <a:moveTo>
                      <a:pt x="246" y="0"/>
                    </a:moveTo>
                    <a:cubicBezTo>
                      <a:pt x="243" y="0"/>
                      <a:pt x="241" y="1"/>
                      <a:pt x="239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52" y="134"/>
                      <a:pt x="252" y="134"/>
                      <a:pt x="252" y="134"/>
                    </a:cubicBezTo>
                    <a:cubicBezTo>
                      <a:pt x="289" y="131"/>
                      <a:pt x="316" y="98"/>
                      <a:pt x="312" y="61"/>
                    </a:cubicBezTo>
                    <a:cubicBezTo>
                      <a:pt x="309" y="26"/>
                      <a:pt x="280" y="0"/>
                      <a:pt x="246" y="0"/>
                    </a:cubicBezTo>
                  </a:path>
                </a:pathLst>
              </a:custGeom>
              <a:solidFill>
                <a:srgbClr val="343232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16"/>
              <p:cNvSpPr/>
              <p:nvPr/>
            </p:nvSpPr>
            <p:spPr>
              <a:xfrm>
                <a:off x="2490" y="1934"/>
                <a:ext cx="65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40" h="181" extrusionOk="0">
                    <a:moveTo>
                      <a:pt x="0" y="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23" y="170"/>
                      <a:pt x="40" y="146"/>
                      <a:pt x="40" y="119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34"/>
                      <a:pt x="23" y="10"/>
                      <a:pt x="0" y="0"/>
                    </a:cubicBezTo>
                  </a:path>
                </a:pathLst>
              </a:custGeom>
              <a:solidFill>
                <a:srgbClr val="343232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22" name="Google Shape;1722;p16"/>
          <p:cNvSpPr/>
          <p:nvPr/>
        </p:nvSpPr>
        <p:spPr>
          <a:xfrm>
            <a:off x="990602" y="2047958"/>
            <a:ext cx="496455" cy="49645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16"/>
          <p:cNvSpPr txBox="1"/>
          <p:nvPr/>
        </p:nvSpPr>
        <p:spPr>
          <a:xfrm flipH="1">
            <a:off x="1575585" y="2126908"/>
            <a:ext cx="219944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House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16"/>
          <p:cNvSpPr txBox="1"/>
          <p:nvPr/>
        </p:nvSpPr>
        <p:spPr>
          <a:xfrm flipH="1">
            <a:off x="897965" y="2587307"/>
            <a:ext cx="2877064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 adipiscing elit egestas nec purus. </a:t>
            </a:r>
            <a:endParaRPr/>
          </a:p>
        </p:txBody>
      </p:sp>
      <p:sp>
        <p:nvSpPr>
          <p:cNvPr id="1725" name="Google Shape;1725;p16"/>
          <p:cNvSpPr/>
          <p:nvPr/>
        </p:nvSpPr>
        <p:spPr>
          <a:xfrm>
            <a:off x="990602" y="3477097"/>
            <a:ext cx="496455" cy="49645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16"/>
          <p:cNvSpPr txBox="1"/>
          <p:nvPr/>
        </p:nvSpPr>
        <p:spPr>
          <a:xfrm flipH="1">
            <a:off x="1575585" y="3556046"/>
            <a:ext cx="21994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Cart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16"/>
          <p:cNvSpPr txBox="1"/>
          <p:nvPr/>
        </p:nvSpPr>
        <p:spPr>
          <a:xfrm flipH="1">
            <a:off x="897965" y="4016444"/>
            <a:ext cx="2877064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 adipiscing elit egestas nec purus. </a:t>
            </a:r>
            <a:endParaRPr/>
          </a:p>
        </p:txBody>
      </p:sp>
      <p:sp>
        <p:nvSpPr>
          <p:cNvPr id="1728" name="Google Shape;1728;p16"/>
          <p:cNvSpPr/>
          <p:nvPr/>
        </p:nvSpPr>
        <p:spPr>
          <a:xfrm>
            <a:off x="990602" y="4906235"/>
            <a:ext cx="496455" cy="49645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16"/>
          <p:cNvSpPr txBox="1"/>
          <p:nvPr/>
        </p:nvSpPr>
        <p:spPr>
          <a:xfrm flipH="1">
            <a:off x="1575585" y="4985186"/>
            <a:ext cx="21994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Tags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16"/>
          <p:cNvSpPr txBox="1"/>
          <p:nvPr/>
        </p:nvSpPr>
        <p:spPr>
          <a:xfrm flipH="1">
            <a:off x="897965" y="5445583"/>
            <a:ext cx="2877064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 adipiscing elit egestas nec purus. </a:t>
            </a:r>
            <a:endParaRPr/>
          </a:p>
        </p:txBody>
      </p:sp>
      <p:sp>
        <p:nvSpPr>
          <p:cNvPr id="1731" name="Google Shape;1731;p16"/>
          <p:cNvSpPr/>
          <p:nvPr/>
        </p:nvSpPr>
        <p:spPr>
          <a:xfrm flipH="1">
            <a:off x="10612311" y="2047958"/>
            <a:ext cx="496455" cy="49645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16"/>
          <p:cNvSpPr txBox="1"/>
          <p:nvPr/>
        </p:nvSpPr>
        <p:spPr>
          <a:xfrm>
            <a:off x="8350970" y="2126908"/>
            <a:ext cx="21728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Shopping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16"/>
          <p:cNvSpPr txBox="1"/>
          <p:nvPr/>
        </p:nvSpPr>
        <p:spPr>
          <a:xfrm>
            <a:off x="8350969" y="2587307"/>
            <a:ext cx="285043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 adipiscing elit egestas nec purus. </a:t>
            </a:r>
            <a:endParaRPr/>
          </a:p>
        </p:txBody>
      </p:sp>
      <p:sp>
        <p:nvSpPr>
          <p:cNvPr id="1734" name="Google Shape;1734;p16"/>
          <p:cNvSpPr/>
          <p:nvPr/>
        </p:nvSpPr>
        <p:spPr>
          <a:xfrm flipH="1">
            <a:off x="10612311" y="3477097"/>
            <a:ext cx="496455" cy="49645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16"/>
          <p:cNvSpPr txBox="1"/>
          <p:nvPr/>
        </p:nvSpPr>
        <p:spPr>
          <a:xfrm>
            <a:off x="8350969" y="3556046"/>
            <a:ext cx="21728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Download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16"/>
          <p:cNvSpPr txBox="1"/>
          <p:nvPr/>
        </p:nvSpPr>
        <p:spPr>
          <a:xfrm>
            <a:off x="8350969" y="4016444"/>
            <a:ext cx="285043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 adipiscing elit egestas nec purus. </a:t>
            </a:r>
            <a:endParaRPr/>
          </a:p>
        </p:txBody>
      </p:sp>
      <p:sp>
        <p:nvSpPr>
          <p:cNvPr id="1737" name="Google Shape;1737;p16"/>
          <p:cNvSpPr/>
          <p:nvPr/>
        </p:nvSpPr>
        <p:spPr>
          <a:xfrm flipH="1">
            <a:off x="10612311" y="4906235"/>
            <a:ext cx="496455" cy="49645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16"/>
          <p:cNvSpPr txBox="1"/>
          <p:nvPr/>
        </p:nvSpPr>
        <p:spPr>
          <a:xfrm>
            <a:off x="8350969" y="4985186"/>
            <a:ext cx="21728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Lock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16"/>
          <p:cNvSpPr txBox="1"/>
          <p:nvPr/>
        </p:nvSpPr>
        <p:spPr>
          <a:xfrm>
            <a:off x="8350969" y="5445583"/>
            <a:ext cx="285043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 adipiscing elit egestas nec purus. </a:t>
            </a:r>
            <a:endParaRPr/>
          </a:p>
        </p:txBody>
      </p:sp>
      <p:sp>
        <p:nvSpPr>
          <p:cNvPr id="1740" name="Google Shape;1740;p16"/>
          <p:cNvSpPr/>
          <p:nvPr/>
        </p:nvSpPr>
        <p:spPr>
          <a:xfrm>
            <a:off x="10736527" y="5002523"/>
            <a:ext cx="248020" cy="303879"/>
          </a:xfrm>
          <a:custGeom>
            <a:avLst/>
            <a:gdLst/>
            <a:ahLst/>
            <a:cxnLst/>
            <a:rect l="l" t="t" r="r" b="b"/>
            <a:pathLst>
              <a:path w="488" h="601" extrusionOk="0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16"/>
          <p:cNvSpPr/>
          <p:nvPr/>
        </p:nvSpPr>
        <p:spPr>
          <a:xfrm>
            <a:off x="10708598" y="3594609"/>
            <a:ext cx="303879" cy="261427"/>
          </a:xfrm>
          <a:custGeom>
            <a:avLst/>
            <a:gdLst/>
            <a:ahLst/>
            <a:cxnLst/>
            <a:rect l="l" t="t" r="r" b="b"/>
            <a:pathLst>
              <a:path w="601" h="517" extrusionOk="0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cubicBezTo>
                  <a:pt x="494" y="85"/>
                  <a:pt x="494" y="85"/>
                  <a:pt x="494" y="85"/>
                </a:cubicBez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16"/>
          <p:cNvSpPr/>
          <p:nvPr/>
        </p:nvSpPr>
        <p:spPr>
          <a:xfrm>
            <a:off x="1085773" y="2150949"/>
            <a:ext cx="306113" cy="290473"/>
          </a:xfrm>
          <a:custGeom>
            <a:avLst/>
            <a:gdLst/>
            <a:ahLst/>
            <a:cxnLst/>
            <a:rect l="l" t="t" r="r" b="b"/>
            <a:pathLst>
              <a:path w="602" h="573" extrusionOk="0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cubicBezTo>
                  <a:pt x="304" y="71"/>
                  <a:pt x="304" y="71"/>
                  <a:pt x="304" y="71"/>
                </a:cubicBezTo>
                <a:cubicBezTo>
                  <a:pt x="50" y="325"/>
                  <a:pt x="50" y="325"/>
                  <a:pt x="50" y="325"/>
                </a:cubicBez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7"/>
                  <a:pt x="325" y="7"/>
                </a:cubicBez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16"/>
          <p:cNvSpPr/>
          <p:nvPr/>
        </p:nvSpPr>
        <p:spPr>
          <a:xfrm>
            <a:off x="1120405" y="5024867"/>
            <a:ext cx="236847" cy="259191"/>
          </a:xfrm>
          <a:custGeom>
            <a:avLst/>
            <a:gdLst/>
            <a:ahLst/>
            <a:cxnLst/>
            <a:rect l="l" t="t" r="r" b="b"/>
            <a:pathLst>
              <a:path w="467" h="510" extrusionOk="0">
                <a:moveTo>
                  <a:pt x="459" y="247"/>
                </a:move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cubicBezTo>
                  <a:pt x="452" y="290"/>
                  <a:pt x="452" y="290"/>
                  <a:pt x="452" y="297"/>
                </a:cubicBezTo>
                <a:cubicBezTo>
                  <a:pt x="452" y="304"/>
                  <a:pt x="445" y="311"/>
                  <a:pt x="445" y="311"/>
                </a:cubicBezTo>
                <a:cubicBezTo>
                  <a:pt x="283" y="502"/>
                  <a:pt x="283" y="502"/>
                  <a:pt x="283" y="502"/>
                </a:cubicBezTo>
                <a:cubicBezTo>
                  <a:pt x="275" y="509"/>
                  <a:pt x="268" y="509"/>
                  <a:pt x="261" y="509"/>
                </a:cubicBez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cubicBezTo>
                  <a:pt x="7" y="290"/>
                  <a:pt x="7" y="290"/>
                  <a:pt x="7" y="290"/>
                </a:cubicBezTo>
                <a:cubicBezTo>
                  <a:pt x="0" y="283"/>
                  <a:pt x="0" y="276"/>
                  <a:pt x="0" y="269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16"/>
          <p:cNvSpPr/>
          <p:nvPr/>
        </p:nvSpPr>
        <p:spPr>
          <a:xfrm>
            <a:off x="1084654" y="3595729"/>
            <a:ext cx="308348" cy="259191"/>
          </a:xfrm>
          <a:custGeom>
            <a:avLst/>
            <a:gdLst/>
            <a:ahLst/>
            <a:cxnLst/>
            <a:rect l="l" t="t" r="r" b="b"/>
            <a:pathLst>
              <a:path w="608" h="510" extrusionOk="0">
                <a:moveTo>
                  <a:pt x="607" y="212"/>
                </a:moveTo>
                <a:lnTo>
                  <a:pt x="607" y="212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cubicBezTo>
                  <a:pt x="487" y="502"/>
                  <a:pt x="480" y="509"/>
                  <a:pt x="466" y="509"/>
                </a:cubicBez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cubicBezTo>
                  <a:pt x="127" y="509"/>
                  <a:pt x="120" y="502"/>
                  <a:pt x="113" y="488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ubicBezTo>
                  <a:pt x="353" y="191"/>
                  <a:pt x="353" y="191"/>
                  <a:pt x="353" y="191"/>
                </a:cubicBezTo>
                <a:cubicBezTo>
                  <a:pt x="424" y="191"/>
                  <a:pt x="424" y="191"/>
                  <a:pt x="424" y="191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579" y="191"/>
                  <a:pt x="579" y="191"/>
                  <a:pt x="579" y="191"/>
                </a:cubicBez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16"/>
          <p:cNvSpPr/>
          <p:nvPr/>
        </p:nvSpPr>
        <p:spPr>
          <a:xfrm>
            <a:off x="10708599" y="2156534"/>
            <a:ext cx="303879" cy="279303"/>
          </a:xfrm>
          <a:custGeom>
            <a:avLst/>
            <a:gdLst/>
            <a:ahLst/>
            <a:cxnLst/>
            <a:rect l="l" t="t" r="r" b="b"/>
            <a:pathLst>
              <a:path w="601" h="552" extrusionOk="0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17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1752" name="Google Shape;1752;p17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1753" name="Google Shape;1753;p17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4" name="Google Shape;1754;p17"/>
          <p:cNvSpPr txBox="1"/>
          <p:nvPr/>
        </p:nvSpPr>
        <p:spPr>
          <a:xfrm flipH="1">
            <a:off x="9526812" y="2058289"/>
            <a:ext cx="17405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Profile</a:t>
            </a:r>
            <a:endParaRPr sz="16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17"/>
          <p:cNvSpPr txBox="1"/>
          <p:nvPr/>
        </p:nvSpPr>
        <p:spPr>
          <a:xfrm flipH="1">
            <a:off x="9526814" y="2327476"/>
            <a:ext cx="174051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17"/>
          <p:cNvSpPr/>
          <p:nvPr/>
        </p:nvSpPr>
        <p:spPr>
          <a:xfrm>
            <a:off x="9086909" y="2115821"/>
            <a:ext cx="369455" cy="3694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17"/>
          <p:cNvSpPr txBox="1"/>
          <p:nvPr/>
        </p:nvSpPr>
        <p:spPr>
          <a:xfrm flipH="1">
            <a:off x="9526813" y="3570229"/>
            <a:ext cx="17405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Passion</a:t>
            </a:r>
            <a:endParaRPr sz="16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17"/>
          <p:cNvSpPr txBox="1"/>
          <p:nvPr/>
        </p:nvSpPr>
        <p:spPr>
          <a:xfrm flipH="1">
            <a:off x="9526814" y="3839416"/>
            <a:ext cx="174051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17"/>
          <p:cNvSpPr/>
          <p:nvPr/>
        </p:nvSpPr>
        <p:spPr>
          <a:xfrm>
            <a:off x="9086909" y="3627761"/>
            <a:ext cx="369455" cy="369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17"/>
          <p:cNvSpPr txBox="1"/>
          <p:nvPr/>
        </p:nvSpPr>
        <p:spPr>
          <a:xfrm flipH="1">
            <a:off x="9526812" y="5082167"/>
            <a:ext cx="174051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Entertainment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17"/>
          <p:cNvSpPr txBox="1"/>
          <p:nvPr/>
        </p:nvSpPr>
        <p:spPr>
          <a:xfrm flipH="1">
            <a:off x="9526814" y="5351354"/>
            <a:ext cx="174051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17"/>
          <p:cNvSpPr/>
          <p:nvPr/>
        </p:nvSpPr>
        <p:spPr>
          <a:xfrm>
            <a:off x="9086909" y="5139700"/>
            <a:ext cx="369455" cy="3694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17"/>
          <p:cNvSpPr txBox="1"/>
          <p:nvPr/>
        </p:nvSpPr>
        <p:spPr>
          <a:xfrm>
            <a:off x="924673" y="2058289"/>
            <a:ext cx="174051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Art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17"/>
          <p:cNvSpPr txBox="1"/>
          <p:nvPr/>
        </p:nvSpPr>
        <p:spPr>
          <a:xfrm>
            <a:off x="924673" y="2327476"/>
            <a:ext cx="174051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17"/>
          <p:cNvSpPr/>
          <p:nvPr/>
        </p:nvSpPr>
        <p:spPr>
          <a:xfrm flipH="1">
            <a:off x="2735639" y="2115821"/>
            <a:ext cx="369455" cy="3694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17"/>
          <p:cNvSpPr txBox="1"/>
          <p:nvPr/>
        </p:nvSpPr>
        <p:spPr>
          <a:xfrm>
            <a:off x="924674" y="3570229"/>
            <a:ext cx="17405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17"/>
          <p:cNvSpPr txBox="1"/>
          <p:nvPr/>
        </p:nvSpPr>
        <p:spPr>
          <a:xfrm>
            <a:off x="924673" y="3839416"/>
            <a:ext cx="174051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17"/>
          <p:cNvSpPr/>
          <p:nvPr/>
        </p:nvSpPr>
        <p:spPr>
          <a:xfrm flipH="1">
            <a:off x="2735639" y="3627761"/>
            <a:ext cx="369455" cy="3694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17"/>
          <p:cNvSpPr txBox="1"/>
          <p:nvPr/>
        </p:nvSpPr>
        <p:spPr>
          <a:xfrm>
            <a:off x="924673" y="5082167"/>
            <a:ext cx="174051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17"/>
          <p:cNvSpPr txBox="1"/>
          <p:nvPr/>
        </p:nvSpPr>
        <p:spPr>
          <a:xfrm>
            <a:off x="924673" y="5351354"/>
            <a:ext cx="174051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17"/>
          <p:cNvSpPr/>
          <p:nvPr/>
        </p:nvSpPr>
        <p:spPr>
          <a:xfrm flipH="1">
            <a:off x="2735639" y="5139700"/>
            <a:ext cx="369455" cy="3694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17"/>
          <p:cNvSpPr/>
          <p:nvPr/>
        </p:nvSpPr>
        <p:spPr>
          <a:xfrm>
            <a:off x="9170491" y="3731413"/>
            <a:ext cx="202288" cy="162151"/>
          </a:xfrm>
          <a:custGeom>
            <a:avLst/>
            <a:gdLst/>
            <a:ahLst/>
            <a:cxnLst/>
            <a:rect l="l" t="t" r="r" b="b"/>
            <a:pathLst>
              <a:path w="444" h="356" extrusionOk="0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17"/>
          <p:cNvSpPr/>
          <p:nvPr/>
        </p:nvSpPr>
        <p:spPr>
          <a:xfrm>
            <a:off x="9192970" y="5216060"/>
            <a:ext cx="157335" cy="216737"/>
          </a:xfrm>
          <a:custGeom>
            <a:avLst/>
            <a:gdLst/>
            <a:ahLst/>
            <a:cxnLst/>
            <a:rect l="l" t="t" r="r" b="b"/>
            <a:pathLst>
              <a:path w="346" h="479" extrusionOk="0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17"/>
          <p:cNvSpPr/>
          <p:nvPr/>
        </p:nvSpPr>
        <p:spPr>
          <a:xfrm>
            <a:off x="2805576" y="2210642"/>
            <a:ext cx="229581" cy="179812"/>
          </a:xfrm>
          <a:custGeom>
            <a:avLst/>
            <a:gdLst/>
            <a:ahLst/>
            <a:cxnLst/>
            <a:rect l="l" t="t" r="r" b="b"/>
            <a:pathLst>
              <a:path w="506" h="399" extrusionOk="0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17"/>
          <p:cNvSpPr/>
          <p:nvPr/>
        </p:nvSpPr>
        <p:spPr>
          <a:xfrm>
            <a:off x="2807181" y="5229705"/>
            <a:ext cx="226371" cy="189444"/>
          </a:xfrm>
          <a:custGeom>
            <a:avLst/>
            <a:gdLst/>
            <a:ahLst/>
            <a:cxnLst/>
            <a:rect l="l" t="t" r="r" b="b"/>
            <a:pathLst>
              <a:path w="498" h="418" extrusionOk="0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17"/>
          <p:cNvSpPr/>
          <p:nvPr/>
        </p:nvSpPr>
        <p:spPr>
          <a:xfrm>
            <a:off x="9166478" y="2200207"/>
            <a:ext cx="210316" cy="200683"/>
          </a:xfrm>
          <a:custGeom>
            <a:avLst/>
            <a:gdLst/>
            <a:ahLst/>
            <a:cxnLst/>
            <a:rect l="l" t="t" r="r" b="b"/>
            <a:pathLst>
              <a:path w="461" h="443" extrusionOk="0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17"/>
          <p:cNvSpPr/>
          <p:nvPr/>
        </p:nvSpPr>
        <p:spPr>
          <a:xfrm>
            <a:off x="2839293" y="3702514"/>
            <a:ext cx="162151" cy="219948"/>
          </a:xfrm>
          <a:custGeom>
            <a:avLst/>
            <a:gdLst/>
            <a:ahLst/>
            <a:cxnLst/>
            <a:rect l="l" t="t" r="r" b="b"/>
            <a:pathLst>
              <a:path w="355" h="487" extrusionOk="0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8" name="Google Shape;1778;p17"/>
          <p:cNvGrpSpPr/>
          <p:nvPr/>
        </p:nvGrpSpPr>
        <p:grpSpPr>
          <a:xfrm>
            <a:off x="4564051" y="1870789"/>
            <a:ext cx="3063898" cy="4246412"/>
            <a:chOff x="4564051" y="1689158"/>
            <a:chExt cx="3063898" cy="4246412"/>
          </a:xfrm>
        </p:grpSpPr>
        <p:sp>
          <p:nvSpPr>
            <p:cNvPr id="1779" name="Google Shape;1779;p17"/>
            <p:cNvSpPr/>
            <p:nvPr/>
          </p:nvSpPr>
          <p:spPr>
            <a:xfrm>
              <a:off x="6770686" y="2525865"/>
              <a:ext cx="857263" cy="1382019"/>
            </a:xfrm>
            <a:custGeom>
              <a:avLst/>
              <a:gdLst/>
              <a:ahLst/>
              <a:cxnLst/>
              <a:rect l="l" t="t" r="r" b="b"/>
              <a:pathLst>
                <a:path w="433" h="699" extrusionOk="0">
                  <a:moveTo>
                    <a:pt x="337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76" y="87"/>
                    <a:pt x="205" y="205"/>
                    <a:pt x="199" y="325"/>
                  </a:cubicBezTo>
                  <a:cubicBezTo>
                    <a:pt x="197" y="384"/>
                    <a:pt x="186" y="441"/>
                    <a:pt x="167" y="488"/>
                  </a:cubicBezTo>
                  <a:cubicBezTo>
                    <a:pt x="151" y="529"/>
                    <a:pt x="130" y="561"/>
                    <a:pt x="106" y="581"/>
                  </a:cubicBezTo>
                  <a:cubicBezTo>
                    <a:pt x="63" y="618"/>
                    <a:pt x="28" y="658"/>
                    <a:pt x="0" y="699"/>
                  </a:cubicBezTo>
                  <a:cubicBezTo>
                    <a:pt x="252" y="699"/>
                    <a:pt x="252" y="699"/>
                    <a:pt x="252" y="699"/>
                  </a:cubicBezTo>
                  <a:cubicBezTo>
                    <a:pt x="396" y="556"/>
                    <a:pt x="433" y="246"/>
                    <a:pt x="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4753882" y="1689158"/>
              <a:ext cx="1351791" cy="836708"/>
            </a:xfrm>
            <a:custGeom>
              <a:avLst/>
              <a:gdLst/>
              <a:ahLst/>
              <a:cxnLst/>
              <a:rect l="l" t="t" r="r" b="b"/>
              <a:pathLst>
                <a:path w="683" h="423" extrusionOk="0">
                  <a:moveTo>
                    <a:pt x="267" y="356"/>
                  </a:moveTo>
                  <a:cubicBezTo>
                    <a:pt x="410" y="210"/>
                    <a:pt x="579" y="194"/>
                    <a:pt x="645" y="194"/>
                  </a:cubicBezTo>
                  <a:cubicBezTo>
                    <a:pt x="657" y="194"/>
                    <a:pt x="664" y="195"/>
                    <a:pt x="665" y="195"/>
                  </a:cubicBezTo>
                  <a:cubicBezTo>
                    <a:pt x="678" y="196"/>
                    <a:pt x="678" y="196"/>
                    <a:pt x="678" y="196"/>
                  </a:cubicBezTo>
                  <a:cubicBezTo>
                    <a:pt x="683" y="195"/>
                    <a:pt x="683" y="195"/>
                    <a:pt x="683" y="195"/>
                  </a:cubicBezTo>
                  <a:cubicBezTo>
                    <a:pt x="683" y="1"/>
                    <a:pt x="683" y="1"/>
                    <a:pt x="683" y="1"/>
                  </a:cubicBezTo>
                  <a:cubicBezTo>
                    <a:pt x="681" y="1"/>
                    <a:pt x="679" y="1"/>
                    <a:pt x="678" y="1"/>
                  </a:cubicBezTo>
                  <a:cubicBezTo>
                    <a:pt x="673" y="1"/>
                    <a:pt x="661" y="0"/>
                    <a:pt x="644" y="0"/>
                  </a:cubicBezTo>
                  <a:cubicBezTo>
                    <a:pt x="555" y="0"/>
                    <a:pt x="324" y="21"/>
                    <a:pt x="130" y="219"/>
                  </a:cubicBezTo>
                  <a:cubicBezTo>
                    <a:pt x="73" y="276"/>
                    <a:pt x="30" y="346"/>
                    <a:pt x="0" y="423"/>
                  </a:cubicBezTo>
                  <a:cubicBezTo>
                    <a:pt x="215" y="423"/>
                    <a:pt x="215" y="423"/>
                    <a:pt x="215" y="423"/>
                  </a:cubicBezTo>
                  <a:cubicBezTo>
                    <a:pt x="230" y="398"/>
                    <a:pt x="248" y="375"/>
                    <a:pt x="267" y="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4564051" y="2525865"/>
              <a:ext cx="857263" cy="1382019"/>
            </a:xfrm>
            <a:custGeom>
              <a:avLst/>
              <a:gdLst/>
              <a:ahLst/>
              <a:cxnLst/>
              <a:rect l="l" t="t" r="r" b="b"/>
              <a:pathLst>
                <a:path w="433" h="699" extrusionOk="0">
                  <a:moveTo>
                    <a:pt x="327" y="581"/>
                  </a:moveTo>
                  <a:cubicBezTo>
                    <a:pt x="303" y="561"/>
                    <a:pt x="282" y="529"/>
                    <a:pt x="266" y="488"/>
                  </a:cubicBezTo>
                  <a:cubicBezTo>
                    <a:pt x="247" y="441"/>
                    <a:pt x="236" y="384"/>
                    <a:pt x="234" y="325"/>
                  </a:cubicBezTo>
                  <a:cubicBezTo>
                    <a:pt x="228" y="205"/>
                    <a:pt x="257" y="87"/>
                    <a:pt x="3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246"/>
                    <a:pt x="37" y="556"/>
                    <a:pt x="181" y="699"/>
                  </a:cubicBezTo>
                  <a:cubicBezTo>
                    <a:pt x="433" y="699"/>
                    <a:pt x="433" y="699"/>
                    <a:pt x="433" y="699"/>
                  </a:cubicBezTo>
                  <a:cubicBezTo>
                    <a:pt x="405" y="658"/>
                    <a:pt x="370" y="618"/>
                    <a:pt x="327" y="5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4921949" y="3907885"/>
              <a:ext cx="1183723" cy="987847"/>
            </a:xfrm>
            <a:custGeom>
              <a:avLst/>
              <a:gdLst/>
              <a:ahLst/>
              <a:cxnLst/>
              <a:rect l="l" t="t" r="r" b="b"/>
              <a:pathLst>
                <a:path w="598" h="500" extrusionOk="0">
                  <a:moveTo>
                    <a:pt x="590" y="306"/>
                  </a:moveTo>
                  <a:cubicBezTo>
                    <a:pt x="370" y="306"/>
                    <a:pt x="370" y="306"/>
                    <a:pt x="370" y="306"/>
                  </a:cubicBezTo>
                  <a:cubicBezTo>
                    <a:pt x="354" y="224"/>
                    <a:pt x="326" y="109"/>
                    <a:pt x="2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6"/>
                    <a:pt x="12" y="11"/>
                    <a:pt x="18" y="16"/>
                  </a:cubicBezTo>
                  <a:cubicBezTo>
                    <a:pt x="236" y="202"/>
                    <a:pt x="183" y="500"/>
                    <a:pt x="246" y="500"/>
                  </a:cubicBezTo>
                  <a:cubicBezTo>
                    <a:pt x="303" y="500"/>
                    <a:pt x="546" y="500"/>
                    <a:pt x="590" y="500"/>
                  </a:cubicBezTo>
                  <a:cubicBezTo>
                    <a:pt x="594" y="500"/>
                    <a:pt x="596" y="500"/>
                    <a:pt x="596" y="500"/>
                  </a:cubicBezTo>
                  <a:cubicBezTo>
                    <a:pt x="597" y="500"/>
                    <a:pt x="597" y="500"/>
                    <a:pt x="598" y="500"/>
                  </a:cubicBezTo>
                  <a:cubicBezTo>
                    <a:pt x="598" y="306"/>
                    <a:pt x="598" y="306"/>
                    <a:pt x="598" y="306"/>
                  </a:cubicBezTo>
                  <a:cubicBezTo>
                    <a:pt x="596" y="306"/>
                    <a:pt x="596" y="306"/>
                    <a:pt x="596" y="306"/>
                  </a:cubicBezTo>
                  <a:lnTo>
                    <a:pt x="590" y="3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6105672" y="1689158"/>
              <a:ext cx="1332445" cy="836708"/>
            </a:xfrm>
            <a:custGeom>
              <a:avLst/>
              <a:gdLst/>
              <a:ahLst/>
              <a:cxnLst/>
              <a:rect l="l" t="t" r="r" b="b"/>
              <a:pathLst>
                <a:path w="673" h="423" extrusionOk="0">
                  <a:moveTo>
                    <a:pt x="543" y="219"/>
                  </a:moveTo>
                  <a:cubicBezTo>
                    <a:pt x="349" y="21"/>
                    <a:pt x="118" y="0"/>
                    <a:pt x="29" y="0"/>
                  </a:cubicBezTo>
                  <a:cubicBezTo>
                    <a:pt x="16" y="0"/>
                    <a:pt x="6" y="0"/>
                    <a:pt x="0" y="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8" y="195"/>
                    <a:pt x="8" y="195"/>
                    <a:pt x="8" y="195"/>
                  </a:cubicBezTo>
                  <a:cubicBezTo>
                    <a:pt x="9" y="195"/>
                    <a:pt x="16" y="194"/>
                    <a:pt x="28" y="194"/>
                  </a:cubicBezTo>
                  <a:cubicBezTo>
                    <a:pt x="94" y="194"/>
                    <a:pt x="263" y="210"/>
                    <a:pt x="406" y="356"/>
                  </a:cubicBezTo>
                  <a:cubicBezTo>
                    <a:pt x="425" y="375"/>
                    <a:pt x="443" y="398"/>
                    <a:pt x="458" y="423"/>
                  </a:cubicBezTo>
                  <a:cubicBezTo>
                    <a:pt x="673" y="423"/>
                    <a:pt x="673" y="423"/>
                    <a:pt x="673" y="423"/>
                  </a:cubicBezTo>
                  <a:cubicBezTo>
                    <a:pt x="643" y="346"/>
                    <a:pt x="600" y="276"/>
                    <a:pt x="543" y="2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6105672" y="3907885"/>
              <a:ext cx="1163168" cy="987847"/>
            </a:xfrm>
            <a:custGeom>
              <a:avLst/>
              <a:gdLst/>
              <a:ahLst/>
              <a:cxnLst/>
              <a:rect l="l" t="t" r="r" b="b"/>
              <a:pathLst>
                <a:path w="588" h="500" extrusionOk="0">
                  <a:moveTo>
                    <a:pt x="336" y="0"/>
                  </a:moveTo>
                  <a:cubicBezTo>
                    <a:pt x="262" y="109"/>
                    <a:pt x="234" y="224"/>
                    <a:pt x="218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47" y="500"/>
                    <a:pt x="286" y="500"/>
                    <a:pt x="342" y="500"/>
                  </a:cubicBezTo>
                  <a:cubicBezTo>
                    <a:pt x="405" y="500"/>
                    <a:pt x="352" y="202"/>
                    <a:pt x="570" y="16"/>
                  </a:cubicBezTo>
                  <a:cubicBezTo>
                    <a:pt x="576" y="11"/>
                    <a:pt x="582" y="6"/>
                    <a:pt x="588" y="0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6727158" y="3790599"/>
              <a:ext cx="634785" cy="186204"/>
            </a:xfrm>
            <a:custGeom>
              <a:avLst/>
              <a:gdLst/>
              <a:ahLst/>
              <a:cxnLst/>
              <a:rect l="l" t="t" r="r" b="b"/>
              <a:pathLst>
                <a:path w="321" h="94" extrusionOk="0">
                  <a:moveTo>
                    <a:pt x="68" y="0"/>
                  </a:moveTo>
                  <a:cubicBezTo>
                    <a:pt x="51" y="20"/>
                    <a:pt x="36" y="39"/>
                    <a:pt x="22" y="59"/>
                  </a:cubicBezTo>
                  <a:cubicBezTo>
                    <a:pt x="14" y="70"/>
                    <a:pt x="7" y="82"/>
                    <a:pt x="0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42" y="88"/>
                    <a:pt x="249" y="81"/>
                    <a:pt x="256" y="75"/>
                  </a:cubicBezTo>
                  <a:cubicBezTo>
                    <a:pt x="262" y="70"/>
                    <a:pt x="268" y="65"/>
                    <a:pt x="274" y="59"/>
                  </a:cubicBezTo>
                  <a:cubicBezTo>
                    <a:pt x="292" y="42"/>
                    <a:pt x="307" y="22"/>
                    <a:pt x="321" y="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6991956" y="2494429"/>
              <a:ext cx="495737" cy="183785"/>
            </a:xfrm>
            <a:custGeom>
              <a:avLst/>
              <a:gdLst/>
              <a:ahLst/>
              <a:cxnLst/>
              <a:rect l="l" t="t" r="r" b="b"/>
              <a:pathLst>
                <a:path w="250" h="93" extrusionOk="0">
                  <a:moveTo>
                    <a:pt x="10" y="16"/>
                  </a:moveTo>
                  <a:cubicBezTo>
                    <a:pt x="25" y="39"/>
                    <a:pt x="37" y="65"/>
                    <a:pt x="48" y="93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43" y="67"/>
                    <a:pt x="235" y="41"/>
                    <a:pt x="225" y="16"/>
                  </a:cubicBezTo>
                  <a:cubicBezTo>
                    <a:pt x="222" y="10"/>
                    <a:pt x="220" y="5"/>
                    <a:pt x="2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5"/>
                    <a:pt x="7" y="10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6002900" y="4512442"/>
              <a:ext cx="183785" cy="383289"/>
            </a:xfrm>
            <a:custGeom>
              <a:avLst/>
              <a:gdLst/>
              <a:ahLst/>
              <a:cxnLst/>
              <a:rect l="l" t="t" r="r" b="b"/>
              <a:pathLst>
                <a:path w="93" h="194" extrusionOk="0">
                  <a:moveTo>
                    <a:pt x="93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20" y="194"/>
                    <a:pt x="35" y="194"/>
                    <a:pt x="44" y="194"/>
                  </a:cubicBezTo>
                  <a:cubicBezTo>
                    <a:pt x="48" y="194"/>
                    <a:pt x="50" y="194"/>
                    <a:pt x="50" y="194"/>
                  </a:cubicBezTo>
                  <a:cubicBezTo>
                    <a:pt x="51" y="194"/>
                    <a:pt x="51" y="194"/>
                    <a:pt x="52" y="194"/>
                  </a:cubicBezTo>
                  <a:cubicBezTo>
                    <a:pt x="60" y="194"/>
                    <a:pt x="75" y="194"/>
                    <a:pt x="93" y="194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6002900" y="1689158"/>
              <a:ext cx="183785" cy="388127"/>
            </a:xfrm>
            <a:custGeom>
              <a:avLst/>
              <a:gdLst/>
              <a:ahLst/>
              <a:cxnLst/>
              <a:rect l="l" t="t" r="r" b="b"/>
              <a:pathLst>
                <a:path w="93" h="196" extrusionOk="0">
                  <a:moveTo>
                    <a:pt x="0" y="194"/>
                  </a:moveTo>
                  <a:cubicBezTo>
                    <a:pt x="5" y="194"/>
                    <a:pt x="10" y="194"/>
                    <a:pt x="14" y="194"/>
                  </a:cubicBezTo>
                  <a:cubicBezTo>
                    <a:pt x="26" y="194"/>
                    <a:pt x="33" y="195"/>
                    <a:pt x="34" y="195"/>
                  </a:cubicBezTo>
                  <a:cubicBezTo>
                    <a:pt x="47" y="196"/>
                    <a:pt x="47" y="196"/>
                    <a:pt x="47" y="196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60" y="195"/>
                    <a:pt x="60" y="195"/>
                    <a:pt x="60" y="195"/>
                  </a:cubicBezTo>
                  <a:cubicBezTo>
                    <a:pt x="61" y="195"/>
                    <a:pt x="68" y="194"/>
                    <a:pt x="80" y="194"/>
                  </a:cubicBezTo>
                  <a:cubicBezTo>
                    <a:pt x="84" y="194"/>
                    <a:pt x="88" y="194"/>
                    <a:pt x="93" y="194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9" y="0"/>
                    <a:pt x="85" y="0"/>
                    <a:pt x="81" y="0"/>
                  </a:cubicBezTo>
                  <a:cubicBezTo>
                    <a:pt x="68" y="0"/>
                    <a:pt x="58" y="0"/>
                    <a:pt x="52" y="1"/>
                  </a:cubicBezTo>
                  <a:cubicBezTo>
                    <a:pt x="50" y="1"/>
                    <a:pt x="48" y="1"/>
                    <a:pt x="47" y="1"/>
                  </a:cubicBezTo>
                  <a:cubicBezTo>
                    <a:pt x="42" y="1"/>
                    <a:pt x="30" y="0"/>
                    <a:pt x="13" y="0"/>
                  </a:cubicBezTo>
                  <a:cubicBezTo>
                    <a:pt x="9" y="0"/>
                    <a:pt x="5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4830057" y="3790599"/>
              <a:ext cx="634785" cy="186204"/>
            </a:xfrm>
            <a:custGeom>
              <a:avLst/>
              <a:gdLst/>
              <a:ahLst/>
              <a:cxnLst/>
              <a:rect l="l" t="t" r="r" b="b"/>
              <a:pathLst>
                <a:path w="321" h="94" extrusionOk="0">
                  <a:moveTo>
                    <a:pt x="299" y="59"/>
                  </a:moveTo>
                  <a:cubicBezTo>
                    <a:pt x="285" y="39"/>
                    <a:pt x="270" y="20"/>
                    <a:pt x="2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22"/>
                    <a:pt x="29" y="42"/>
                    <a:pt x="47" y="59"/>
                  </a:cubicBezTo>
                  <a:cubicBezTo>
                    <a:pt x="53" y="65"/>
                    <a:pt x="59" y="70"/>
                    <a:pt x="65" y="75"/>
                  </a:cubicBezTo>
                  <a:cubicBezTo>
                    <a:pt x="72" y="81"/>
                    <a:pt x="79" y="88"/>
                    <a:pt x="85" y="94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14" y="82"/>
                    <a:pt x="307" y="70"/>
                    <a:pt x="29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4704309" y="2494429"/>
              <a:ext cx="495737" cy="183785"/>
            </a:xfrm>
            <a:custGeom>
              <a:avLst/>
              <a:gdLst/>
              <a:ahLst/>
              <a:cxnLst/>
              <a:rect l="l" t="t" r="r" b="b"/>
              <a:pathLst>
                <a:path w="250" h="93" extrusionOk="0">
                  <a:moveTo>
                    <a:pt x="202" y="93"/>
                  </a:moveTo>
                  <a:cubicBezTo>
                    <a:pt x="213" y="65"/>
                    <a:pt x="225" y="39"/>
                    <a:pt x="240" y="16"/>
                  </a:cubicBezTo>
                  <a:cubicBezTo>
                    <a:pt x="243" y="10"/>
                    <a:pt x="247" y="5"/>
                    <a:pt x="25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5"/>
                    <a:pt x="28" y="10"/>
                    <a:pt x="25" y="16"/>
                  </a:cubicBezTo>
                  <a:cubicBezTo>
                    <a:pt x="15" y="41"/>
                    <a:pt x="7" y="67"/>
                    <a:pt x="0" y="93"/>
                  </a:cubicBezTo>
                  <a:lnTo>
                    <a:pt x="202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5271383" y="5056543"/>
              <a:ext cx="1661324" cy="299861"/>
            </a:xfrm>
            <a:custGeom>
              <a:avLst/>
              <a:gdLst/>
              <a:ahLst/>
              <a:cxnLst/>
              <a:rect l="l" t="t" r="r" b="b"/>
              <a:pathLst>
                <a:path w="840" h="152" extrusionOk="0">
                  <a:moveTo>
                    <a:pt x="840" y="78"/>
                  </a:moveTo>
                  <a:cubicBezTo>
                    <a:pt x="840" y="119"/>
                    <a:pt x="803" y="152"/>
                    <a:pt x="759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36" y="152"/>
                    <a:pt x="0" y="119"/>
                    <a:pt x="0" y="7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33"/>
                    <a:pt x="36" y="0"/>
                    <a:pt x="81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803" y="0"/>
                    <a:pt x="840" y="33"/>
                    <a:pt x="840" y="74"/>
                  </a:cubicBezTo>
                  <a:lnTo>
                    <a:pt x="840" y="7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5271383" y="5344313"/>
              <a:ext cx="1661324" cy="298651"/>
            </a:xfrm>
            <a:custGeom>
              <a:avLst/>
              <a:gdLst/>
              <a:ahLst/>
              <a:cxnLst/>
              <a:rect l="l" t="t" r="r" b="b"/>
              <a:pathLst>
                <a:path w="840" h="151" extrusionOk="0">
                  <a:moveTo>
                    <a:pt x="840" y="78"/>
                  </a:moveTo>
                  <a:cubicBezTo>
                    <a:pt x="840" y="118"/>
                    <a:pt x="803" y="151"/>
                    <a:pt x="759" y="151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36" y="151"/>
                    <a:pt x="0" y="118"/>
                    <a:pt x="0" y="7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33"/>
                    <a:pt x="36" y="0"/>
                    <a:pt x="81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803" y="0"/>
                    <a:pt x="840" y="33"/>
                    <a:pt x="840" y="74"/>
                  </a:cubicBezTo>
                  <a:lnTo>
                    <a:pt x="840" y="78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5474515" y="5636919"/>
              <a:ext cx="1255061" cy="298651"/>
            </a:xfrm>
            <a:custGeom>
              <a:avLst/>
              <a:gdLst/>
              <a:ahLst/>
              <a:cxnLst/>
              <a:rect l="l" t="t" r="r" b="b"/>
              <a:pathLst>
                <a:path w="634" h="151" extrusionOk="0">
                  <a:moveTo>
                    <a:pt x="634" y="78"/>
                  </a:moveTo>
                  <a:cubicBezTo>
                    <a:pt x="634" y="118"/>
                    <a:pt x="598" y="151"/>
                    <a:pt x="553" y="151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36" y="151"/>
                    <a:pt x="0" y="118"/>
                    <a:pt x="0" y="7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6" y="0"/>
                    <a:pt x="81" y="0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98" y="0"/>
                    <a:pt x="634" y="33"/>
                    <a:pt x="634" y="73"/>
                  </a:cubicBezTo>
                  <a:lnTo>
                    <a:pt x="634" y="7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4924369" y="1986599"/>
              <a:ext cx="2343265" cy="2615316"/>
            </a:xfrm>
            <a:custGeom>
              <a:avLst/>
              <a:gdLst/>
              <a:ahLst/>
              <a:cxnLst/>
              <a:rect l="l" t="t" r="r" b="b"/>
              <a:pathLst>
                <a:path w="1184" h="1323" extrusionOk="0">
                  <a:moveTo>
                    <a:pt x="626" y="0"/>
                  </a:moveTo>
                  <a:cubicBezTo>
                    <a:pt x="558" y="0"/>
                    <a:pt x="558" y="0"/>
                    <a:pt x="558" y="0"/>
                  </a:cubicBezTo>
                  <a:cubicBezTo>
                    <a:pt x="486" y="0"/>
                    <a:pt x="303" y="17"/>
                    <a:pt x="148" y="175"/>
                  </a:cubicBezTo>
                  <a:cubicBezTo>
                    <a:pt x="53" y="272"/>
                    <a:pt x="0" y="429"/>
                    <a:pt x="8" y="594"/>
                  </a:cubicBezTo>
                  <a:cubicBezTo>
                    <a:pt x="15" y="748"/>
                    <a:pt x="64" y="842"/>
                    <a:pt x="107" y="879"/>
                  </a:cubicBezTo>
                  <a:cubicBezTo>
                    <a:pt x="250" y="999"/>
                    <a:pt x="296" y="1146"/>
                    <a:pt x="325" y="1287"/>
                  </a:cubicBezTo>
                  <a:cubicBezTo>
                    <a:pt x="333" y="1323"/>
                    <a:pt x="333" y="1323"/>
                    <a:pt x="333" y="1323"/>
                  </a:cubicBezTo>
                  <a:cubicBezTo>
                    <a:pt x="368" y="1323"/>
                    <a:pt x="368" y="1323"/>
                    <a:pt x="368" y="1323"/>
                  </a:cubicBezTo>
                  <a:cubicBezTo>
                    <a:pt x="589" y="1323"/>
                    <a:pt x="589" y="1323"/>
                    <a:pt x="589" y="1323"/>
                  </a:cubicBezTo>
                  <a:cubicBezTo>
                    <a:pt x="595" y="1323"/>
                    <a:pt x="595" y="1323"/>
                    <a:pt x="595" y="1323"/>
                  </a:cubicBezTo>
                  <a:cubicBezTo>
                    <a:pt x="816" y="1323"/>
                    <a:pt x="816" y="1323"/>
                    <a:pt x="816" y="1323"/>
                  </a:cubicBezTo>
                  <a:cubicBezTo>
                    <a:pt x="851" y="1323"/>
                    <a:pt x="851" y="1323"/>
                    <a:pt x="851" y="1323"/>
                  </a:cubicBezTo>
                  <a:cubicBezTo>
                    <a:pt x="859" y="1287"/>
                    <a:pt x="859" y="1287"/>
                    <a:pt x="859" y="1287"/>
                  </a:cubicBezTo>
                  <a:cubicBezTo>
                    <a:pt x="888" y="1146"/>
                    <a:pt x="934" y="999"/>
                    <a:pt x="1077" y="879"/>
                  </a:cubicBezTo>
                  <a:cubicBezTo>
                    <a:pt x="1120" y="842"/>
                    <a:pt x="1169" y="748"/>
                    <a:pt x="1176" y="594"/>
                  </a:cubicBezTo>
                  <a:cubicBezTo>
                    <a:pt x="1184" y="429"/>
                    <a:pt x="1131" y="272"/>
                    <a:pt x="1036" y="175"/>
                  </a:cubicBezTo>
                  <a:cubicBezTo>
                    <a:pt x="881" y="17"/>
                    <a:pt x="698" y="0"/>
                    <a:pt x="626" y="0"/>
                  </a:cubicBezTo>
                  <a:close/>
                  <a:moveTo>
                    <a:pt x="1132" y="592"/>
                  </a:moveTo>
                  <a:cubicBezTo>
                    <a:pt x="1126" y="726"/>
                    <a:pt x="1085" y="814"/>
                    <a:pt x="1048" y="845"/>
                  </a:cubicBezTo>
                  <a:cubicBezTo>
                    <a:pt x="885" y="983"/>
                    <a:pt x="841" y="1157"/>
                    <a:pt x="816" y="1279"/>
                  </a:cubicBezTo>
                  <a:cubicBezTo>
                    <a:pt x="595" y="1279"/>
                    <a:pt x="595" y="1279"/>
                    <a:pt x="595" y="1279"/>
                  </a:cubicBezTo>
                  <a:cubicBezTo>
                    <a:pt x="589" y="1279"/>
                    <a:pt x="589" y="1279"/>
                    <a:pt x="589" y="1279"/>
                  </a:cubicBezTo>
                  <a:cubicBezTo>
                    <a:pt x="368" y="1279"/>
                    <a:pt x="368" y="1279"/>
                    <a:pt x="368" y="1279"/>
                  </a:cubicBezTo>
                  <a:cubicBezTo>
                    <a:pt x="343" y="1157"/>
                    <a:pt x="299" y="983"/>
                    <a:pt x="136" y="845"/>
                  </a:cubicBezTo>
                  <a:cubicBezTo>
                    <a:pt x="99" y="814"/>
                    <a:pt x="58" y="726"/>
                    <a:pt x="52" y="592"/>
                  </a:cubicBezTo>
                  <a:cubicBezTo>
                    <a:pt x="45" y="439"/>
                    <a:pt x="93" y="293"/>
                    <a:pt x="179" y="205"/>
                  </a:cubicBezTo>
                  <a:cubicBezTo>
                    <a:pt x="323" y="60"/>
                    <a:pt x="492" y="44"/>
                    <a:pt x="558" y="44"/>
                  </a:cubicBezTo>
                  <a:cubicBezTo>
                    <a:pt x="569" y="44"/>
                    <a:pt x="615" y="44"/>
                    <a:pt x="626" y="44"/>
                  </a:cubicBezTo>
                  <a:cubicBezTo>
                    <a:pt x="692" y="44"/>
                    <a:pt x="861" y="60"/>
                    <a:pt x="1005" y="205"/>
                  </a:cubicBezTo>
                  <a:cubicBezTo>
                    <a:pt x="1091" y="293"/>
                    <a:pt x="1139" y="439"/>
                    <a:pt x="1132" y="592"/>
                  </a:cubicBezTo>
                  <a:close/>
                </a:path>
              </a:pathLst>
            </a:custGeom>
            <a:solidFill>
              <a:srgbClr val="343232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7"/>
            <p:cNvSpPr txBox="1"/>
            <p:nvPr/>
          </p:nvSpPr>
          <p:spPr>
            <a:xfrm>
              <a:off x="4987834" y="2862203"/>
              <a:ext cx="2216332" cy="781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Six OptionS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BULB</a:t>
              </a:r>
              <a:endPara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18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1802" name="Google Shape;1802;p18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1803" name="Google Shape;1803;p18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4" name="Google Shape;1804;p18"/>
          <p:cNvSpPr/>
          <p:nvPr/>
        </p:nvSpPr>
        <p:spPr>
          <a:xfrm>
            <a:off x="2803629" y="1666713"/>
            <a:ext cx="556539" cy="5566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18"/>
          <p:cNvSpPr/>
          <p:nvPr/>
        </p:nvSpPr>
        <p:spPr>
          <a:xfrm>
            <a:off x="2218098" y="2249524"/>
            <a:ext cx="172761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Art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18"/>
          <p:cNvSpPr/>
          <p:nvPr/>
        </p:nvSpPr>
        <p:spPr>
          <a:xfrm>
            <a:off x="2803629" y="4945143"/>
            <a:ext cx="556539" cy="5566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18"/>
          <p:cNvSpPr/>
          <p:nvPr/>
        </p:nvSpPr>
        <p:spPr>
          <a:xfrm>
            <a:off x="2218089" y="5546820"/>
            <a:ext cx="172762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Leaf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18"/>
          <p:cNvSpPr txBox="1"/>
          <p:nvPr/>
        </p:nvSpPr>
        <p:spPr>
          <a:xfrm flipH="1">
            <a:off x="2218093" y="2560220"/>
            <a:ext cx="172761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consectet.</a:t>
            </a:r>
            <a:endParaRPr/>
          </a:p>
        </p:txBody>
      </p:sp>
      <p:sp>
        <p:nvSpPr>
          <p:cNvPr id="1809" name="Google Shape;1809;p18"/>
          <p:cNvSpPr txBox="1"/>
          <p:nvPr/>
        </p:nvSpPr>
        <p:spPr>
          <a:xfrm flipH="1">
            <a:off x="2218093" y="5857516"/>
            <a:ext cx="172761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consectet.</a:t>
            </a:r>
            <a:endParaRPr/>
          </a:p>
        </p:txBody>
      </p:sp>
      <p:sp>
        <p:nvSpPr>
          <p:cNvPr id="1810" name="Google Shape;1810;p18"/>
          <p:cNvSpPr/>
          <p:nvPr/>
        </p:nvSpPr>
        <p:spPr>
          <a:xfrm>
            <a:off x="1835929" y="3271684"/>
            <a:ext cx="556539" cy="5566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18"/>
          <p:cNvSpPr/>
          <p:nvPr/>
        </p:nvSpPr>
        <p:spPr>
          <a:xfrm>
            <a:off x="1250392" y="3863785"/>
            <a:ext cx="1727616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Music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18"/>
          <p:cNvSpPr txBox="1"/>
          <p:nvPr/>
        </p:nvSpPr>
        <p:spPr>
          <a:xfrm flipH="1">
            <a:off x="1250393" y="4174481"/>
            <a:ext cx="172761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consectet.</a:t>
            </a:r>
            <a:endParaRPr/>
          </a:p>
        </p:txBody>
      </p:sp>
      <p:sp>
        <p:nvSpPr>
          <p:cNvPr id="1813" name="Google Shape;1813;p18"/>
          <p:cNvSpPr/>
          <p:nvPr/>
        </p:nvSpPr>
        <p:spPr>
          <a:xfrm flipH="1">
            <a:off x="8831833" y="1666713"/>
            <a:ext cx="556539" cy="5566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18"/>
          <p:cNvSpPr/>
          <p:nvPr/>
        </p:nvSpPr>
        <p:spPr>
          <a:xfrm flipH="1">
            <a:off x="8246298" y="2249524"/>
            <a:ext cx="1727612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18"/>
          <p:cNvSpPr/>
          <p:nvPr/>
        </p:nvSpPr>
        <p:spPr>
          <a:xfrm flipH="1">
            <a:off x="8831833" y="4945143"/>
            <a:ext cx="556539" cy="5566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18"/>
          <p:cNvSpPr/>
          <p:nvPr/>
        </p:nvSpPr>
        <p:spPr>
          <a:xfrm flipH="1">
            <a:off x="8246298" y="5546820"/>
            <a:ext cx="1727612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Rocket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18"/>
          <p:cNvSpPr txBox="1"/>
          <p:nvPr/>
        </p:nvSpPr>
        <p:spPr>
          <a:xfrm>
            <a:off x="8246295" y="2560220"/>
            <a:ext cx="172761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consectet.</a:t>
            </a:r>
            <a:endParaRPr/>
          </a:p>
        </p:txBody>
      </p:sp>
      <p:sp>
        <p:nvSpPr>
          <p:cNvPr id="1818" name="Google Shape;1818;p18"/>
          <p:cNvSpPr txBox="1"/>
          <p:nvPr/>
        </p:nvSpPr>
        <p:spPr>
          <a:xfrm>
            <a:off x="8246295" y="5857516"/>
            <a:ext cx="172761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consectet.</a:t>
            </a:r>
            <a:endParaRPr/>
          </a:p>
        </p:txBody>
      </p:sp>
      <p:sp>
        <p:nvSpPr>
          <p:cNvPr id="1819" name="Google Shape;1819;p18"/>
          <p:cNvSpPr/>
          <p:nvPr/>
        </p:nvSpPr>
        <p:spPr>
          <a:xfrm flipH="1">
            <a:off x="9799533" y="3271684"/>
            <a:ext cx="556539" cy="5566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18"/>
          <p:cNvSpPr/>
          <p:nvPr/>
        </p:nvSpPr>
        <p:spPr>
          <a:xfrm flipH="1">
            <a:off x="9214001" y="3863785"/>
            <a:ext cx="1727608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Passion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18"/>
          <p:cNvSpPr txBox="1"/>
          <p:nvPr/>
        </p:nvSpPr>
        <p:spPr>
          <a:xfrm>
            <a:off x="9213995" y="4174481"/>
            <a:ext cx="172761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consectet.</a:t>
            </a:r>
            <a:endParaRPr/>
          </a:p>
        </p:txBody>
      </p:sp>
      <p:grpSp>
        <p:nvGrpSpPr>
          <p:cNvPr id="1822" name="Google Shape;1822;p18"/>
          <p:cNvGrpSpPr/>
          <p:nvPr/>
        </p:nvGrpSpPr>
        <p:grpSpPr>
          <a:xfrm>
            <a:off x="4669157" y="1879272"/>
            <a:ext cx="2853689" cy="4267454"/>
            <a:chOff x="4669157" y="1742112"/>
            <a:chExt cx="2853689" cy="4267454"/>
          </a:xfrm>
        </p:grpSpPr>
        <p:sp>
          <p:nvSpPr>
            <p:cNvPr id="1823" name="Google Shape;1823;p18"/>
            <p:cNvSpPr/>
            <p:nvPr/>
          </p:nvSpPr>
          <p:spPr>
            <a:xfrm>
              <a:off x="6135242" y="1742112"/>
              <a:ext cx="1376703" cy="1167419"/>
            </a:xfrm>
            <a:custGeom>
              <a:avLst/>
              <a:gdLst/>
              <a:ahLst/>
              <a:cxnLst/>
              <a:rect l="l" t="t" r="r" b="b"/>
              <a:pathLst>
                <a:path w="773" h="655" extrusionOk="0">
                  <a:moveTo>
                    <a:pt x="0" y="53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83"/>
                    <a:pt x="19" y="204"/>
                    <a:pt x="44" y="207"/>
                  </a:cubicBezTo>
                  <a:cubicBezTo>
                    <a:pt x="266" y="231"/>
                    <a:pt x="482" y="399"/>
                    <a:pt x="555" y="620"/>
                  </a:cubicBezTo>
                  <a:cubicBezTo>
                    <a:pt x="562" y="640"/>
                    <a:pt x="581" y="655"/>
                    <a:pt x="602" y="655"/>
                  </a:cubicBezTo>
                  <a:cubicBezTo>
                    <a:pt x="716" y="655"/>
                    <a:pt x="716" y="655"/>
                    <a:pt x="716" y="655"/>
                  </a:cubicBezTo>
                  <a:cubicBezTo>
                    <a:pt x="749" y="655"/>
                    <a:pt x="773" y="623"/>
                    <a:pt x="764" y="591"/>
                  </a:cubicBezTo>
                  <a:cubicBezTo>
                    <a:pt x="724" y="443"/>
                    <a:pt x="631" y="308"/>
                    <a:pt x="510" y="204"/>
                  </a:cubicBezTo>
                  <a:cubicBezTo>
                    <a:pt x="380" y="94"/>
                    <a:pt x="219" y="19"/>
                    <a:pt x="55" y="3"/>
                  </a:cubicBezTo>
                  <a:cubicBezTo>
                    <a:pt x="25" y="0"/>
                    <a:pt x="0" y="23"/>
                    <a:pt x="0" y="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18"/>
            <p:cNvSpPr/>
            <p:nvPr/>
          </p:nvSpPr>
          <p:spPr>
            <a:xfrm>
              <a:off x="5433264" y="5428582"/>
              <a:ext cx="1351632" cy="238716"/>
            </a:xfrm>
            <a:custGeom>
              <a:avLst/>
              <a:gdLst/>
              <a:ahLst/>
              <a:cxnLst/>
              <a:rect l="l" t="t" r="r" b="b"/>
              <a:pathLst>
                <a:path w="759" h="134" extrusionOk="0">
                  <a:moveTo>
                    <a:pt x="759" y="67"/>
                  </a:moveTo>
                  <a:cubicBezTo>
                    <a:pt x="759" y="85"/>
                    <a:pt x="751" y="102"/>
                    <a:pt x="739" y="114"/>
                  </a:cubicBezTo>
                  <a:cubicBezTo>
                    <a:pt x="727" y="126"/>
                    <a:pt x="711" y="134"/>
                    <a:pt x="69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6" y="134"/>
                    <a:pt x="65" y="133"/>
                    <a:pt x="63" y="133"/>
                  </a:cubicBezTo>
                  <a:cubicBezTo>
                    <a:pt x="28" y="131"/>
                    <a:pt x="0" y="102"/>
                    <a:pt x="0" y="67"/>
                  </a:cubicBezTo>
                  <a:cubicBezTo>
                    <a:pt x="0" y="48"/>
                    <a:pt x="8" y="32"/>
                    <a:pt x="20" y="19"/>
                  </a:cubicBezTo>
                  <a:cubicBezTo>
                    <a:pt x="32" y="7"/>
                    <a:pt x="49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8"/>
            <p:cNvSpPr/>
            <p:nvPr/>
          </p:nvSpPr>
          <p:spPr>
            <a:xfrm>
              <a:off x="5433264" y="5770850"/>
              <a:ext cx="1351632" cy="238716"/>
            </a:xfrm>
            <a:custGeom>
              <a:avLst/>
              <a:gdLst/>
              <a:ahLst/>
              <a:cxnLst/>
              <a:rect l="l" t="t" r="r" b="b"/>
              <a:pathLst>
                <a:path w="759" h="134" extrusionOk="0">
                  <a:moveTo>
                    <a:pt x="692" y="134"/>
                  </a:moveTo>
                  <a:cubicBezTo>
                    <a:pt x="67" y="134"/>
                    <a:pt x="67" y="134"/>
                    <a:pt x="67" y="134"/>
                  </a:cubicBezTo>
                  <a:cubicBezTo>
                    <a:pt x="30" y="134"/>
                    <a:pt x="0" y="104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7"/>
                  </a:cubicBezTo>
                  <a:cubicBezTo>
                    <a:pt x="759" y="67"/>
                    <a:pt x="759" y="67"/>
                    <a:pt x="759" y="67"/>
                  </a:cubicBezTo>
                  <a:cubicBezTo>
                    <a:pt x="759" y="104"/>
                    <a:pt x="729" y="134"/>
                    <a:pt x="692" y="1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8"/>
            <p:cNvSpPr/>
            <p:nvPr/>
          </p:nvSpPr>
          <p:spPr>
            <a:xfrm>
              <a:off x="4702948" y="1742112"/>
              <a:ext cx="1375613" cy="1167419"/>
            </a:xfrm>
            <a:custGeom>
              <a:avLst/>
              <a:gdLst/>
              <a:ahLst/>
              <a:cxnLst/>
              <a:rect l="l" t="t" r="r" b="b"/>
              <a:pathLst>
                <a:path w="772" h="655" extrusionOk="0">
                  <a:moveTo>
                    <a:pt x="772" y="58"/>
                  </a:moveTo>
                  <a:cubicBezTo>
                    <a:pt x="772" y="153"/>
                    <a:pt x="772" y="153"/>
                    <a:pt x="772" y="153"/>
                  </a:cubicBezTo>
                  <a:cubicBezTo>
                    <a:pt x="772" y="181"/>
                    <a:pt x="751" y="204"/>
                    <a:pt x="724" y="207"/>
                  </a:cubicBezTo>
                  <a:cubicBezTo>
                    <a:pt x="504" y="233"/>
                    <a:pt x="291" y="399"/>
                    <a:pt x="218" y="618"/>
                  </a:cubicBezTo>
                  <a:cubicBezTo>
                    <a:pt x="211" y="640"/>
                    <a:pt x="190" y="655"/>
                    <a:pt x="166" y="655"/>
                  </a:cubicBezTo>
                  <a:cubicBezTo>
                    <a:pt x="63" y="655"/>
                    <a:pt x="63" y="655"/>
                    <a:pt x="63" y="655"/>
                  </a:cubicBezTo>
                  <a:cubicBezTo>
                    <a:pt x="26" y="655"/>
                    <a:pt x="0" y="620"/>
                    <a:pt x="10" y="585"/>
                  </a:cubicBezTo>
                  <a:cubicBezTo>
                    <a:pt x="50" y="440"/>
                    <a:pt x="142" y="306"/>
                    <a:pt x="262" y="204"/>
                  </a:cubicBezTo>
                  <a:cubicBezTo>
                    <a:pt x="390" y="95"/>
                    <a:pt x="550" y="20"/>
                    <a:pt x="712" y="3"/>
                  </a:cubicBezTo>
                  <a:cubicBezTo>
                    <a:pt x="744" y="0"/>
                    <a:pt x="772" y="26"/>
                    <a:pt x="772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8"/>
            <p:cNvSpPr/>
            <p:nvPr/>
          </p:nvSpPr>
          <p:spPr>
            <a:xfrm>
              <a:off x="6812149" y="2959673"/>
              <a:ext cx="710697" cy="1135807"/>
            </a:xfrm>
            <a:custGeom>
              <a:avLst/>
              <a:gdLst/>
              <a:ahLst/>
              <a:cxnLst/>
              <a:rect l="l" t="t" r="r" b="b"/>
              <a:pathLst>
                <a:path w="399" h="638" extrusionOk="0">
                  <a:moveTo>
                    <a:pt x="399" y="114"/>
                  </a:moveTo>
                  <a:cubicBezTo>
                    <a:pt x="399" y="210"/>
                    <a:pt x="380" y="292"/>
                    <a:pt x="351" y="367"/>
                  </a:cubicBezTo>
                  <a:cubicBezTo>
                    <a:pt x="350" y="367"/>
                    <a:pt x="350" y="367"/>
                    <a:pt x="350" y="367"/>
                  </a:cubicBezTo>
                  <a:cubicBezTo>
                    <a:pt x="313" y="460"/>
                    <a:pt x="259" y="541"/>
                    <a:pt x="204" y="622"/>
                  </a:cubicBezTo>
                  <a:cubicBezTo>
                    <a:pt x="197" y="632"/>
                    <a:pt x="185" y="638"/>
                    <a:pt x="172" y="638"/>
                  </a:cubicBezTo>
                  <a:cubicBezTo>
                    <a:pt x="49" y="638"/>
                    <a:pt x="49" y="638"/>
                    <a:pt x="49" y="638"/>
                  </a:cubicBezTo>
                  <a:cubicBezTo>
                    <a:pt x="18" y="638"/>
                    <a:pt x="0" y="604"/>
                    <a:pt x="17" y="578"/>
                  </a:cubicBezTo>
                  <a:cubicBezTo>
                    <a:pt x="107" y="442"/>
                    <a:pt x="191" y="312"/>
                    <a:pt x="191" y="137"/>
                  </a:cubicBezTo>
                  <a:cubicBezTo>
                    <a:pt x="191" y="105"/>
                    <a:pt x="189" y="74"/>
                    <a:pt x="185" y="44"/>
                  </a:cubicBezTo>
                  <a:cubicBezTo>
                    <a:pt x="182" y="21"/>
                    <a:pt x="200" y="0"/>
                    <a:pt x="22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76" y="0"/>
                    <a:pt x="393" y="16"/>
                    <a:pt x="395" y="36"/>
                  </a:cubicBezTo>
                  <a:cubicBezTo>
                    <a:pt x="398" y="62"/>
                    <a:pt x="399" y="88"/>
                    <a:pt x="399" y="1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8"/>
            <p:cNvSpPr/>
            <p:nvPr/>
          </p:nvSpPr>
          <p:spPr>
            <a:xfrm>
              <a:off x="5105168" y="4147801"/>
              <a:ext cx="973393" cy="1165239"/>
            </a:xfrm>
            <a:custGeom>
              <a:avLst/>
              <a:gdLst/>
              <a:ahLst/>
              <a:cxnLst/>
              <a:rect l="l" t="t" r="r" b="b"/>
              <a:pathLst>
                <a:path w="546" h="654" extrusionOk="0">
                  <a:moveTo>
                    <a:pt x="546" y="449"/>
                  </a:moveTo>
                  <a:cubicBezTo>
                    <a:pt x="546" y="654"/>
                    <a:pt x="546" y="654"/>
                    <a:pt x="546" y="654"/>
                  </a:cubicBezTo>
                  <a:cubicBezTo>
                    <a:pt x="322" y="654"/>
                    <a:pt x="322" y="654"/>
                    <a:pt x="322" y="654"/>
                  </a:cubicBezTo>
                  <a:cubicBezTo>
                    <a:pt x="285" y="654"/>
                    <a:pt x="252" y="639"/>
                    <a:pt x="228" y="615"/>
                  </a:cubicBezTo>
                  <a:cubicBezTo>
                    <a:pt x="204" y="590"/>
                    <a:pt x="189" y="557"/>
                    <a:pt x="189" y="520"/>
                  </a:cubicBezTo>
                  <a:cubicBezTo>
                    <a:pt x="189" y="495"/>
                    <a:pt x="187" y="472"/>
                    <a:pt x="185" y="449"/>
                  </a:cubicBezTo>
                  <a:cubicBezTo>
                    <a:pt x="168" y="280"/>
                    <a:pt x="90" y="150"/>
                    <a:pt x="6" y="22"/>
                  </a:cubicBezTo>
                  <a:cubicBezTo>
                    <a:pt x="0" y="12"/>
                    <a:pt x="6" y="0"/>
                    <a:pt x="17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96" y="0"/>
                    <a:pt x="228" y="20"/>
                    <a:pt x="245" y="52"/>
                  </a:cubicBezTo>
                  <a:cubicBezTo>
                    <a:pt x="295" y="153"/>
                    <a:pt x="339" y="277"/>
                    <a:pt x="362" y="449"/>
                  </a:cubicBezTo>
                  <a:lnTo>
                    <a:pt x="546" y="4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8"/>
            <p:cNvSpPr/>
            <p:nvPr/>
          </p:nvSpPr>
          <p:spPr>
            <a:xfrm>
              <a:off x="4669157" y="2959672"/>
              <a:ext cx="711787" cy="1137987"/>
            </a:xfrm>
            <a:custGeom>
              <a:avLst/>
              <a:gdLst/>
              <a:ahLst/>
              <a:cxnLst/>
              <a:rect l="l" t="t" r="r" b="b"/>
              <a:pathLst>
                <a:path w="400" h="639" extrusionOk="0">
                  <a:moveTo>
                    <a:pt x="0" y="114"/>
                  </a:moveTo>
                  <a:cubicBezTo>
                    <a:pt x="0" y="210"/>
                    <a:pt x="19" y="292"/>
                    <a:pt x="49" y="367"/>
                  </a:cubicBezTo>
                  <a:cubicBezTo>
                    <a:pt x="49" y="367"/>
                    <a:pt x="49" y="367"/>
                    <a:pt x="49" y="367"/>
                  </a:cubicBezTo>
                  <a:cubicBezTo>
                    <a:pt x="86" y="460"/>
                    <a:pt x="140" y="541"/>
                    <a:pt x="195" y="622"/>
                  </a:cubicBezTo>
                  <a:cubicBezTo>
                    <a:pt x="202" y="632"/>
                    <a:pt x="214" y="639"/>
                    <a:pt x="227" y="639"/>
                  </a:cubicBezTo>
                  <a:cubicBezTo>
                    <a:pt x="350" y="639"/>
                    <a:pt x="350" y="639"/>
                    <a:pt x="350" y="639"/>
                  </a:cubicBezTo>
                  <a:cubicBezTo>
                    <a:pt x="381" y="639"/>
                    <a:pt x="400" y="604"/>
                    <a:pt x="383" y="578"/>
                  </a:cubicBezTo>
                  <a:cubicBezTo>
                    <a:pt x="293" y="442"/>
                    <a:pt x="208" y="312"/>
                    <a:pt x="208" y="137"/>
                  </a:cubicBezTo>
                  <a:cubicBezTo>
                    <a:pt x="208" y="105"/>
                    <a:pt x="210" y="74"/>
                    <a:pt x="214" y="44"/>
                  </a:cubicBezTo>
                  <a:cubicBezTo>
                    <a:pt x="217" y="21"/>
                    <a:pt x="199" y="0"/>
                    <a:pt x="17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3" y="0"/>
                    <a:pt x="6" y="16"/>
                    <a:pt x="4" y="36"/>
                  </a:cubicBezTo>
                  <a:cubicBezTo>
                    <a:pt x="2" y="62"/>
                    <a:pt x="0" y="88"/>
                    <a:pt x="0" y="1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18"/>
            <p:cNvSpPr/>
            <p:nvPr/>
          </p:nvSpPr>
          <p:spPr>
            <a:xfrm>
              <a:off x="6133062" y="4147801"/>
              <a:ext cx="972303" cy="1165239"/>
            </a:xfrm>
            <a:custGeom>
              <a:avLst/>
              <a:gdLst/>
              <a:ahLst/>
              <a:cxnLst/>
              <a:rect l="l" t="t" r="r" b="b"/>
              <a:pathLst>
                <a:path w="546" h="654" extrusionOk="0">
                  <a:moveTo>
                    <a:pt x="0" y="449"/>
                  </a:moveTo>
                  <a:cubicBezTo>
                    <a:pt x="0" y="654"/>
                    <a:pt x="0" y="654"/>
                    <a:pt x="0" y="654"/>
                  </a:cubicBezTo>
                  <a:cubicBezTo>
                    <a:pt x="224" y="654"/>
                    <a:pt x="224" y="654"/>
                    <a:pt x="224" y="654"/>
                  </a:cubicBezTo>
                  <a:cubicBezTo>
                    <a:pt x="261" y="654"/>
                    <a:pt x="294" y="639"/>
                    <a:pt x="318" y="615"/>
                  </a:cubicBezTo>
                  <a:cubicBezTo>
                    <a:pt x="343" y="590"/>
                    <a:pt x="358" y="557"/>
                    <a:pt x="358" y="520"/>
                  </a:cubicBezTo>
                  <a:cubicBezTo>
                    <a:pt x="358" y="495"/>
                    <a:pt x="359" y="472"/>
                    <a:pt x="361" y="449"/>
                  </a:cubicBezTo>
                  <a:cubicBezTo>
                    <a:pt x="379" y="280"/>
                    <a:pt x="456" y="150"/>
                    <a:pt x="540" y="22"/>
                  </a:cubicBezTo>
                  <a:cubicBezTo>
                    <a:pt x="546" y="12"/>
                    <a:pt x="540" y="0"/>
                    <a:pt x="529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54" y="0"/>
                    <a:pt x="316" y="24"/>
                    <a:pt x="297" y="61"/>
                  </a:cubicBezTo>
                  <a:cubicBezTo>
                    <a:pt x="248" y="160"/>
                    <a:pt x="206" y="283"/>
                    <a:pt x="184" y="449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18"/>
            <p:cNvSpPr txBox="1"/>
            <p:nvPr/>
          </p:nvSpPr>
          <p:spPr>
            <a:xfrm>
              <a:off x="5004624" y="2703757"/>
              <a:ext cx="219954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BULB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IDEA</a:t>
              </a:r>
              <a:endParaRPr/>
            </a:p>
          </p:txBody>
        </p:sp>
      </p:grpSp>
      <p:sp>
        <p:nvSpPr>
          <p:cNvPr id="1832" name="Google Shape;1832;p18"/>
          <p:cNvSpPr/>
          <p:nvPr/>
        </p:nvSpPr>
        <p:spPr>
          <a:xfrm>
            <a:off x="9943405" y="3442295"/>
            <a:ext cx="268795" cy="215461"/>
          </a:xfrm>
          <a:custGeom>
            <a:avLst/>
            <a:gdLst/>
            <a:ahLst/>
            <a:cxnLst/>
            <a:rect l="l" t="t" r="r" b="b"/>
            <a:pathLst>
              <a:path w="444" h="356" extrusionOk="0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18"/>
          <p:cNvSpPr/>
          <p:nvPr/>
        </p:nvSpPr>
        <p:spPr>
          <a:xfrm>
            <a:off x="2009669" y="3406029"/>
            <a:ext cx="209063" cy="287993"/>
          </a:xfrm>
          <a:custGeom>
            <a:avLst/>
            <a:gdLst/>
            <a:ahLst/>
            <a:cxnLst/>
            <a:rect l="l" t="t" r="r" b="b"/>
            <a:pathLst>
              <a:path w="346" h="479" extrusionOk="0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18"/>
          <p:cNvSpPr/>
          <p:nvPr/>
        </p:nvSpPr>
        <p:spPr>
          <a:xfrm>
            <a:off x="2929371" y="1825589"/>
            <a:ext cx="305059" cy="238928"/>
          </a:xfrm>
          <a:custGeom>
            <a:avLst/>
            <a:gdLst/>
            <a:ahLst/>
            <a:cxnLst/>
            <a:rect l="l" t="t" r="r" b="b"/>
            <a:pathLst>
              <a:path w="506" h="399" extrusionOk="0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18"/>
          <p:cNvSpPr/>
          <p:nvPr/>
        </p:nvSpPr>
        <p:spPr>
          <a:xfrm>
            <a:off x="2931501" y="5097622"/>
            <a:ext cx="300795" cy="251727"/>
          </a:xfrm>
          <a:custGeom>
            <a:avLst/>
            <a:gdLst/>
            <a:ahLst/>
            <a:cxnLst/>
            <a:rect l="l" t="t" r="r" b="b"/>
            <a:pathLst>
              <a:path w="498" h="418" extrusionOk="0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18"/>
          <p:cNvSpPr/>
          <p:nvPr/>
        </p:nvSpPr>
        <p:spPr>
          <a:xfrm>
            <a:off x="8973573" y="5083755"/>
            <a:ext cx="273060" cy="279459"/>
          </a:xfrm>
          <a:custGeom>
            <a:avLst/>
            <a:gdLst/>
            <a:ahLst/>
            <a:cxnLst/>
            <a:rect l="l" t="t" r="r" b="b"/>
            <a:pathLst>
              <a:path w="452" h="462" extrusionOk="0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18"/>
          <p:cNvSpPr/>
          <p:nvPr/>
        </p:nvSpPr>
        <p:spPr>
          <a:xfrm>
            <a:off x="9002372" y="1798923"/>
            <a:ext cx="215461" cy="292260"/>
          </a:xfrm>
          <a:custGeom>
            <a:avLst/>
            <a:gdLst/>
            <a:ahLst/>
            <a:cxnLst/>
            <a:rect l="l" t="t" r="r" b="b"/>
            <a:pathLst>
              <a:path w="355" h="487" extrusionOk="0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19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1844" name="Google Shape;1844;p19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1845" name="Google Shape;1845;p19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46" name="Google Shape;1846;p19"/>
          <p:cNvGrpSpPr/>
          <p:nvPr/>
        </p:nvGrpSpPr>
        <p:grpSpPr>
          <a:xfrm>
            <a:off x="5621605" y="5444381"/>
            <a:ext cx="951543" cy="629777"/>
            <a:chOff x="5621605" y="5300690"/>
            <a:chExt cx="951543" cy="629777"/>
          </a:xfrm>
        </p:grpSpPr>
        <p:sp>
          <p:nvSpPr>
            <p:cNvPr id="1847" name="Google Shape;1847;p19"/>
            <p:cNvSpPr/>
            <p:nvPr/>
          </p:nvSpPr>
          <p:spPr>
            <a:xfrm>
              <a:off x="5621605" y="5300690"/>
              <a:ext cx="951543" cy="170508"/>
            </a:xfrm>
            <a:custGeom>
              <a:avLst/>
              <a:gdLst/>
              <a:ahLst/>
              <a:cxnLst/>
              <a:rect l="l" t="t" r="r" b="b"/>
              <a:pathLst>
                <a:path w="423" h="76" extrusionOk="0">
                  <a:moveTo>
                    <a:pt x="38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8"/>
                  </a:cubicBezTo>
                  <a:cubicBezTo>
                    <a:pt x="0" y="59"/>
                    <a:pt x="16" y="76"/>
                    <a:pt x="37" y="76"/>
                  </a:cubicBezTo>
                  <a:cubicBezTo>
                    <a:pt x="385" y="76"/>
                    <a:pt x="385" y="76"/>
                    <a:pt x="385" y="76"/>
                  </a:cubicBezTo>
                  <a:cubicBezTo>
                    <a:pt x="406" y="76"/>
                    <a:pt x="423" y="59"/>
                    <a:pt x="423" y="38"/>
                  </a:cubicBezTo>
                  <a:cubicBezTo>
                    <a:pt x="423" y="17"/>
                    <a:pt x="406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9"/>
            <p:cNvSpPr/>
            <p:nvPr/>
          </p:nvSpPr>
          <p:spPr>
            <a:xfrm>
              <a:off x="5621605" y="5530325"/>
              <a:ext cx="951543" cy="170508"/>
            </a:xfrm>
            <a:custGeom>
              <a:avLst/>
              <a:gdLst/>
              <a:ahLst/>
              <a:cxnLst/>
              <a:rect l="l" t="t" r="r" b="b"/>
              <a:pathLst>
                <a:path w="423" h="76" extrusionOk="0">
                  <a:moveTo>
                    <a:pt x="38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8"/>
                  </a:cubicBezTo>
                  <a:cubicBezTo>
                    <a:pt x="0" y="59"/>
                    <a:pt x="16" y="76"/>
                    <a:pt x="37" y="76"/>
                  </a:cubicBezTo>
                  <a:cubicBezTo>
                    <a:pt x="385" y="76"/>
                    <a:pt x="385" y="76"/>
                    <a:pt x="385" y="76"/>
                  </a:cubicBezTo>
                  <a:cubicBezTo>
                    <a:pt x="406" y="76"/>
                    <a:pt x="423" y="59"/>
                    <a:pt x="423" y="38"/>
                  </a:cubicBezTo>
                  <a:cubicBezTo>
                    <a:pt x="423" y="17"/>
                    <a:pt x="406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9"/>
            <p:cNvSpPr/>
            <p:nvPr/>
          </p:nvSpPr>
          <p:spPr>
            <a:xfrm>
              <a:off x="5796238" y="5759959"/>
              <a:ext cx="599527" cy="170508"/>
            </a:xfrm>
            <a:custGeom>
              <a:avLst/>
              <a:gdLst/>
              <a:ahLst/>
              <a:cxnLst/>
              <a:rect l="l" t="t" r="r" b="b"/>
              <a:pathLst>
                <a:path w="266" h="76" extrusionOk="0">
                  <a:moveTo>
                    <a:pt x="22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49" y="76"/>
                    <a:pt x="266" y="59"/>
                    <a:pt x="266" y="38"/>
                  </a:cubicBezTo>
                  <a:cubicBezTo>
                    <a:pt x="266" y="17"/>
                    <a:pt x="249" y="0"/>
                    <a:pt x="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0" name="Google Shape;1850;p19"/>
          <p:cNvSpPr/>
          <p:nvPr/>
        </p:nvSpPr>
        <p:spPr>
          <a:xfrm>
            <a:off x="4847446" y="2031481"/>
            <a:ext cx="2499860" cy="836037"/>
          </a:xfrm>
          <a:custGeom>
            <a:avLst/>
            <a:gdLst/>
            <a:ahLst/>
            <a:cxnLst/>
            <a:rect l="l" t="t" r="r" b="b"/>
            <a:pathLst>
              <a:path w="1111" h="372" extrusionOk="0">
                <a:moveTo>
                  <a:pt x="1111" y="372"/>
                </a:moveTo>
                <a:cubicBezTo>
                  <a:pt x="0" y="372"/>
                  <a:pt x="0" y="372"/>
                  <a:pt x="0" y="372"/>
                </a:cubicBezTo>
                <a:cubicBezTo>
                  <a:pt x="121" y="0"/>
                  <a:pt x="555" y="0"/>
                  <a:pt x="555" y="0"/>
                </a:cubicBezTo>
                <a:cubicBezTo>
                  <a:pt x="555" y="0"/>
                  <a:pt x="989" y="0"/>
                  <a:pt x="1111" y="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19"/>
          <p:cNvSpPr/>
          <p:nvPr/>
        </p:nvSpPr>
        <p:spPr>
          <a:xfrm>
            <a:off x="4774567" y="2867518"/>
            <a:ext cx="2642867" cy="837412"/>
          </a:xfrm>
          <a:custGeom>
            <a:avLst/>
            <a:gdLst/>
            <a:ahLst/>
            <a:cxnLst/>
            <a:rect l="l" t="t" r="r" b="b"/>
            <a:pathLst>
              <a:path w="1174" h="372" extrusionOk="0">
                <a:moveTo>
                  <a:pt x="1174" y="213"/>
                </a:moveTo>
                <a:cubicBezTo>
                  <a:pt x="1174" y="273"/>
                  <a:pt x="1168" y="325"/>
                  <a:pt x="1157" y="372"/>
                </a:cubicBezTo>
                <a:cubicBezTo>
                  <a:pt x="17" y="372"/>
                  <a:pt x="17" y="372"/>
                  <a:pt x="17" y="372"/>
                </a:cubicBezTo>
                <a:cubicBezTo>
                  <a:pt x="7" y="325"/>
                  <a:pt x="0" y="273"/>
                  <a:pt x="0" y="213"/>
                </a:cubicBezTo>
                <a:cubicBezTo>
                  <a:pt x="0" y="131"/>
                  <a:pt x="12" y="60"/>
                  <a:pt x="32" y="0"/>
                </a:cubicBezTo>
                <a:cubicBezTo>
                  <a:pt x="1143" y="0"/>
                  <a:pt x="1143" y="0"/>
                  <a:pt x="1143" y="0"/>
                </a:cubicBezTo>
                <a:cubicBezTo>
                  <a:pt x="1162" y="60"/>
                  <a:pt x="1174" y="131"/>
                  <a:pt x="1174" y="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19"/>
          <p:cNvSpPr/>
          <p:nvPr/>
        </p:nvSpPr>
        <p:spPr>
          <a:xfrm>
            <a:off x="4813070" y="3704930"/>
            <a:ext cx="2565863" cy="833287"/>
          </a:xfrm>
          <a:custGeom>
            <a:avLst/>
            <a:gdLst/>
            <a:ahLst/>
            <a:cxnLst/>
            <a:rect l="l" t="t" r="r" b="b"/>
            <a:pathLst>
              <a:path w="1140" h="371" extrusionOk="0">
                <a:moveTo>
                  <a:pt x="1140" y="0"/>
                </a:moveTo>
                <a:cubicBezTo>
                  <a:pt x="1099" y="171"/>
                  <a:pt x="995" y="260"/>
                  <a:pt x="921" y="371"/>
                </a:cubicBezTo>
                <a:cubicBezTo>
                  <a:pt x="219" y="371"/>
                  <a:pt x="219" y="371"/>
                  <a:pt x="219" y="371"/>
                </a:cubicBezTo>
                <a:cubicBezTo>
                  <a:pt x="145" y="260"/>
                  <a:pt x="41" y="171"/>
                  <a:pt x="0" y="0"/>
                </a:cubicBezTo>
                <a:lnTo>
                  <a:pt x="11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19"/>
          <p:cNvSpPr/>
          <p:nvPr/>
        </p:nvSpPr>
        <p:spPr>
          <a:xfrm>
            <a:off x="5306715" y="4538216"/>
            <a:ext cx="1579944" cy="837412"/>
          </a:xfrm>
          <a:custGeom>
            <a:avLst/>
            <a:gdLst/>
            <a:ahLst/>
            <a:cxnLst/>
            <a:rect l="l" t="t" r="r" b="b"/>
            <a:pathLst>
              <a:path w="702" h="372" extrusionOk="0">
                <a:moveTo>
                  <a:pt x="702" y="0"/>
                </a:moveTo>
                <a:cubicBezTo>
                  <a:pt x="654" y="72"/>
                  <a:pt x="619" y="153"/>
                  <a:pt x="620" y="272"/>
                </a:cubicBezTo>
                <a:cubicBezTo>
                  <a:pt x="620" y="272"/>
                  <a:pt x="620" y="372"/>
                  <a:pt x="533" y="372"/>
                </a:cubicBezTo>
                <a:cubicBezTo>
                  <a:pt x="169" y="372"/>
                  <a:pt x="169" y="372"/>
                  <a:pt x="169" y="372"/>
                </a:cubicBezTo>
                <a:cubicBezTo>
                  <a:pt x="82" y="372"/>
                  <a:pt x="82" y="272"/>
                  <a:pt x="82" y="272"/>
                </a:cubicBezTo>
                <a:cubicBezTo>
                  <a:pt x="83" y="153"/>
                  <a:pt x="48" y="72"/>
                  <a:pt x="0" y="0"/>
                </a:cubicBezTo>
                <a:lnTo>
                  <a:pt x="7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4" name="Google Shape;1854;p19"/>
          <p:cNvCxnSpPr/>
          <p:nvPr/>
        </p:nvCxnSpPr>
        <p:spPr>
          <a:xfrm>
            <a:off x="7584319" y="2432611"/>
            <a:ext cx="108347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855" name="Google Shape;1855;p19"/>
          <p:cNvSpPr txBox="1"/>
          <p:nvPr/>
        </p:nvSpPr>
        <p:spPr>
          <a:xfrm flipH="1">
            <a:off x="8985659" y="2230660"/>
            <a:ext cx="22157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Skills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19"/>
          <p:cNvSpPr txBox="1"/>
          <p:nvPr/>
        </p:nvSpPr>
        <p:spPr>
          <a:xfrm flipH="1">
            <a:off x="8985657" y="2518235"/>
            <a:ext cx="22157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/>
          </a:p>
        </p:txBody>
      </p:sp>
      <p:cxnSp>
        <p:nvCxnSpPr>
          <p:cNvPr id="1857" name="Google Shape;1857;p19"/>
          <p:cNvCxnSpPr/>
          <p:nvPr/>
        </p:nvCxnSpPr>
        <p:spPr>
          <a:xfrm rot="10800000">
            <a:off x="3264852" y="3257254"/>
            <a:ext cx="108347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858" name="Google Shape;1858;p19"/>
          <p:cNvSpPr txBox="1"/>
          <p:nvPr/>
        </p:nvSpPr>
        <p:spPr>
          <a:xfrm>
            <a:off x="731245" y="3055302"/>
            <a:ext cx="22157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Teamwork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19"/>
          <p:cNvSpPr txBox="1"/>
          <p:nvPr/>
        </p:nvSpPr>
        <p:spPr>
          <a:xfrm>
            <a:off x="731245" y="3342877"/>
            <a:ext cx="22157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/>
          </a:p>
        </p:txBody>
      </p:sp>
      <p:cxnSp>
        <p:nvCxnSpPr>
          <p:cNvPr id="1860" name="Google Shape;1860;p19"/>
          <p:cNvCxnSpPr/>
          <p:nvPr/>
        </p:nvCxnSpPr>
        <p:spPr>
          <a:xfrm>
            <a:off x="7739617" y="4159755"/>
            <a:ext cx="108347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861" name="Google Shape;1861;p19"/>
          <p:cNvSpPr txBox="1"/>
          <p:nvPr/>
        </p:nvSpPr>
        <p:spPr>
          <a:xfrm flipH="1">
            <a:off x="9140957" y="3957804"/>
            <a:ext cx="22157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Entertainment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19"/>
          <p:cNvSpPr txBox="1"/>
          <p:nvPr/>
        </p:nvSpPr>
        <p:spPr>
          <a:xfrm flipH="1">
            <a:off x="9140954" y="4245379"/>
            <a:ext cx="22157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/>
          </a:p>
        </p:txBody>
      </p:sp>
      <p:cxnSp>
        <p:nvCxnSpPr>
          <p:cNvPr id="1863" name="Google Shape;1863;p19"/>
          <p:cNvCxnSpPr/>
          <p:nvPr/>
        </p:nvCxnSpPr>
        <p:spPr>
          <a:xfrm rot="10800000">
            <a:off x="3765021" y="4924383"/>
            <a:ext cx="108347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864" name="Google Shape;1864;p19"/>
          <p:cNvSpPr txBox="1"/>
          <p:nvPr/>
        </p:nvSpPr>
        <p:spPr>
          <a:xfrm>
            <a:off x="1231413" y="4722432"/>
            <a:ext cx="22157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19"/>
          <p:cNvSpPr txBox="1"/>
          <p:nvPr/>
        </p:nvSpPr>
        <p:spPr>
          <a:xfrm>
            <a:off x="1231413" y="5010007"/>
            <a:ext cx="22157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/>
          </a:p>
        </p:txBody>
      </p:sp>
      <p:sp>
        <p:nvSpPr>
          <p:cNvPr id="1866" name="Google Shape;1866;p19"/>
          <p:cNvSpPr/>
          <p:nvPr/>
        </p:nvSpPr>
        <p:spPr>
          <a:xfrm>
            <a:off x="5905690" y="4759150"/>
            <a:ext cx="383372" cy="395543"/>
          </a:xfrm>
          <a:custGeom>
            <a:avLst/>
            <a:gdLst/>
            <a:ahLst/>
            <a:cxnLst/>
            <a:rect l="l" t="t" r="r" b="b"/>
            <a:pathLst>
              <a:path w="444" h="462" extrusionOk="0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19"/>
          <p:cNvSpPr/>
          <p:nvPr/>
        </p:nvSpPr>
        <p:spPr>
          <a:xfrm>
            <a:off x="5884391" y="3099102"/>
            <a:ext cx="425968" cy="374243"/>
          </a:xfrm>
          <a:custGeom>
            <a:avLst/>
            <a:gdLst/>
            <a:ahLst/>
            <a:cxnLst/>
            <a:rect l="l" t="t" r="r" b="b"/>
            <a:pathLst>
              <a:path w="498" h="435" extrusionOk="0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19"/>
          <p:cNvSpPr/>
          <p:nvPr/>
        </p:nvSpPr>
        <p:spPr>
          <a:xfrm>
            <a:off x="5916341" y="2269985"/>
            <a:ext cx="362073" cy="359029"/>
          </a:xfrm>
          <a:custGeom>
            <a:avLst/>
            <a:gdLst/>
            <a:ahLst/>
            <a:cxnLst/>
            <a:rect l="l" t="t" r="r" b="b"/>
            <a:pathLst>
              <a:path w="417" h="417" extrusionOk="0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19"/>
          <p:cNvSpPr/>
          <p:nvPr/>
        </p:nvSpPr>
        <p:spPr>
          <a:xfrm>
            <a:off x="5931554" y="3911631"/>
            <a:ext cx="331645" cy="419883"/>
          </a:xfrm>
          <a:custGeom>
            <a:avLst/>
            <a:gdLst/>
            <a:ahLst/>
            <a:cxnLst/>
            <a:rect l="l" t="t" r="r" b="b"/>
            <a:pathLst>
              <a:path w="383" h="488" extrusionOk="0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446" name="Google Shape;446;p2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447" name="Google Shape;447;p2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8" name="Google Shape;448;p2"/>
          <p:cNvGrpSpPr/>
          <p:nvPr/>
        </p:nvGrpSpPr>
        <p:grpSpPr>
          <a:xfrm>
            <a:off x="3815760" y="1774602"/>
            <a:ext cx="1737819" cy="2639947"/>
            <a:chOff x="3766077" y="4075967"/>
            <a:chExt cx="1377824" cy="2093072"/>
          </a:xfrm>
        </p:grpSpPr>
        <p:sp>
          <p:nvSpPr>
            <p:cNvPr id="449" name="Google Shape;449;p2"/>
            <p:cNvSpPr/>
            <p:nvPr/>
          </p:nvSpPr>
          <p:spPr>
            <a:xfrm>
              <a:off x="4146982" y="5863704"/>
              <a:ext cx="617540" cy="81677"/>
            </a:xfrm>
            <a:custGeom>
              <a:avLst/>
              <a:gdLst/>
              <a:ahLst/>
              <a:cxnLst/>
              <a:rect l="l" t="t" r="r" b="b"/>
              <a:pathLst>
                <a:path w="495" h="66" extrusionOk="0">
                  <a:moveTo>
                    <a:pt x="461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79" y="0"/>
                    <a:pt x="495" y="15"/>
                    <a:pt x="495" y="33"/>
                  </a:cubicBezTo>
                  <a:cubicBezTo>
                    <a:pt x="495" y="51"/>
                    <a:pt x="479" y="66"/>
                    <a:pt x="461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146982" y="5974388"/>
              <a:ext cx="617540" cy="83967"/>
            </a:xfrm>
            <a:custGeom>
              <a:avLst/>
              <a:gdLst/>
              <a:ahLst/>
              <a:cxnLst/>
              <a:rect l="l" t="t" r="r" b="b"/>
              <a:pathLst>
                <a:path w="495" h="67" extrusionOk="0">
                  <a:moveTo>
                    <a:pt x="461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79" y="0"/>
                    <a:pt x="495" y="15"/>
                    <a:pt x="495" y="34"/>
                  </a:cubicBezTo>
                  <a:cubicBezTo>
                    <a:pt x="495" y="52"/>
                    <a:pt x="479" y="67"/>
                    <a:pt x="461" y="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261483" y="6086599"/>
              <a:ext cx="387776" cy="82440"/>
            </a:xfrm>
            <a:custGeom>
              <a:avLst/>
              <a:gdLst/>
              <a:ahLst/>
              <a:cxnLst/>
              <a:rect l="l" t="t" r="r" b="b"/>
              <a:pathLst>
                <a:path w="311" h="66" extrusionOk="0">
                  <a:moveTo>
                    <a:pt x="27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96" y="0"/>
                    <a:pt x="311" y="15"/>
                    <a:pt x="311" y="33"/>
                  </a:cubicBezTo>
                  <a:cubicBezTo>
                    <a:pt x="311" y="52"/>
                    <a:pt x="296" y="66"/>
                    <a:pt x="277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766077" y="4075967"/>
              <a:ext cx="1377824" cy="1758730"/>
            </a:xfrm>
            <a:custGeom>
              <a:avLst/>
              <a:gdLst/>
              <a:ahLst/>
              <a:cxnLst/>
              <a:rect l="l" t="t" r="r" b="b"/>
              <a:pathLst>
                <a:path w="1104" h="1410" extrusionOk="0">
                  <a:moveTo>
                    <a:pt x="959" y="175"/>
                  </a:moveTo>
                  <a:cubicBezTo>
                    <a:pt x="856" y="61"/>
                    <a:pt x="716" y="0"/>
                    <a:pt x="552" y="0"/>
                  </a:cubicBezTo>
                  <a:cubicBezTo>
                    <a:pt x="389" y="0"/>
                    <a:pt x="248" y="61"/>
                    <a:pt x="146" y="175"/>
                  </a:cubicBezTo>
                  <a:cubicBezTo>
                    <a:pt x="52" y="280"/>
                    <a:pt x="0" y="414"/>
                    <a:pt x="0" y="566"/>
                  </a:cubicBezTo>
                  <a:cubicBezTo>
                    <a:pt x="0" y="762"/>
                    <a:pt x="81" y="879"/>
                    <a:pt x="159" y="993"/>
                  </a:cubicBezTo>
                  <a:cubicBezTo>
                    <a:pt x="234" y="1103"/>
                    <a:pt x="305" y="1204"/>
                    <a:pt x="305" y="1376"/>
                  </a:cubicBezTo>
                  <a:cubicBezTo>
                    <a:pt x="305" y="1385"/>
                    <a:pt x="309" y="1394"/>
                    <a:pt x="315" y="1400"/>
                  </a:cubicBezTo>
                  <a:cubicBezTo>
                    <a:pt x="321" y="1406"/>
                    <a:pt x="330" y="1410"/>
                    <a:pt x="339" y="1410"/>
                  </a:cubicBezTo>
                  <a:cubicBezTo>
                    <a:pt x="766" y="1410"/>
                    <a:pt x="766" y="1410"/>
                    <a:pt x="766" y="1410"/>
                  </a:cubicBezTo>
                  <a:cubicBezTo>
                    <a:pt x="784" y="1410"/>
                    <a:pt x="800" y="1395"/>
                    <a:pt x="800" y="1376"/>
                  </a:cubicBezTo>
                  <a:cubicBezTo>
                    <a:pt x="800" y="1204"/>
                    <a:pt x="871" y="1103"/>
                    <a:pt x="946" y="993"/>
                  </a:cubicBezTo>
                  <a:cubicBezTo>
                    <a:pt x="1024" y="879"/>
                    <a:pt x="1104" y="762"/>
                    <a:pt x="1104" y="566"/>
                  </a:cubicBezTo>
                  <a:cubicBezTo>
                    <a:pt x="1104" y="414"/>
                    <a:pt x="1053" y="280"/>
                    <a:pt x="959" y="175"/>
                  </a:cubicBezTo>
                  <a:close/>
                  <a:moveTo>
                    <a:pt x="889" y="956"/>
                  </a:moveTo>
                  <a:cubicBezTo>
                    <a:pt x="816" y="1062"/>
                    <a:pt x="741" y="1170"/>
                    <a:pt x="733" y="1343"/>
                  </a:cubicBezTo>
                  <a:cubicBezTo>
                    <a:pt x="372" y="1343"/>
                    <a:pt x="372" y="1343"/>
                    <a:pt x="372" y="1343"/>
                  </a:cubicBezTo>
                  <a:cubicBezTo>
                    <a:pt x="364" y="1170"/>
                    <a:pt x="288" y="1062"/>
                    <a:pt x="215" y="956"/>
                  </a:cubicBezTo>
                  <a:cubicBezTo>
                    <a:pt x="140" y="846"/>
                    <a:pt x="68" y="741"/>
                    <a:pt x="68" y="566"/>
                  </a:cubicBezTo>
                  <a:cubicBezTo>
                    <a:pt x="68" y="314"/>
                    <a:pt x="234" y="66"/>
                    <a:pt x="552" y="66"/>
                  </a:cubicBezTo>
                  <a:cubicBezTo>
                    <a:pt x="870" y="66"/>
                    <a:pt x="1037" y="314"/>
                    <a:pt x="1037" y="566"/>
                  </a:cubicBezTo>
                  <a:cubicBezTo>
                    <a:pt x="1037" y="741"/>
                    <a:pt x="965" y="846"/>
                    <a:pt x="889" y="9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3982101" y="4526336"/>
              <a:ext cx="857228" cy="527466"/>
            </a:xfrm>
            <a:custGeom>
              <a:avLst/>
              <a:gdLst/>
              <a:ahLst/>
              <a:cxnLst/>
              <a:rect l="l" t="t" r="r" b="b"/>
              <a:pathLst>
                <a:path w="687" h="423" extrusionOk="0">
                  <a:moveTo>
                    <a:pt x="654" y="423"/>
                  </a:moveTo>
                  <a:cubicBezTo>
                    <a:pt x="78" y="423"/>
                    <a:pt x="78" y="423"/>
                    <a:pt x="78" y="423"/>
                  </a:cubicBezTo>
                  <a:cubicBezTo>
                    <a:pt x="67" y="423"/>
                    <a:pt x="57" y="417"/>
                    <a:pt x="51" y="407"/>
                  </a:cubicBezTo>
                  <a:cubicBezTo>
                    <a:pt x="18" y="351"/>
                    <a:pt x="0" y="283"/>
                    <a:pt x="0" y="211"/>
                  </a:cubicBezTo>
                  <a:cubicBezTo>
                    <a:pt x="0" y="140"/>
                    <a:pt x="18" y="72"/>
                    <a:pt x="51" y="16"/>
                  </a:cubicBezTo>
                  <a:cubicBezTo>
                    <a:pt x="57" y="6"/>
                    <a:pt x="67" y="0"/>
                    <a:pt x="78" y="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666" y="0"/>
                    <a:pt x="676" y="6"/>
                    <a:pt x="682" y="16"/>
                  </a:cubicBezTo>
                  <a:cubicBezTo>
                    <a:pt x="687" y="26"/>
                    <a:pt x="687" y="38"/>
                    <a:pt x="681" y="48"/>
                  </a:cubicBezTo>
                  <a:cubicBezTo>
                    <a:pt x="654" y="94"/>
                    <a:pt x="639" y="152"/>
                    <a:pt x="639" y="211"/>
                  </a:cubicBezTo>
                  <a:cubicBezTo>
                    <a:pt x="639" y="271"/>
                    <a:pt x="654" y="329"/>
                    <a:pt x="681" y="375"/>
                  </a:cubicBezTo>
                  <a:cubicBezTo>
                    <a:pt x="687" y="385"/>
                    <a:pt x="687" y="397"/>
                    <a:pt x="682" y="407"/>
                  </a:cubicBezTo>
                  <a:cubicBezTo>
                    <a:pt x="676" y="416"/>
                    <a:pt x="666" y="423"/>
                    <a:pt x="654" y="423"/>
                  </a:cubicBezTo>
                  <a:close/>
                  <a:moveTo>
                    <a:pt x="97" y="359"/>
                  </a:moveTo>
                  <a:cubicBezTo>
                    <a:pt x="604" y="359"/>
                    <a:pt x="604" y="359"/>
                    <a:pt x="604" y="359"/>
                  </a:cubicBezTo>
                  <a:cubicBezTo>
                    <a:pt x="585" y="314"/>
                    <a:pt x="576" y="264"/>
                    <a:pt x="576" y="211"/>
                  </a:cubicBezTo>
                  <a:cubicBezTo>
                    <a:pt x="576" y="159"/>
                    <a:pt x="585" y="109"/>
                    <a:pt x="604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75" y="107"/>
                    <a:pt x="63" y="158"/>
                    <a:pt x="63" y="211"/>
                  </a:cubicBezTo>
                  <a:cubicBezTo>
                    <a:pt x="63" y="264"/>
                    <a:pt x="75" y="316"/>
                    <a:pt x="97" y="3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821773" y="4673661"/>
              <a:ext cx="107631" cy="232818"/>
            </a:xfrm>
            <a:custGeom>
              <a:avLst/>
              <a:gdLst/>
              <a:ahLst/>
              <a:cxnLst/>
              <a:rect l="l" t="t" r="r" b="b"/>
              <a:pathLst>
                <a:path w="86" h="187" extrusionOk="0">
                  <a:moveTo>
                    <a:pt x="6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" y="0"/>
                    <a:pt x="0" y="67"/>
                    <a:pt x="0" y="93"/>
                  </a:cubicBezTo>
                  <a:cubicBezTo>
                    <a:pt x="0" y="119"/>
                    <a:pt x="4" y="187"/>
                    <a:pt x="23" y="187"/>
                  </a:cubicBezTo>
                  <a:cubicBezTo>
                    <a:pt x="62" y="187"/>
                    <a:pt x="62" y="187"/>
                    <a:pt x="62" y="187"/>
                  </a:cubicBezTo>
                  <a:cubicBezTo>
                    <a:pt x="82" y="187"/>
                    <a:pt x="86" y="119"/>
                    <a:pt x="86" y="93"/>
                  </a:cubicBezTo>
                  <a:cubicBezTo>
                    <a:pt x="86" y="67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137059" y="4672134"/>
              <a:ext cx="499986" cy="234345"/>
            </a:xfrm>
            <a:custGeom>
              <a:avLst/>
              <a:gdLst/>
              <a:ahLst/>
              <a:cxnLst/>
              <a:rect l="l" t="t" r="r" b="b"/>
              <a:pathLst>
                <a:path w="401" h="188" extrusionOk="0">
                  <a:moveTo>
                    <a:pt x="395" y="111"/>
                  </a:moveTo>
                  <a:cubicBezTo>
                    <a:pt x="181" y="2"/>
                    <a:pt x="181" y="2"/>
                    <a:pt x="181" y="2"/>
                  </a:cubicBezTo>
                  <a:cubicBezTo>
                    <a:pt x="178" y="0"/>
                    <a:pt x="174" y="0"/>
                    <a:pt x="171" y="2"/>
                  </a:cubicBezTo>
                  <a:cubicBezTo>
                    <a:pt x="168" y="4"/>
                    <a:pt x="166" y="7"/>
                    <a:pt x="166" y="11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2" y="61"/>
                    <a:pt x="1" y="66"/>
                  </a:cubicBezTo>
                  <a:cubicBezTo>
                    <a:pt x="0" y="71"/>
                    <a:pt x="2" y="76"/>
                    <a:pt x="6" y="78"/>
                  </a:cubicBezTo>
                  <a:cubicBezTo>
                    <a:pt x="220" y="187"/>
                    <a:pt x="220" y="187"/>
                    <a:pt x="220" y="187"/>
                  </a:cubicBezTo>
                  <a:cubicBezTo>
                    <a:pt x="221" y="188"/>
                    <a:pt x="223" y="188"/>
                    <a:pt x="225" y="188"/>
                  </a:cubicBezTo>
                  <a:cubicBezTo>
                    <a:pt x="227" y="188"/>
                    <a:pt x="229" y="188"/>
                    <a:pt x="230" y="186"/>
                  </a:cubicBezTo>
                  <a:cubicBezTo>
                    <a:pt x="233" y="185"/>
                    <a:pt x="235" y="181"/>
                    <a:pt x="235" y="178"/>
                  </a:cubicBezTo>
                  <a:cubicBezTo>
                    <a:pt x="235" y="124"/>
                    <a:pt x="235" y="124"/>
                    <a:pt x="235" y="124"/>
                  </a:cubicBezTo>
                  <a:cubicBezTo>
                    <a:pt x="390" y="131"/>
                    <a:pt x="390" y="131"/>
                    <a:pt x="390" y="131"/>
                  </a:cubicBezTo>
                  <a:cubicBezTo>
                    <a:pt x="394" y="131"/>
                    <a:pt x="399" y="128"/>
                    <a:pt x="400" y="123"/>
                  </a:cubicBezTo>
                  <a:cubicBezTo>
                    <a:pt x="401" y="118"/>
                    <a:pt x="399" y="113"/>
                    <a:pt x="395" y="1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"/>
          <p:cNvGrpSpPr/>
          <p:nvPr/>
        </p:nvGrpSpPr>
        <p:grpSpPr>
          <a:xfrm>
            <a:off x="9445093" y="1774603"/>
            <a:ext cx="1736857" cy="2639945"/>
            <a:chOff x="1363853" y="1349325"/>
            <a:chExt cx="1377061" cy="2093071"/>
          </a:xfrm>
        </p:grpSpPr>
        <p:sp>
          <p:nvSpPr>
            <p:cNvPr id="457" name="Google Shape;457;p2"/>
            <p:cNvSpPr/>
            <p:nvPr/>
          </p:nvSpPr>
          <p:spPr>
            <a:xfrm>
              <a:off x="1742468" y="3135535"/>
              <a:ext cx="617540" cy="83967"/>
            </a:xfrm>
            <a:custGeom>
              <a:avLst/>
              <a:gdLst/>
              <a:ahLst/>
              <a:cxnLst/>
              <a:rect l="l" t="t" r="r" b="b"/>
              <a:pathLst>
                <a:path w="495" h="67" extrusionOk="0">
                  <a:moveTo>
                    <a:pt x="461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6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80" y="0"/>
                    <a:pt x="495" y="15"/>
                    <a:pt x="495" y="34"/>
                  </a:cubicBezTo>
                  <a:cubicBezTo>
                    <a:pt x="495" y="52"/>
                    <a:pt x="480" y="67"/>
                    <a:pt x="461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42468" y="3247746"/>
              <a:ext cx="617540" cy="82440"/>
            </a:xfrm>
            <a:custGeom>
              <a:avLst/>
              <a:gdLst/>
              <a:ahLst/>
              <a:cxnLst/>
              <a:rect l="l" t="t" r="r" b="b"/>
              <a:pathLst>
                <a:path w="495" h="66" extrusionOk="0">
                  <a:moveTo>
                    <a:pt x="461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16" y="66"/>
                    <a:pt x="0" y="52"/>
                    <a:pt x="0" y="33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80" y="0"/>
                    <a:pt x="495" y="15"/>
                    <a:pt x="495" y="33"/>
                  </a:cubicBezTo>
                  <a:cubicBezTo>
                    <a:pt x="495" y="52"/>
                    <a:pt x="480" y="66"/>
                    <a:pt x="461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857732" y="3359956"/>
              <a:ext cx="387776" cy="82440"/>
            </a:xfrm>
            <a:custGeom>
              <a:avLst/>
              <a:gdLst/>
              <a:ahLst/>
              <a:cxnLst/>
              <a:rect l="l" t="t" r="r" b="b"/>
              <a:pathLst>
                <a:path w="311" h="66" extrusionOk="0">
                  <a:moveTo>
                    <a:pt x="278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96" y="0"/>
                    <a:pt x="311" y="15"/>
                    <a:pt x="311" y="33"/>
                  </a:cubicBezTo>
                  <a:cubicBezTo>
                    <a:pt x="311" y="51"/>
                    <a:pt x="296" y="66"/>
                    <a:pt x="278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363853" y="1349325"/>
              <a:ext cx="1377061" cy="1757203"/>
            </a:xfrm>
            <a:custGeom>
              <a:avLst/>
              <a:gdLst/>
              <a:ahLst/>
              <a:cxnLst/>
              <a:rect l="l" t="t" r="r" b="b"/>
              <a:pathLst>
                <a:path w="1104" h="1409" extrusionOk="0">
                  <a:moveTo>
                    <a:pt x="958" y="175"/>
                  </a:moveTo>
                  <a:cubicBezTo>
                    <a:pt x="856" y="60"/>
                    <a:pt x="715" y="0"/>
                    <a:pt x="552" y="0"/>
                  </a:cubicBezTo>
                  <a:cubicBezTo>
                    <a:pt x="388" y="0"/>
                    <a:pt x="248" y="60"/>
                    <a:pt x="145" y="175"/>
                  </a:cubicBezTo>
                  <a:cubicBezTo>
                    <a:pt x="51" y="280"/>
                    <a:pt x="0" y="414"/>
                    <a:pt x="0" y="565"/>
                  </a:cubicBezTo>
                  <a:cubicBezTo>
                    <a:pt x="0" y="761"/>
                    <a:pt x="80" y="879"/>
                    <a:pt x="158" y="993"/>
                  </a:cubicBezTo>
                  <a:cubicBezTo>
                    <a:pt x="233" y="1102"/>
                    <a:pt x="304" y="1203"/>
                    <a:pt x="304" y="1376"/>
                  </a:cubicBezTo>
                  <a:cubicBezTo>
                    <a:pt x="304" y="1385"/>
                    <a:pt x="308" y="1393"/>
                    <a:pt x="314" y="1400"/>
                  </a:cubicBezTo>
                  <a:cubicBezTo>
                    <a:pt x="321" y="1406"/>
                    <a:pt x="329" y="1409"/>
                    <a:pt x="338" y="1409"/>
                  </a:cubicBezTo>
                  <a:cubicBezTo>
                    <a:pt x="765" y="1409"/>
                    <a:pt x="765" y="1409"/>
                    <a:pt x="765" y="1409"/>
                  </a:cubicBezTo>
                  <a:cubicBezTo>
                    <a:pt x="784" y="1409"/>
                    <a:pt x="799" y="1394"/>
                    <a:pt x="799" y="1376"/>
                  </a:cubicBezTo>
                  <a:cubicBezTo>
                    <a:pt x="799" y="1203"/>
                    <a:pt x="870" y="1102"/>
                    <a:pt x="945" y="993"/>
                  </a:cubicBezTo>
                  <a:cubicBezTo>
                    <a:pt x="1023" y="879"/>
                    <a:pt x="1104" y="761"/>
                    <a:pt x="1104" y="565"/>
                  </a:cubicBezTo>
                  <a:cubicBezTo>
                    <a:pt x="1104" y="414"/>
                    <a:pt x="1052" y="280"/>
                    <a:pt x="958" y="175"/>
                  </a:cubicBezTo>
                  <a:close/>
                  <a:moveTo>
                    <a:pt x="889" y="956"/>
                  </a:moveTo>
                  <a:cubicBezTo>
                    <a:pt x="816" y="1062"/>
                    <a:pt x="740" y="1169"/>
                    <a:pt x="732" y="1343"/>
                  </a:cubicBezTo>
                  <a:cubicBezTo>
                    <a:pt x="371" y="1343"/>
                    <a:pt x="371" y="1343"/>
                    <a:pt x="371" y="1343"/>
                  </a:cubicBezTo>
                  <a:cubicBezTo>
                    <a:pt x="363" y="1169"/>
                    <a:pt x="288" y="1062"/>
                    <a:pt x="215" y="956"/>
                  </a:cubicBezTo>
                  <a:cubicBezTo>
                    <a:pt x="139" y="845"/>
                    <a:pt x="67" y="741"/>
                    <a:pt x="67" y="565"/>
                  </a:cubicBezTo>
                  <a:cubicBezTo>
                    <a:pt x="67" y="313"/>
                    <a:pt x="234" y="66"/>
                    <a:pt x="552" y="66"/>
                  </a:cubicBezTo>
                  <a:cubicBezTo>
                    <a:pt x="870" y="66"/>
                    <a:pt x="1036" y="313"/>
                    <a:pt x="1036" y="565"/>
                  </a:cubicBezTo>
                  <a:cubicBezTo>
                    <a:pt x="1036" y="741"/>
                    <a:pt x="964" y="845"/>
                    <a:pt x="889" y="9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578351" y="1799694"/>
              <a:ext cx="857992" cy="526703"/>
            </a:xfrm>
            <a:custGeom>
              <a:avLst/>
              <a:gdLst/>
              <a:ahLst/>
              <a:cxnLst/>
              <a:rect l="l" t="t" r="r" b="b"/>
              <a:pathLst>
                <a:path w="688" h="422" extrusionOk="0">
                  <a:moveTo>
                    <a:pt x="654" y="422"/>
                  </a:moveTo>
                  <a:cubicBezTo>
                    <a:pt x="78" y="422"/>
                    <a:pt x="78" y="422"/>
                    <a:pt x="78" y="422"/>
                  </a:cubicBezTo>
                  <a:cubicBezTo>
                    <a:pt x="67" y="422"/>
                    <a:pt x="57" y="416"/>
                    <a:pt x="51" y="407"/>
                  </a:cubicBezTo>
                  <a:cubicBezTo>
                    <a:pt x="18" y="350"/>
                    <a:pt x="0" y="283"/>
                    <a:pt x="0" y="211"/>
                  </a:cubicBezTo>
                  <a:cubicBezTo>
                    <a:pt x="0" y="139"/>
                    <a:pt x="18" y="72"/>
                    <a:pt x="51" y="15"/>
                  </a:cubicBezTo>
                  <a:cubicBezTo>
                    <a:pt x="57" y="6"/>
                    <a:pt x="67" y="0"/>
                    <a:pt x="78" y="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666" y="0"/>
                    <a:pt x="676" y="6"/>
                    <a:pt x="682" y="16"/>
                  </a:cubicBezTo>
                  <a:cubicBezTo>
                    <a:pt x="688" y="26"/>
                    <a:pt x="687" y="38"/>
                    <a:pt x="682" y="47"/>
                  </a:cubicBezTo>
                  <a:cubicBezTo>
                    <a:pt x="654" y="94"/>
                    <a:pt x="640" y="152"/>
                    <a:pt x="640" y="211"/>
                  </a:cubicBezTo>
                  <a:cubicBezTo>
                    <a:pt x="640" y="270"/>
                    <a:pt x="654" y="328"/>
                    <a:pt x="682" y="375"/>
                  </a:cubicBezTo>
                  <a:cubicBezTo>
                    <a:pt x="687" y="384"/>
                    <a:pt x="688" y="396"/>
                    <a:pt x="682" y="406"/>
                  </a:cubicBezTo>
                  <a:cubicBezTo>
                    <a:pt x="676" y="416"/>
                    <a:pt x="666" y="422"/>
                    <a:pt x="654" y="422"/>
                  </a:cubicBezTo>
                  <a:close/>
                  <a:moveTo>
                    <a:pt x="97" y="359"/>
                  </a:moveTo>
                  <a:cubicBezTo>
                    <a:pt x="604" y="359"/>
                    <a:pt x="604" y="359"/>
                    <a:pt x="604" y="359"/>
                  </a:cubicBezTo>
                  <a:cubicBezTo>
                    <a:pt x="586" y="314"/>
                    <a:pt x="576" y="263"/>
                    <a:pt x="576" y="211"/>
                  </a:cubicBezTo>
                  <a:cubicBezTo>
                    <a:pt x="576" y="159"/>
                    <a:pt x="586" y="108"/>
                    <a:pt x="604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75" y="106"/>
                    <a:pt x="63" y="158"/>
                    <a:pt x="63" y="211"/>
                  </a:cubicBezTo>
                  <a:cubicBezTo>
                    <a:pt x="63" y="264"/>
                    <a:pt x="75" y="316"/>
                    <a:pt x="97" y="359"/>
                  </a:cubicBezTo>
                  <a:close/>
                  <a:moveTo>
                    <a:pt x="97" y="359"/>
                  </a:moveTo>
                  <a:cubicBezTo>
                    <a:pt x="97" y="359"/>
                    <a:pt x="97" y="359"/>
                    <a:pt x="97" y="359"/>
                  </a:cubicBezTo>
                  <a:cubicBezTo>
                    <a:pt x="604" y="359"/>
                    <a:pt x="604" y="359"/>
                    <a:pt x="604" y="35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418022" y="1947018"/>
              <a:ext cx="106867" cy="232055"/>
            </a:xfrm>
            <a:custGeom>
              <a:avLst/>
              <a:gdLst/>
              <a:ahLst/>
              <a:cxnLst/>
              <a:rect l="l" t="t" r="r" b="b"/>
              <a:pathLst>
                <a:path w="86" h="186" extrusionOk="0">
                  <a:moveTo>
                    <a:pt x="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" y="0"/>
                    <a:pt x="0" y="67"/>
                    <a:pt x="0" y="93"/>
                  </a:cubicBezTo>
                  <a:cubicBezTo>
                    <a:pt x="0" y="119"/>
                    <a:pt x="4" y="186"/>
                    <a:pt x="24" y="186"/>
                  </a:cubicBezTo>
                  <a:cubicBezTo>
                    <a:pt x="62" y="186"/>
                    <a:pt x="62" y="186"/>
                    <a:pt x="62" y="186"/>
                  </a:cubicBezTo>
                  <a:cubicBezTo>
                    <a:pt x="82" y="186"/>
                    <a:pt x="86" y="119"/>
                    <a:pt x="86" y="93"/>
                  </a:cubicBezTo>
                  <a:cubicBezTo>
                    <a:pt x="86" y="67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893609" y="1910378"/>
              <a:ext cx="196178" cy="304572"/>
            </a:xfrm>
            <a:custGeom>
              <a:avLst/>
              <a:gdLst/>
              <a:ahLst/>
              <a:cxnLst/>
              <a:rect l="l" t="t" r="r" b="b"/>
              <a:pathLst>
                <a:path w="157" h="244" extrusionOk="0">
                  <a:moveTo>
                    <a:pt x="136" y="122"/>
                  </a:moveTo>
                  <a:cubicBezTo>
                    <a:pt x="136" y="79"/>
                    <a:pt x="143" y="38"/>
                    <a:pt x="15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8" y="37"/>
                    <a:pt x="0" y="80"/>
                    <a:pt x="0" y="122"/>
                  </a:cubicBezTo>
                  <a:cubicBezTo>
                    <a:pt x="0" y="164"/>
                    <a:pt x="8" y="207"/>
                    <a:pt x="23" y="244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143" y="206"/>
                    <a:pt x="136" y="165"/>
                    <a:pt x="136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095894" y="1910378"/>
              <a:ext cx="189308" cy="304572"/>
            </a:xfrm>
            <a:custGeom>
              <a:avLst/>
              <a:gdLst/>
              <a:ahLst/>
              <a:cxnLst/>
              <a:rect l="l" t="t" r="r" b="b"/>
              <a:pathLst>
                <a:path w="152" h="244" extrusionOk="0">
                  <a:moveTo>
                    <a:pt x="15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8" y="37"/>
                    <a:pt x="0" y="80"/>
                    <a:pt x="0" y="122"/>
                  </a:cubicBezTo>
                  <a:cubicBezTo>
                    <a:pt x="0" y="164"/>
                    <a:pt x="8" y="207"/>
                    <a:pt x="23" y="244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41" y="205"/>
                    <a:pt x="135" y="164"/>
                    <a:pt x="135" y="122"/>
                  </a:cubicBezTo>
                  <a:cubicBezTo>
                    <a:pt x="135" y="80"/>
                    <a:pt x="141" y="39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690562" y="1910378"/>
              <a:ext cx="196941" cy="304572"/>
            </a:xfrm>
            <a:custGeom>
              <a:avLst/>
              <a:gdLst/>
              <a:ahLst/>
              <a:cxnLst/>
              <a:rect l="l" t="t" r="r" b="b"/>
              <a:pathLst>
                <a:path w="158" h="244" extrusionOk="0">
                  <a:moveTo>
                    <a:pt x="137" y="122"/>
                  </a:moveTo>
                  <a:cubicBezTo>
                    <a:pt x="137" y="79"/>
                    <a:pt x="144" y="38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8" y="37"/>
                    <a:pt x="0" y="79"/>
                    <a:pt x="0" y="122"/>
                  </a:cubicBezTo>
                  <a:cubicBezTo>
                    <a:pt x="0" y="165"/>
                    <a:pt x="8" y="207"/>
                    <a:pt x="24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44" y="206"/>
                    <a:pt x="137" y="165"/>
                    <a:pt x="137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2"/>
          <p:cNvGrpSpPr/>
          <p:nvPr/>
        </p:nvGrpSpPr>
        <p:grpSpPr>
          <a:xfrm>
            <a:off x="1002057" y="1774602"/>
            <a:ext cx="1736857" cy="2639947"/>
            <a:chOff x="1363853" y="4075967"/>
            <a:chExt cx="1377061" cy="2093072"/>
          </a:xfrm>
        </p:grpSpPr>
        <p:sp>
          <p:nvSpPr>
            <p:cNvPr id="467" name="Google Shape;467;p2"/>
            <p:cNvSpPr/>
            <p:nvPr/>
          </p:nvSpPr>
          <p:spPr>
            <a:xfrm>
              <a:off x="1742468" y="5863704"/>
              <a:ext cx="617540" cy="81677"/>
            </a:xfrm>
            <a:custGeom>
              <a:avLst/>
              <a:gdLst/>
              <a:ahLst/>
              <a:cxnLst/>
              <a:rect l="l" t="t" r="r" b="b"/>
              <a:pathLst>
                <a:path w="495" h="66" extrusionOk="0">
                  <a:moveTo>
                    <a:pt x="461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16" y="66"/>
                    <a:pt x="0" y="51"/>
                    <a:pt x="0" y="33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80" y="0"/>
                    <a:pt x="495" y="15"/>
                    <a:pt x="495" y="33"/>
                  </a:cubicBezTo>
                  <a:cubicBezTo>
                    <a:pt x="495" y="51"/>
                    <a:pt x="480" y="66"/>
                    <a:pt x="461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42468" y="5974388"/>
              <a:ext cx="617540" cy="83967"/>
            </a:xfrm>
            <a:custGeom>
              <a:avLst/>
              <a:gdLst/>
              <a:ahLst/>
              <a:cxnLst/>
              <a:rect l="l" t="t" r="r" b="b"/>
              <a:pathLst>
                <a:path w="495" h="67" extrusionOk="0">
                  <a:moveTo>
                    <a:pt x="461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6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80" y="0"/>
                    <a:pt x="495" y="15"/>
                    <a:pt x="495" y="34"/>
                  </a:cubicBezTo>
                  <a:cubicBezTo>
                    <a:pt x="495" y="52"/>
                    <a:pt x="480" y="67"/>
                    <a:pt x="461" y="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57732" y="6086599"/>
              <a:ext cx="387776" cy="82440"/>
            </a:xfrm>
            <a:custGeom>
              <a:avLst/>
              <a:gdLst/>
              <a:ahLst/>
              <a:cxnLst/>
              <a:rect l="l" t="t" r="r" b="b"/>
              <a:pathLst>
                <a:path w="311" h="66" extrusionOk="0">
                  <a:moveTo>
                    <a:pt x="278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15" y="66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96" y="0"/>
                    <a:pt x="311" y="15"/>
                    <a:pt x="311" y="33"/>
                  </a:cubicBezTo>
                  <a:cubicBezTo>
                    <a:pt x="311" y="52"/>
                    <a:pt x="296" y="66"/>
                    <a:pt x="278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363853" y="4075967"/>
              <a:ext cx="1377061" cy="1758730"/>
            </a:xfrm>
            <a:custGeom>
              <a:avLst/>
              <a:gdLst/>
              <a:ahLst/>
              <a:cxnLst/>
              <a:rect l="l" t="t" r="r" b="b"/>
              <a:pathLst>
                <a:path w="1104" h="1410" extrusionOk="0">
                  <a:moveTo>
                    <a:pt x="958" y="175"/>
                  </a:moveTo>
                  <a:cubicBezTo>
                    <a:pt x="856" y="61"/>
                    <a:pt x="715" y="0"/>
                    <a:pt x="552" y="0"/>
                  </a:cubicBezTo>
                  <a:cubicBezTo>
                    <a:pt x="388" y="0"/>
                    <a:pt x="248" y="61"/>
                    <a:pt x="145" y="175"/>
                  </a:cubicBezTo>
                  <a:cubicBezTo>
                    <a:pt x="51" y="280"/>
                    <a:pt x="0" y="414"/>
                    <a:pt x="0" y="566"/>
                  </a:cubicBezTo>
                  <a:cubicBezTo>
                    <a:pt x="0" y="762"/>
                    <a:pt x="80" y="879"/>
                    <a:pt x="158" y="993"/>
                  </a:cubicBezTo>
                  <a:cubicBezTo>
                    <a:pt x="233" y="1103"/>
                    <a:pt x="304" y="1204"/>
                    <a:pt x="304" y="1376"/>
                  </a:cubicBezTo>
                  <a:cubicBezTo>
                    <a:pt x="304" y="1385"/>
                    <a:pt x="308" y="1394"/>
                    <a:pt x="314" y="1400"/>
                  </a:cubicBezTo>
                  <a:cubicBezTo>
                    <a:pt x="321" y="1406"/>
                    <a:pt x="329" y="1410"/>
                    <a:pt x="338" y="1410"/>
                  </a:cubicBezTo>
                  <a:cubicBezTo>
                    <a:pt x="765" y="1410"/>
                    <a:pt x="765" y="1410"/>
                    <a:pt x="765" y="1410"/>
                  </a:cubicBezTo>
                  <a:cubicBezTo>
                    <a:pt x="784" y="1410"/>
                    <a:pt x="799" y="1395"/>
                    <a:pt x="799" y="1376"/>
                  </a:cubicBezTo>
                  <a:cubicBezTo>
                    <a:pt x="799" y="1204"/>
                    <a:pt x="870" y="1103"/>
                    <a:pt x="945" y="993"/>
                  </a:cubicBezTo>
                  <a:cubicBezTo>
                    <a:pt x="1023" y="879"/>
                    <a:pt x="1104" y="762"/>
                    <a:pt x="1104" y="566"/>
                  </a:cubicBezTo>
                  <a:cubicBezTo>
                    <a:pt x="1104" y="414"/>
                    <a:pt x="1052" y="280"/>
                    <a:pt x="958" y="175"/>
                  </a:cubicBezTo>
                  <a:close/>
                  <a:moveTo>
                    <a:pt x="889" y="956"/>
                  </a:moveTo>
                  <a:cubicBezTo>
                    <a:pt x="816" y="1062"/>
                    <a:pt x="740" y="1170"/>
                    <a:pt x="732" y="1343"/>
                  </a:cubicBezTo>
                  <a:cubicBezTo>
                    <a:pt x="371" y="1343"/>
                    <a:pt x="371" y="1343"/>
                    <a:pt x="371" y="1343"/>
                  </a:cubicBezTo>
                  <a:cubicBezTo>
                    <a:pt x="363" y="1170"/>
                    <a:pt x="288" y="1062"/>
                    <a:pt x="215" y="956"/>
                  </a:cubicBezTo>
                  <a:cubicBezTo>
                    <a:pt x="139" y="846"/>
                    <a:pt x="67" y="741"/>
                    <a:pt x="67" y="566"/>
                  </a:cubicBezTo>
                  <a:cubicBezTo>
                    <a:pt x="67" y="314"/>
                    <a:pt x="234" y="66"/>
                    <a:pt x="552" y="66"/>
                  </a:cubicBezTo>
                  <a:cubicBezTo>
                    <a:pt x="870" y="66"/>
                    <a:pt x="1036" y="314"/>
                    <a:pt x="1036" y="566"/>
                  </a:cubicBezTo>
                  <a:cubicBezTo>
                    <a:pt x="1036" y="741"/>
                    <a:pt x="964" y="846"/>
                    <a:pt x="889" y="9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2418022" y="4673661"/>
              <a:ext cx="106867" cy="232818"/>
            </a:xfrm>
            <a:custGeom>
              <a:avLst/>
              <a:gdLst/>
              <a:ahLst/>
              <a:cxnLst/>
              <a:rect l="l" t="t" r="r" b="b"/>
              <a:pathLst>
                <a:path w="86" h="187" extrusionOk="0">
                  <a:moveTo>
                    <a:pt x="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" y="0"/>
                    <a:pt x="0" y="67"/>
                    <a:pt x="0" y="93"/>
                  </a:cubicBezTo>
                  <a:cubicBezTo>
                    <a:pt x="0" y="119"/>
                    <a:pt x="4" y="187"/>
                    <a:pt x="24" y="187"/>
                  </a:cubicBezTo>
                  <a:cubicBezTo>
                    <a:pt x="62" y="187"/>
                    <a:pt x="62" y="187"/>
                    <a:pt x="62" y="187"/>
                  </a:cubicBezTo>
                  <a:cubicBezTo>
                    <a:pt x="82" y="187"/>
                    <a:pt x="86" y="119"/>
                    <a:pt x="86" y="93"/>
                  </a:cubicBezTo>
                  <a:cubicBezTo>
                    <a:pt x="86" y="67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578351" y="4526336"/>
              <a:ext cx="604563" cy="523650"/>
            </a:xfrm>
            <a:custGeom>
              <a:avLst/>
              <a:gdLst/>
              <a:ahLst/>
              <a:cxnLst/>
              <a:rect l="l" t="t" r="r" b="b"/>
              <a:pathLst>
                <a:path w="485" h="420" extrusionOk="0">
                  <a:moveTo>
                    <a:pt x="66" y="420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97" y="359"/>
                    <a:pt x="97" y="359"/>
                    <a:pt x="97" y="359"/>
                  </a:cubicBezTo>
                  <a:cubicBezTo>
                    <a:pt x="75" y="316"/>
                    <a:pt x="63" y="264"/>
                    <a:pt x="63" y="211"/>
                  </a:cubicBezTo>
                  <a:cubicBezTo>
                    <a:pt x="63" y="158"/>
                    <a:pt x="75" y="107"/>
                    <a:pt x="97" y="63"/>
                  </a:cubicBezTo>
                  <a:cubicBezTo>
                    <a:pt x="422" y="63"/>
                    <a:pt x="422" y="63"/>
                    <a:pt x="422" y="63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7" y="0"/>
                    <a:pt x="57" y="6"/>
                    <a:pt x="51" y="16"/>
                  </a:cubicBezTo>
                  <a:cubicBezTo>
                    <a:pt x="18" y="72"/>
                    <a:pt x="0" y="140"/>
                    <a:pt x="0" y="211"/>
                  </a:cubicBezTo>
                  <a:cubicBezTo>
                    <a:pt x="0" y="283"/>
                    <a:pt x="18" y="351"/>
                    <a:pt x="51" y="407"/>
                  </a:cubicBezTo>
                  <a:cubicBezTo>
                    <a:pt x="55" y="413"/>
                    <a:pt x="60" y="417"/>
                    <a:pt x="66" y="4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60022" y="4526336"/>
              <a:ext cx="576320" cy="527466"/>
            </a:xfrm>
            <a:custGeom>
              <a:avLst/>
              <a:gdLst/>
              <a:ahLst/>
              <a:cxnLst/>
              <a:rect l="l" t="t" r="r" b="b"/>
              <a:pathLst>
                <a:path w="462" h="423" extrusionOk="0">
                  <a:moveTo>
                    <a:pt x="414" y="211"/>
                  </a:moveTo>
                  <a:cubicBezTo>
                    <a:pt x="414" y="152"/>
                    <a:pt x="428" y="94"/>
                    <a:pt x="456" y="48"/>
                  </a:cubicBezTo>
                  <a:cubicBezTo>
                    <a:pt x="461" y="38"/>
                    <a:pt x="462" y="26"/>
                    <a:pt x="456" y="16"/>
                  </a:cubicBezTo>
                  <a:cubicBezTo>
                    <a:pt x="450" y="6"/>
                    <a:pt x="440" y="0"/>
                    <a:pt x="428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359" y="63"/>
                    <a:pt x="359" y="63"/>
                    <a:pt x="359" y="63"/>
                  </a:cubicBezTo>
                  <a:cubicBezTo>
                    <a:pt x="378" y="63"/>
                    <a:pt x="378" y="63"/>
                    <a:pt x="378" y="63"/>
                  </a:cubicBezTo>
                  <a:cubicBezTo>
                    <a:pt x="360" y="109"/>
                    <a:pt x="350" y="159"/>
                    <a:pt x="350" y="211"/>
                  </a:cubicBezTo>
                  <a:cubicBezTo>
                    <a:pt x="350" y="264"/>
                    <a:pt x="360" y="314"/>
                    <a:pt x="378" y="359"/>
                  </a:cubicBezTo>
                  <a:cubicBezTo>
                    <a:pt x="64" y="359"/>
                    <a:pt x="64" y="359"/>
                    <a:pt x="64" y="359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428" y="423"/>
                    <a:pt x="428" y="423"/>
                    <a:pt x="428" y="423"/>
                  </a:cubicBezTo>
                  <a:cubicBezTo>
                    <a:pt x="440" y="423"/>
                    <a:pt x="450" y="416"/>
                    <a:pt x="456" y="407"/>
                  </a:cubicBezTo>
                  <a:cubicBezTo>
                    <a:pt x="462" y="397"/>
                    <a:pt x="461" y="385"/>
                    <a:pt x="456" y="375"/>
                  </a:cubicBezTo>
                  <a:cubicBezTo>
                    <a:pt x="428" y="329"/>
                    <a:pt x="414" y="271"/>
                    <a:pt x="414" y="2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643998" y="4465269"/>
              <a:ext cx="757231" cy="647310"/>
            </a:xfrm>
            <a:custGeom>
              <a:avLst/>
              <a:gdLst/>
              <a:ahLst/>
              <a:cxnLst/>
              <a:rect l="l" t="t" r="r" b="b"/>
              <a:pathLst>
                <a:path w="992" h="848" extrusionOk="0">
                  <a:moveTo>
                    <a:pt x="992" y="0"/>
                  </a:moveTo>
                  <a:lnTo>
                    <a:pt x="847" y="0"/>
                  </a:lnTo>
                  <a:lnTo>
                    <a:pt x="0" y="848"/>
                  </a:lnTo>
                  <a:lnTo>
                    <a:pt x="146" y="848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2"/>
          <p:cNvGrpSpPr/>
          <p:nvPr/>
        </p:nvGrpSpPr>
        <p:grpSpPr>
          <a:xfrm>
            <a:off x="6630425" y="1774602"/>
            <a:ext cx="1737819" cy="2639944"/>
            <a:chOff x="3766077" y="1349325"/>
            <a:chExt cx="1377824" cy="2093071"/>
          </a:xfrm>
        </p:grpSpPr>
        <p:sp>
          <p:nvSpPr>
            <p:cNvPr id="476" name="Google Shape;476;p2"/>
            <p:cNvSpPr/>
            <p:nvPr/>
          </p:nvSpPr>
          <p:spPr>
            <a:xfrm>
              <a:off x="4146982" y="3135535"/>
              <a:ext cx="617540" cy="83967"/>
            </a:xfrm>
            <a:custGeom>
              <a:avLst/>
              <a:gdLst/>
              <a:ahLst/>
              <a:cxnLst/>
              <a:rect l="l" t="t" r="r" b="b"/>
              <a:pathLst>
                <a:path w="495" h="67" extrusionOk="0">
                  <a:moveTo>
                    <a:pt x="461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79" y="0"/>
                    <a:pt x="495" y="15"/>
                    <a:pt x="495" y="34"/>
                  </a:cubicBezTo>
                  <a:cubicBezTo>
                    <a:pt x="495" y="52"/>
                    <a:pt x="479" y="67"/>
                    <a:pt x="461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146982" y="3247746"/>
              <a:ext cx="617540" cy="82440"/>
            </a:xfrm>
            <a:custGeom>
              <a:avLst/>
              <a:gdLst/>
              <a:ahLst/>
              <a:cxnLst/>
              <a:rect l="l" t="t" r="r" b="b"/>
              <a:pathLst>
                <a:path w="495" h="66" extrusionOk="0">
                  <a:moveTo>
                    <a:pt x="461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15" y="66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79" y="0"/>
                    <a:pt x="495" y="15"/>
                    <a:pt x="495" y="33"/>
                  </a:cubicBezTo>
                  <a:cubicBezTo>
                    <a:pt x="495" y="52"/>
                    <a:pt x="479" y="66"/>
                    <a:pt x="461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261483" y="3359956"/>
              <a:ext cx="387776" cy="82440"/>
            </a:xfrm>
            <a:custGeom>
              <a:avLst/>
              <a:gdLst/>
              <a:ahLst/>
              <a:cxnLst/>
              <a:rect l="l" t="t" r="r" b="b"/>
              <a:pathLst>
                <a:path w="311" h="66" extrusionOk="0">
                  <a:moveTo>
                    <a:pt x="27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96" y="0"/>
                    <a:pt x="311" y="15"/>
                    <a:pt x="311" y="33"/>
                  </a:cubicBezTo>
                  <a:cubicBezTo>
                    <a:pt x="311" y="51"/>
                    <a:pt x="296" y="66"/>
                    <a:pt x="277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766077" y="1349325"/>
              <a:ext cx="1377824" cy="1757203"/>
            </a:xfrm>
            <a:custGeom>
              <a:avLst/>
              <a:gdLst/>
              <a:ahLst/>
              <a:cxnLst/>
              <a:rect l="l" t="t" r="r" b="b"/>
              <a:pathLst>
                <a:path w="1104" h="1409" extrusionOk="0">
                  <a:moveTo>
                    <a:pt x="959" y="175"/>
                  </a:moveTo>
                  <a:cubicBezTo>
                    <a:pt x="856" y="60"/>
                    <a:pt x="716" y="0"/>
                    <a:pt x="552" y="0"/>
                  </a:cubicBezTo>
                  <a:cubicBezTo>
                    <a:pt x="389" y="0"/>
                    <a:pt x="248" y="60"/>
                    <a:pt x="146" y="175"/>
                  </a:cubicBezTo>
                  <a:cubicBezTo>
                    <a:pt x="52" y="280"/>
                    <a:pt x="0" y="414"/>
                    <a:pt x="0" y="565"/>
                  </a:cubicBezTo>
                  <a:cubicBezTo>
                    <a:pt x="0" y="761"/>
                    <a:pt x="81" y="879"/>
                    <a:pt x="159" y="993"/>
                  </a:cubicBezTo>
                  <a:cubicBezTo>
                    <a:pt x="234" y="1102"/>
                    <a:pt x="305" y="1203"/>
                    <a:pt x="305" y="1376"/>
                  </a:cubicBezTo>
                  <a:cubicBezTo>
                    <a:pt x="305" y="1385"/>
                    <a:pt x="309" y="1393"/>
                    <a:pt x="315" y="1400"/>
                  </a:cubicBezTo>
                  <a:cubicBezTo>
                    <a:pt x="321" y="1406"/>
                    <a:pt x="330" y="1409"/>
                    <a:pt x="339" y="1409"/>
                  </a:cubicBezTo>
                  <a:cubicBezTo>
                    <a:pt x="766" y="1409"/>
                    <a:pt x="766" y="1409"/>
                    <a:pt x="766" y="1409"/>
                  </a:cubicBezTo>
                  <a:cubicBezTo>
                    <a:pt x="784" y="1409"/>
                    <a:pt x="800" y="1394"/>
                    <a:pt x="800" y="1376"/>
                  </a:cubicBezTo>
                  <a:cubicBezTo>
                    <a:pt x="800" y="1203"/>
                    <a:pt x="871" y="1102"/>
                    <a:pt x="946" y="993"/>
                  </a:cubicBezTo>
                  <a:cubicBezTo>
                    <a:pt x="1024" y="879"/>
                    <a:pt x="1104" y="761"/>
                    <a:pt x="1104" y="565"/>
                  </a:cubicBezTo>
                  <a:cubicBezTo>
                    <a:pt x="1104" y="414"/>
                    <a:pt x="1053" y="280"/>
                    <a:pt x="959" y="175"/>
                  </a:cubicBezTo>
                  <a:close/>
                  <a:moveTo>
                    <a:pt x="889" y="956"/>
                  </a:moveTo>
                  <a:cubicBezTo>
                    <a:pt x="816" y="1062"/>
                    <a:pt x="741" y="1169"/>
                    <a:pt x="733" y="1343"/>
                  </a:cubicBezTo>
                  <a:cubicBezTo>
                    <a:pt x="372" y="1343"/>
                    <a:pt x="372" y="1343"/>
                    <a:pt x="372" y="1343"/>
                  </a:cubicBezTo>
                  <a:cubicBezTo>
                    <a:pt x="364" y="1169"/>
                    <a:pt x="288" y="1062"/>
                    <a:pt x="215" y="956"/>
                  </a:cubicBezTo>
                  <a:cubicBezTo>
                    <a:pt x="140" y="845"/>
                    <a:pt x="68" y="741"/>
                    <a:pt x="68" y="565"/>
                  </a:cubicBezTo>
                  <a:cubicBezTo>
                    <a:pt x="68" y="313"/>
                    <a:pt x="234" y="66"/>
                    <a:pt x="552" y="66"/>
                  </a:cubicBezTo>
                  <a:cubicBezTo>
                    <a:pt x="870" y="66"/>
                    <a:pt x="1037" y="313"/>
                    <a:pt x="1037" y="565"/>
                  </a:cubicBezTo>
                  <a:cubicBezTo>
                    <a:pt x="1037" y="741"/>
                    <a:pt x="965" y="845"/>
                    <a:pt x="889" y="9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3982101" y="1799694"/>
              <a:ext cx="857228" cy="526703"/>
            </a:xfrm>
            <a:custGeom>
              <a:avLst/>
              <a:gdLst/>
              <a:ahLst/>
              <a:cxnLst/>
              <a:rect l="l" t="t" r="r" b="b"/>
              <a:pathLst>
                <a:path w="687" h="422" extrusionOk="0">
                  <a:moveTo>
                    <a:pt x="654" y="422"/>
                  </a:moveTo>
                  <a:cubicBezTo>
                    <a:pt x="78" y="422"/>
                    <a:pt x="78" y="422"/>
                    <a:pt x="78" y="422"/>
                  </a:cubicBezTo>
                  <a:cubicBezTo>
                    <a:pt x="67" y="422"/>
                    <a:pt x="57" y="416"/>
                    <a:pt x="51" y="407"/>
                  </a:cubicBezTo>
                  <a:cubicBezTo>
                    <a:pt x="18" y="350"/>
                    <a:pt x="0" y="283"/>
                    <a:pt x="0" y="211"/>
                  </a:cubicBezTo>
                  <a:cubicBezTo>
                    <a:pt x="0" y="139"/>
                    <a:pt x="18" y="72"/>
                    <a:pt x="51" y="15"/>
                  </a:cubicBezTo>
                  <a:cubicBezTo>
                    <a:pt x="57" y="6"/>
                    <a:pt x="67" y="0"/>
                    <a:pt x="78" y="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666" y="0"/>
                    <a:pt x="676" y="6"/>
                    <a:pt x="682" y="16"/>
                  </a:cubicBezTo>
                  <a:cubicBezTo>
                    <a:pt x="687" y="26"/>
                    <a:pt x="687" y="38"/>
                    <a:pt x="681" y="47"/>
                  </a:cubicBezTo>
                  <a:cubicBezTo>
                    <a:pt x="654" y="94"/>
                    <a:pt x="639" y="152"/>
                    <a:pt x="639" y="211"/>
                  </a:cubicBezTo>
                  <a:cubicBezTo>
                    <a:pt x="639" y="270"/>
                    <a:pt x="654" y="328"/>
                    <a:pt x="681" y="375"/>
                  </a:cubicBezTo>
                  <a:cubicBezTo>
                    <a:pt x="687" y="384"/>
                    <a:pt x="687" y="396"/>
                    <a:pt x="682" y="406"/>
                  </a:cubicBezTo>
                  <a:cubicBezTo>
                    <a:pt x="676" y="416"/>
                    <a:pt x="666" y="422"/>
                    <a:pt x="654" y="422"/>
                  </a:cubicBezTo>
                  <a:close/>
                  <a:moveTo>
                    <a:pt x="97" y="359"/>
                  </a:moveTo>
                  <a:cubicBezTo>
                    <a:pt x="604" y="359"/>
                    <a:pt x="604" y="359"/>
                    <a:pt x="604" y="359"/>
                  </a:cubicBezTo>
                  <a:cubicBezTo>
                    <a:pt x="585" y="314"/>
                    <a:pt x="576" y="263"/>
                    <a:pt x="576" y="211"/>
                  </a:cubicBezTo>
                  <a:cubicBezTo>
                    <a:pt x="576" y="159"/>
                    <a:pt x="585" y="108"/>
                    <a:pt x="604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75" y="106"/>
                    <a:pt x="63" y="158"/>
                    <a:pt x="63" y="211"/>
                  </a:cubicBezTo>
                  <a:cubicBezTo>
                    <a:pt x="63" y="264"/>
                    <a:pt x="75" y="316"/>
                    <a:pt x="97" y="3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4821773" y="1947018"/>
              <a:ext cx="107631" cy="232055"/>
            </a:xfrm>
            <a:custGeom>
              <a:avLst/>
              <a:gdLst/>
              <a:ahLst/>
              <a:cxnLst/>
              <a:rect l="l" t="t" r="r" b="b"/>
              <a:pathLst>
                <a:path w="86" h="186" extrusionOk="0">
                  <a:moveTo>
                    <a:pt x="6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" y="0"/>
                    <a:pt x="0" y="67"/>
                    <a:pt x="0" y="93"/>
                  </a:cubicBezTo>
                  <a:cubicBezTo>
                    <a:pt x="0" y="119"/>
                    <a:pt x="4" y="186"/>
                    <a:pt x="23" y="186"/>
                  </a:cubicBezTo>
                  <a:cubicBezTo>
                    <a:pt x="62" y="186"/>
                    <a:pt x="62" y="186"/>
                    <a:pt x="62" y="186"/>
                  </a:cubicBezTo>
                  <a:cubicBezTo>
                    <a:pt x="82" y="186"/>
                    <a:pt x="86" y="119"/>
                    <a:pt x="86" y="93"/>
                  </a:cubicBezTo>
                  <a:cubicBezTo>
                    <a:pt x="86" y="67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04235" y="1910378"/>
              <a:ext cx="190834" cy="304572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5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37"/>
                    <a:pt x="0" y="80"/>
                    <a:pt x="0" y="122"/>
                  </a:cubicBezTo>
                  <a:cubicBezTo>
                    <a:pt x="0" y="164"/>
                    <a:pt x="9" y="207"/>
                    <a:pt x="23" y="244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141" y="205"/>
                    <a:pt x="136" y="164"/>
                    <a:pt x="136" y="122"/>
                  </a:cubicBezTo>
                  <a:cubicBezTo>
                    <a:pt x="136" y="80"/>
                    <a:pt x="141" y="39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2"/>
          <p:cNvGrpSpPr/>
          <p:nvPr/>
        </p:nvGrpSpPr>
        <p:grpSpPr>
          <a:xfrm>
            <a:off x="1592215" y="4414546"/>
            <a:ext cx="556539" cy="853816"/>
            <a:chOff x="1592215" y="4257792"/>
            <a:chExt cx="556539" cy="853816"/>
          </a:xfrm>
        </p:grpSpPr>
        <p:cxnSp>
          <p:nvCxnSpPr>
            <p:cNvPr id="484" name="Google Shape;484;p2"/>
            <p:cNvCxnSpPr/>
            <p:nvPr/>
          </p:nvCxnSpPr>
          <p:spPr>
            <a:xfrm>
              <a:off x="1870484" y="4257792"/>
              <a:ext cx="0" cy="43017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85" name="Google Shape;485;p2"/>
            <p:cNvSpPr/>
            <p:nvPr/>
          </p:nvSpPr>
          <p:spPr>
            <a:xfrm>
              <a:off x="1592215" y="4554925"/>
              <a:ext cx="556539" cy="556683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6" name="Google Shape;486;p2"/>
          <p:cNvSpPr/>
          <p:nvPr/>
        </p:nvSpPr>
        <p:spPr>
          <a:xfrm>
            <a:off x="984749" y="5302513"/>
            <a:ext cx="177148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Step 1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"/>
          <p:cNvSpPr txBox="1"/>
          <p:nvPr/>
        </p:nvSpPr>
        <p:spPr>
          <a:xfrm flipH="1">
            <a:off x="982607" y="5589145"/>
            <a:ext cx="17757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grpSp>
        <p:nvGrpSpPr>
          <p:cNvPr id="488" name="Google Shape;488;p2"/>
          <p:cNvGrpSpPr/>
          <p:nvPr/>
        </p:nvGrpSpPr>
        <p:grpSpPr>
          <a:xfrm>
            <a:off x="4406400" y="4414546"/>
            <a:ext cx="556539" cy="853816"/>
            <a:chOff x="4406400" y="4257792"/>
            <a:chExt cx="556539" cy="853816"/>
          </a:xfrm>
        </p:grpSpPr>
        <p:cxnSp>
          <p:nvCxnSpPr>
            <p:cNvPr id="489" name="Google Shape;489;p2"/>
            <p:cNvCxnSpPr/>
            <p:nvPr/>
          </p:nvCxnSpPr>
          <p:spPr>
            <a:xfrm>
              <a:off x="4684669" y="4257792"/>
              <a:ext cx="0" cy="43017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90" name="Google Shape;490;p2"/>
            <p:cNvSpPr/>
            <p:nvPr/>
          </p:nvSpPr>
          <p:spPr>
            <a:xfrm>
              <a:off x="4406400" y="4554925"/>
              <a:ext cx="556539" cy="556683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Google Shape;491;p2"/>
          <p:cNvSpPr/>
          <p:nvPr/>
        </p:nvSpPr>
        <p:spPr>
          <a:xfrm>
            <a:off x="3798933" y="5302513"/>
            <a:ext cx="177148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Step 2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"/>
          <p:cNvSpPr txBox="1"/>
          <p:nvPr/>
        </p:nvSpPr>
        <p:spPr>
          <a:xfrm flipH="1">
            <a:off x="3796791" y="5589145"/>
            <a:ext cx="17757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grpSp>
        <p:nvGrpSpPr>
          <p:cNvPr id="493" name="Google Shape;493;p2"/>
          <p:cNvGrpSpPr/>
          <p:nvPr/>
        </p:nvGrpSpPr>
        <p:grpSpPr>
          <a:xfrm>
            <a:off x="7221065" y="4414546"/>
            <a:ext cx="556539" cy="853816"/>
            <a:chOff x="7221065" y="4257792"/>
            <a:chExt cx="556539" cy="853816"/>
          </a:xfrm>
        </p:grpSpPr>
        <p:cxnSp>
          <p:nvCxnSpPr>
            <p:cNvPr id="494" name="Google Shape;494;p2"/>
            <p:cNvCxnSpPr/>
            <p:nvPr/>
          </p:nvCxnSpPr>
          <p:spPr>
            <a:xfrm>
              <a:off x="7499335" y="4257792"/>
              <a:ext cx="0" cy="43017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95" name="Google Shape;495;p2"/>
            <p:cNvSpPr/>
            <p:nvPr/>
          </p:nvSpPr>
          <p:spPr>
            <a:xfrm>
              <a:off x="7221065" y="4554925"/>
              <a:ext cx="556539" cy="556683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2"/>
          <p:cNvSpPr/>
          <p:nvPr/>
        </p:nvSpPr>
        <p:spPr>
          <a:xfrm>
            <a:off x="6613599" y="5302513"/>
            <a:ext cx="177148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Step 3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"/>
          <p:cNvSpPr txBox="1"/>
          <p:nvPr/>
        </p:nvSpPr>
        <p:spPr>
          <a:xfrm flipH="1">
            <a:off x="6611458" y="5589145"/>
            <a:ext cx="17757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grpSp>
        <p:nvGrpSpPr>
          <p:cNvPr id="498" name="Google Shape;498;p2"/>
          <p:cNvGrpSpPr/>
          <p:nvPr/>
        </p:nvGrpSpPr>
        <p:grpSpPr>
          <a:xfrm>
            <a:off x="10035251" y="4414546"/>
            <a:ext cx="556539" cy="853816"/>
            <a:chOff x="10035251" y="4257792"/>
            <a:chExt cx="556539" cy="853816"/>
          </a:xfrm>
        </p:grpSpPr>
        <p:cxnSp>
          <p:nvCxnSpPr>
            <p:cNvPr id="499" name="Google Shape;499;p2"/>
            <p:cNvCxnSpPr/>
            <p:nvPr/>
          </p:nvCxnSpPr>
          <p:spPr>
            <a:xfrm>
              <a:off x="10313520" y="4257792"/>
              <a:ext cx="0" cy="43017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00" name="Google Shape;500;p2"/>
            <p:cNvSpPr/>
            <p:nvPr/>
          </p:nvSpPr>
          <p:spPr>
            <a:xfrm>
              <a:off x="10035251" y="4554925"/>
              <a:ext cx="556539" cy="556683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1" name="Google Shape;501;p2"/>
          <p:cNvSpPr/>
          <p:nvPr/>
        </p:nvSpPr>
        <p:spPr>
          <a:xfrm>
            <a:off x="9427783" y="5302513"/>
            <a:ext cx="177148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Step 4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"/>
          <p:cNvSpPr txBox="1"/>
          <p:nvPr/>
        </p:nvSpPr>
        <p:spPr>
          <a:xfrm flipH="1">
            <a:off x="9425643" y="5589145"/>
            <a:ext cx="17757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10171299" y="4843287"/>
            <a:ext cx="284443" cy="293471"/>
          </a:xfrm>
          <a:custGeom>
            <a:avLst/>
            <a:gdLst/>
            <a:ahLst/>
            <a:cxnLst/>
            <a:rect l="l" t="t" r="r" b="b"/>
            <a:pathLst>
              <a:path w="444" h="462" extrusionOk="0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"/>
          <p:cNvSpPr/>
          <p:nvPr/>
        </p:nvSpPr>
        <p:spPr>
          <a:xfrm>
            <a:off x="1712462" y="4847799"/>
            <a:ext cx="316047" cy="284443"/>
          </a:xfrm>
          <a:custGeom>
            <a:avLst/>
            <a:gdLst/>
            <a:ahLst/>
            <a:cxnLst/>
            <a:rect l="l" t="t" r="r" b="b"/>
            <a:pathLst>
              <a:path w="498" h="445" extrusionOk="0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"/>
          <p:cNvSpPr/>
          <p:nvPr/>
        </p:nvSpPr>
        <p:spPr>
          <a:xfrm>
            <a:off x="7354858" y="4842159"/>
            <a:ext cx="288956" cy="295727"/>
          </a:xfrm>
          <a:custGeom>
            <a:avLst/>
            <a:gdLst/>
            <a:ahLst/>
            <a:cxnLst/>
            <a:rect l="l" t="t" r="r" b="b"/>
            <a:pathLst>
              <a:path w="452" h="462" extrusionOk="0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"/>
          <p:cNvSpPr/>
          <p:nvPr/>
        </p:nvSpPr>
        <p:spPr>
          <a:xfrm>
            <a:off x="4542448" y="4843287"/>
            <a:ext cx="284443" cy="293471"/>
          </a:xfrm>
          <a:custGeom>
            <a:avLst/>
            <a:gdLst/>
            <a:ahLst/>
            <a:cxnLst/>
            <a:rect l="l" t="t" r="r" b="b"/>
            <a:pathLst>
              <a:path w="445" h="462" extrusionOk="0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20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1876" name="Google Shape;1876;p20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1877" name="Google Shape;1877;p20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8" name="Google Shape;1878;p20"/>
          <p:cNvSpPr/>
          <p:nvPr/>
        </p:nvSpPr>
        <p:spPr>
          <a:xfrm>
            <a:off x="8025620" y="5675024"/>
            <a:ext cx="1356676" cy="239413"/>
          </a:xfrm>
          <a:custGeom>
            <a:avLst/>
            <a:gdLst/>
            <a:ahLst/>
            <a:cxnLst/>
            <a:rect l="l" t="t" r="r" b="b"/>
            <a:pathLst>
              <a:path w="759" h="134" extrusionOk="0">
                <a:moveTo>
                  <a:pt x="692" y="134"/>
                </a:moveTo>
                <a:cubicBezTo>
                  <a:pt x="67" y="134"/>
                  <a:pt x="67" y="134"/>
                  <a:pt x="67" y="134"/>
                </a:cubicBezTo>
                <a:cubicBezTo>
                  <a:pt x="30" y="134"/>
                  <a:pt x="0" y="104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30"/>
                  <a:pt x="30" y="0"/>
                  <a:pt x="67" y="0"/>
                </a:cubicBezTo>
                <a:cubicBezTo>
                  <a:pt x="692" y="0"/>
                  <a:pt x="692" y="0"/>
                  <a:pt x="692" y="0"/>
                </a:cubicBezTo>
                <a:cubicBezTo>
                  <a:pt x="729" y="0"/>
                  <a:pt x="759" y="30"/>
                  <a:pt x="759" y="67"/>
                </a:cubicBezTo>
                <a:cubicBezTo>
                  <a:pt x="759" y="67"/>
                  <a:pt x="759" y="67"/>
                  <a:pt x="759" y="67"/>
                </a:cubicBezTo>
                <a:cubicBezTo>
                  <a:pt x="759" y="104"/>
                  <a:pt x="729" y="134"/>
                  <a:pt x="692" y="1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0"/>
          <p:cNvSpPr/>
          <p:nvPr/>
        </p:nvSpPr>
        <p:spPr>
          <a:xfrm>
            <a:off x="8025620" y="6018293"/>
            <a:ext cx="1356676" cy="239413"/>
          </a:xfrm>
          <a:custGeom>
            <a:avLst/>
            <a:gdLst/>
            <a:ahLst/>
            <a:cxnLst/>
            <a:rect l="l" t="t" r="r" b="b"/>
            <a:pathLst>
              <a:path w="759" h="134" extrusionOk="0">
                <a:moveTo>
                  <a:pt x="692" y="134"/>
                </a:moveTo>
                <a:cubicBezTo>
                  <a:pt x="67" y="134"/>
                  <a:pt x="67" y="134"/>
                  <a:pt x="67" y="134"/>
                </a:cubicBezTo>
                <a:cubicBezTo>
                  <a:pt x="30" y="134"/>
                  <a:pt x="0" y="104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30"/>
                  <a:pt x="30" y="0"/>
                  <a:pt x="67" y="0"/>
                </a:cubicBezTo>
                <a:cubicBezTo>
                  <a:pt x="692" y="0"/>
                  <a:pt x="692" y="0"/>
                  <a:pt x="692" y="0"/>
                </a:cubicBezTo>
                <a:cubicBezTo>
                  <a:pt x="729" y="0"/>
                  <a:pt x="759" y="30"/>
                  <a:pt x="759" y="67"/>
                </a:cubicBezTo>
                <a:cubicBezTo>
                  <a:pt x="759" y="67"/>
                  <a:pt x="759" y="67"/>
                  <a:pt x="759" y="67"/>
                </a:cubicBezTo>
                <a:cubicBezTo>
                  <a:pt x="759" y="104"/>
                  <a:pt x="729" y="134"/>
                  <a:pt x="692" y="1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0" name="Google Shape;1880;p20"/>
          <p:cNvGrpSpPr/>
          <p:nvPr/>
        </p:nvGrpSpPr>
        <p:grpSpPr>
          <a:xfrm>
            <a:off x="6203236" y="1038711"/>
            <a:ext cx="4998165" cy="2621522"/>
            <a:chOff x="6203236" y="947271"/>
            <a:chExt cx="4998165" cy="2621522"/>
          </a:xfrm>
        </p:grpSpPr>
        <p:sp>
          <p:nvSpPr>
            <p:cNvPr id="1881" name="Google Shape;1881;p20"/>
            <p:cNvSpPr/>
            <p:nvPr/>
          </p:nvSpPr>
          <p:spPr>
            <a:xfrm>
              <a:off x="10548753" y="3467125"/>
              <a:ext cx="652648" cy="68872"/>
            </a:xfrm>
            <a:custGeom>
              <a:avLst/>
              <a:gdLst/>
              <a:ahLst/>
              <a:cxnLst/>
              <a:rect l="l" t="t" r="r" b="b"/>
              <a:pathLst>
                <a:path w="365" h="39" extrusionOk="0">
                  <a:moveTo>
                    <a:pt x="346" y="39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8" y="39"/>
                    <a:pt x="0" y="3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57" y="0"/>
                    <a:pt x="365" y="9"/>
                    <a:pt x="365" y="20"/>
                  </a:cubicBezTo>
                  <a:cubicBezTo>
                    <a:pt x="365" y="20"/>
                    <a:pt x="365" y="20"/>
                    <a:pt x="365" y="20"/>
                  </a:cubicBezTo>
                  <a:cubicBezTo>
                    <a:pt x="365" y="30"/>
                    <a:pt x="357" y="39"/>
                    <a:pt x="346" y="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0"/>
            <p:cNvSpPr/>
            <p:nvPr/>
          </p:nvSpPr>
          <p:spPr>
            <a:xfrm>
              <a:off x="9999961" y="1732197"/>
              <a:ext cx="509437" cy="468988"/>
            </a:xfrm>
            <a:custGeom>
              <a:avLst/>
              <a:gdLst/>
              <a:ahLst/>
              <a:cxnLst/>
              <a:rect l="l" t="t" r="r" b="b"/>
              <a:pathLst>
                <a:path w="285" h="263" extrusionOk="0">
                  <a:moveTo>
                    <a:pt x="277" y="35"/>
                  </a:moveTo>
                  <a:cubicBezTo>
                    <a:pt x="34" y="256"/>
                    <a:pt x="34" y="256"/>
                    <a:pt x="34" y="256"/>
                  </a:cubicBezTo>
                  <a:cubicBezTo>
                    <a:pt x="27" y="263"/>
                    <a:pt x="15" y="262"/>
                    <a:pt x="7" y="254"/>
                  </a:cubicBezTo>
                  <a:cubicBezTo>
                    <a:pt x="7" y="254"/>
                    <a:pt x="7" y="254"/>
                    <a:pt x="7" y="254"/>
                  </a:cubicBezTo>
                  <a:cubicBezTo>
                    <a:pt x="0" y="246"/>
                    <a:pt x="1" y="234"/>
                    <a:pt x="9" y="227"/>
                  </a:cubicBezTo>
                  <a:cubicBezTo>
                    <a:pt x="251" y="7"/>
                    <a:pt x="251" y="7"/>
                    <a:pt x="251" y="7"/>
                  </a:cubicBezTo>
                  <a:cubicBezTo>
                    <a:pt x="259" y="0"/>
                    <a:pt x="271" y="0"/>
                    <a:pt x="278" y="8"/>
                  </a:cubicBezTo>
                  <a:cubicBezTo>
                    <a:pt x="278" y="8"/>
                    <a:pt x="278" y="8"/>
                    <a:pt x="278" y="8"/>
                  </a:cubicBezTo>
                  <a:cubicBezTo>
                    <a:pt x="285" y="16"/>
                    <a:pt x="285" y="28"/>
                    <a:pt x="277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0"/>
            <p:cNvSpPr/>
            <p:nvPr/>
          </p:nvSpPr>
          <p:spPr>
            <a:xfrm>
              <a:off x="8653124" y="947271"/>
              <a:ext cx="69966" cy="653741"/>
            </a:xfrm>
            <a:custGeom>
              <a:avLst/>
              <a:gdLst/>
              <a:ahLst/>
              <a:cxnLst/>
              <a:rect l="l" t="t" r="r" b="b"/>
              <a:pathLst>
                <a:path w="39" h="366" extrusionOk="0">
                  <a:moveTo>
                    <a:pt x="39" y="19"/>
                  </a:moveTo>
                  <a:cubicBezTo>
                    <a:pt x="39" y="347"/>
                    <a:pt x="39" y="347"/>
                    <a:pt x="39" y="347"/>
                  </a:cubicBezTo>
                  <a:cubicBezTo>
                    <a:pt x="39" y="357"/>
                    <a:pt x="30" y="366"/>
                    <a:pt x="19" y="366"/>
                  </a:cubicBezTo>
                  <a:cubicBezTo>
                    <a:pt x="19" y="366"/>
                    <a:pt x="19" y="366"/>
                    <a:pt x="19" y="366"/>
                  </a:cubicBezTo>
                  <a:cubicBezTo>
                    <a:pt x="9" y="366"/>
                    <a:pt x="0" y="357"/>
                    <a:pt x="0" y="34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0"/>
                    <a:pt x="39" y="9"/>
                    <a:pt x="39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0"/>
            <p:cNvSpPr/>
            <p:nvPr/>
          </p:nvSpPr>
          <p:spPr>
            <a:xfrm>
              <a:off x="6203236" y="3501014"/>
              <a:ext cx="653741" cy="67779"/>
            </a:xfrm>
            <a:custGeom>
              <a:avLst/>
              <a:gdLst/>
              <a:ahLst/>
              <a:cxnLst/>
              <a:rect l="l" t="t" r="r" b="b"/>
              <a:pathLst>
                <a:path w="366" h="38" extrusionOk="0">
                  <a:moveTo>
                    <a:pt x="19" y="38"/>
                  </a:moveTo>
                  <a:cubicBezTo>
                    <a:pt x="347" y="38"/>
                    <a:pt x="347" y="38"/>
                    <a:pt x="347" y="38"/>
                  </a:cubicBezTo>
                  <a:cubicBezTo>
                    <a:pt x="357" y="38"/>
                    <a:pt x="366" y="29"/>
                    <a:pt x="366" y="19"/>
                  </a:cubicBezTo>
                  <a:cubicBezTo>
                    <a:pt x="366" y="19"/>
                    <a:pt x="366" y="19"/>
                    <a:pt x="366" y="19"/>
                  </a:cubicBezTo>
                  <a:cubicBezTo>
                    <a:pt x="366" y="8"/>
                    <a:pt x="357" y="0"/>
                    <a:pt x="34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"/>
                    <a:pt x="9" y="38"/>
                    <a:pt x="19" y="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0"/>
            <p:cNvSpPr/>
            <p:nvPr/>
          </p:nvSpPr>
          <p:spPr>
            <a:xfrm>
              <a:off x="6895239" y="1763900"/>
              <a:ext cx="508344" cy="470081"/>
            </a:xfrm>
            <a:custGeom>
              <a:avLst/>
              <a:gdLst/>
              <a:ahLst/>
              <a:cxnLst/>
              <a:rect l="l" t="t" r="r" b="b"/>
              <a:pathLst>
                <a:path w="285" h="263" extrusionOk="0">
                  <a:moveTo>
                    <a:pt x="9" y="36"/>
                  </a:moveTo>
                  <a:cubicBezTo>
                    <a:pt x="251" y="256"/>
                    <a:pt x="251" y="256"/>
                    <a:pt x="251" y="256"/>
                  </a:cubicBezTo>
                  <a:cubicBezTo>
                    <a:pt x="259" y="263"/>
                    <a:pt x="271" y="262"/>
                    <a:pt x="278" y="255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85" y="247"/>
                    <a:pt x="285" y="235"/>
                    <a:pt x="277" y="22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7" y="0"/>
                    <a:pt x="14" y="1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0" y="16"/>
                    <a:pt x="1" y="29"/>
                    <a:pt x="9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6" name="Google Shape;1886;p20"/>
          <p:cNvGrpSpPr/>
          <p:nvPr/>
        </p:nvGrpSpPr>
        <p:grpSpPr>
          <a:xfrm>
            <a:off x="7470269" y="1976687"/>
            <a:ext cx="2445515" cy="692003"/>
            <a:chOff x="7470269" y="1885247"/>
            <a:chExt cx="2445515" cy="692003"/>
          </a:xfrm>
        </p:grpSpPr>
        <p:sp>
          <p:nvSpPr>
            <p:cNvPr id="1887" name="Google Shape;1887;p20"/>
            <p:cNvSpPr/>
            <p:nvPr/>
          </p:nvSpPr>
          <p:spPr>
            <a:xfrm>
              <a:off x="7470269" y="1885247"/>
              <a:ext cx="2445515" cy="692003"/>
            </a:xfrm>
            <a:custGeom>
              <a:avLst/>
              <a:gdLst/>
              <a:ahLst/>
              <a:cxnLst/>
              <a:rect l="l" t="t" r="r" b="b"/>
              <a:pathLst>
                <a:path w="1369" h="387" extrusionOk="0">
                  <a:moveTo>
                    <a:pt x="1369" y="387"/>
                  </a:moveTo>
                  <a:cubicBezTo>
                    <a:pt x="1226" y="151"/>
                    <a:pt x="965" y="0"/>
                    <a:pt x="679" y="1"/>
                  </a:cubicBezTo>
                  <a:cubicBezTo>
                    <a:pt x="415" y="2"/>
                    <a:pt x="147" y="163"/>
                    <a:pt x="0" y="387"/>
                  </a:cubicBezTo>
                  <a:lnTo>
                    <a:pt x="1369" y="3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0"/>
            <p:cNvSpPr txBox="1"/>
            <p:nvPr/>
          </p:nvSpPr>
          <p:spPr>
            <a:xfrm>
              <a:off x="7843638" y="2084021"/>
              <a:ext cx="16987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 01</a:t>
              </a:r>
              <a:endParaRPr/>
            </a:p>
          </p:txBody>
        </p:sp>
      </p:grpSp>
      <p:grpSp>
        <p:nvGrpSpPr>
          <p:cNvPr id="1889" name="Google Shape;1889;p20"/>
          <p:cNvGrpSpPr/>
          <p:nvPr/>
        </p:nvGrpSpPr>
        <p:grpSpPr>
          <a:xfrm>
            <a:off x="7266931" y="2720071"/>
            <a:ext cx="2851097" cy="664673"/>
            <a:chOff x="7266931" y="2628631"/>
            <a:chExt cx="2851097" cy="664673"/>
          </a:xfrm>
        </p:grpSpPr>
        <p:sp>
          <p:nvSpPr>
            <p:cNvPr id="1890" name="Google Shape;1890;p20"/>
            <p:cNvSpPr/>
            <p:nvPr/>
          </p:nvSpPr>
          <p:spPr>
            <a:xfrm>
              <a:off x="7266931" y="2628631"/>
              <a:ext cx="2851097" cy="664673"/>
            </a:xfrm>
            <a:custGeom>
              <a:avLst/>
              <a:gdLst/>
              <a:ahLst/>
              <a:cxnLst/>
              <a:rect l="l" t="t" r="r" b="b"/>
              <a:pathLst>
                <a:path w="1596" h="372" extrusionOk="0">
                  <a:moveTo>
                    <a:pt x="1596" y="372"/>
                  </a:moveTo>
                  <a:cubicBezTo>
                    <a:pt x="1594" y="235"/>
                    <a:pt x="1559" y="109"/>
                    <a:pt x="1499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35" y="102"/>
                    <a:pt x="0" y="216"/>
                    <a:pt x="0" y="333"/>
                  </a:cubicBezTo>
                  <a:cubicBezTo>
                    <a:pt x="0" y="346"/>
                    <a:pt x="0" y="359"/>
                    <a:pt x="1" y="372"/>
                  </a:cubicBezTo>
                  <a:lnTo>
                    <a:pt x="1596" y="3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0"/>
            <p:cNvSpPr txBox="1"/>
            <p:nvPr/>
          </p:nvSpPr>
          <p:spPr>
            <a:xfrm>
              <a:off x="7843638" y="2776300"/>
              <a:ext cx="16987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 02</a:t>
              </a:r>
              <a:endParaRPr/>
            </a:p>
          </p:txBody>
        </p:sp>
      </p:grpSp>
      <p:grpSp>
        <p:nvGrpSpPr>
          <p:cNvPr id="1892" name="Google Shape;1892;p20"/>
          <p:cNvGrpSpPr/>
          <p:nvPr/>
        </p:nvGrpSpPr>
        <p:grpSpPr>
          <a:xfrm>
            <a:off x="7270211" y="3436125"/>
            <a:ext cx="2845631" cy="664673"/>
            <a:chOff x="7270211" y="3344685"/>
            <a:chExt cx="2845631" cy="664673"/>
          </a:xfrm>
        </p:grpSpPr>
        <p:sp>
          <p:nvSpPr>
            <p:cNvPr id="1893" name="Google Shape;1893;p20"/>
            <p:cNvSpPr/>
            <p:nvPr/>
          </p:nvSpPr>
          <p:spPr>
            <a:xfrm>
              <a:off x="7270211" y="3344685"/>
              <a:ext cx="2845631" cy="664673"/>
            </a:xfrm>
            <a:custGeom>
              <a:avLst/>
              <a:gdLst/>
              <a:ahLst/>
              <a:cxnLst/>
              <a:rect l="l" t="t" r="r" b="b"/>
              <a:pathLst>
                <a:path w="1593" h="372" extrusionOk="0">
                  <a:moveTo>
                    <a:pt x="0" y="0"/>
                  </a:moveTo>
                  <a:cubicBezTo>
                    <a:pt x="13" y="147"/>
                    <a:pt x="63" y="265"/>
                    <a:pt x="125" y="372"/>
                  </a:cubicBezTo>
                  <a:cubicBezTo>
                    <a:pt x="1475" y="372"/>
                    <a:pt x="1475" y="372"/>
                    <a:pt x="1475" y="372"/>
                  </a:cubicBezTo>
                  <a:cubicBezTo>
                    <a:pt x="1539" y="266"/>
                    <a:pt x="1590" y="150"/>
                    <a:pt x="159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0"/>
            <p:cNvSpPr txBox="1"/>
            <p:nvPr/>
          </p:nvSpPr>
          <p:spPr>
            <a:xfrm>
              <a:off x="7843637" y="3492355"/>
              <a:ext cx="16987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 03</a:t>
              </a:r>
              <a:endParaRPr/>
            </a:p>
          </p:txBody>
        </p:sp>
      </p:grpSp>
      <p:grpSp>
        <p:nvGrpSpPr>
          <p:cNvPr id="1895" name="Google Shape;1895;p20"/>
          <p:cNvGrpSpPr/>
          <p:nvPr/>
        </p:nvGrpSpPr>
        <p:grpSpPr>
          <a:xfrm>
            <a:off x="7523836" y="4153273"/>
            <a:ext cx="2351499" cy="664673"/>
            <a:chOff x="7523836" y="4061833"/>
            <a:chExt cx="2351499" cy="664673"/>
          </a:xfrm>
        </p:grpSpPr>
        <p:sp>
          <p:nvSpPr>
            <p:cNvPr id="1896" name="Google Shape;1896;p20"/>
            <p:cNvSpPr/>
            <p:nvPr/>
          </p:nvSpPr>
          <p:spPr>
            <a:xfrm>
              <a:off x="7523836" y="4061833"/>
              <a:ext cx="2351499" cy="664673"/>
            </a:xfrm>
            <a:custGeom>
              <a:avLst/>
              <a:gdLst/>
              <a:ahLst/>
              <a:cxnLst/>
              <a:rect l="l" t="t" r="r" b="b"/>
              <a:pathLst>
                <a:path w="1316" h="372" extrusionOk="0">
                  <a:moveTo>
                    <a:pt x="13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125"/>
                    <a:pt x="166" y="239"/>
                    <a:pt x="224" y="372"/>
                  </a:cubicBezTo>
                  <a:cubicBezTo>
                    <a:pt x="1091" y="372"/>
                    <a:pt x="1091" y="372"/>
                    <a:pt x="1091" y="372"/>
                  </a:cubicBezTo>
                  <a:cubicBezTo>
                    <a:pt x="1147" y="232"/>
                    <a:pt x="1239" y="121"/>
                    <a:pt x="1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0"/>
            <p:cNvSpPr txBox="1"/>
            <p:nvPr/>
          </p:nvSpPr>
          <p:spPr>
            <a:xfrm>
              <a:off x="7843637" y="4209503"/>
              <a:ext cx="16987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 04</a:t>
              </a:r>
              <a:endParaRPr/>
            </a:p>
          </p:txBody>
        </p:sp>
      </p:grpSp>
      <p:grpSp>
        <p:nvGrpSpPr>
          <p:cNvPr id="1898" name="Google Shape;1898;p20"/>
          <p:cNvGrpSpPr/>
          <p:nvPr/>
        </p:nvGrpSpPr>
        <p:grpSpPr>
          <a:xfrm>
            <a:off x="7843637" y="4869327"/>
            <a:ext cx="1698782" cy="689817"/>
            <a:chOff x="7843637" y="4777887"/>
            <a:chExt cx="1698782" cy="689817"/>
          </a:xfrm>
        </p:grpSpPr>
        <p:sp>
          <p:nvSpPr>
            <p:cNvPr id="1899" name="Google Shape;1899;p20"/>
            <p:cNvSpPr/>
            <p:nvPr/>
          </p:nvSpPr>
          <p:spPr>
            <a:xfrm>
              <a:off x="7943629" y="4777887"/>
              <a:ext cx="1511912" cy="689817"/>
            </a:xfrm>
            <a:custGeom>
              <a:avLst/>
              <a:gdLst/>
              <a:ahLst/>
              <a:cxnLst/>
              <a:rect l="l" t="t" r="r" b="b"/>
              <a:pathLst>
                <a:path w="846" h="386" extrusionOk="0">
                  <a:moveTo>
                    <a:pt x="0" y="0"/>
                  </a:moveTo>
                  <a:cubicBezTo>
                    <a:pt x="30" y="75"/>
                    <a:pt x="48" y="158"/>
                    <a:pt x="48" y="252"/>
                  </a:cubicBezTo>
                  <a:cubicBezTo>
                    <a:pt x="48" y="326"/>
                    <a:pt x="108" y="386"/>
                    <a:pt x="182" y="386"/>
                  </a:cubicBezTo>
                  <a:cubicBezTo>
                    <a:pt x="672" y="386"/>
                    <a:pt x="672" y="386"/>
                    <a:pt x="672" y="386"/>
                  </a:cubicBezTo>
                  <a:cubicBezTo>
                    <a:pt x="746" y="386"/>
                    <a:pt x="806" y="326"/>
                    <a:pt x="806" y="252"/>
                  </a:cubicBezTo>
                  <a:cubicBezTo>
                    <a:pt x="806" y="235"/>
                    <a:pt x="806" y="235"/>
                    <a:pt x="806" y="235"/>
                  </a:cubicBezTo>
                  <a:cubicBezTo>
                    <a:pt x="806" y="146"/>
                    <a:pt x="821" y="69"/>
                    <a:pt x="8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0"/>
            <p:cNvSpPr txBox="1"/>
            <p:nvPr/>
          </p:nvSpPr>
          <p:spPr>
            <a:xfrm>
              <a:off x="7843637" y="4938129"/>
              <a:ext cx="16987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 05</a:t>
              </a:r>
              <a:endParaRPr/>
            </a:p>
          </p:txBody>
        </p:sp>
      </p:grpSp>
      <p:sp>
        <p:nvSpPr>
          <p:cNvPr id="1901" name="Google Shape;1901;p20"/>
          <p:cNvSpPr/>
          <p:nvPr/>
        </p:nvSpPr>
        <p:spPr>
          <a:xfrm>
            <a:off x="2093223" y="4538957"/>
            <a:ext cx="464344" cy="406400"/>
          </a:xfrm>
          <a:custGeom>
            <a:avLst/>
            <a:gdLst/>
            <a:ahLst/>
            <a:cxnLst/>
            <a:rect l="l" t="t" r="r" b="b"/>
            <a:pathLst>
              <a:path w="21384" h="21600" extrusionOk="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2" name="Google Shape;1902;p20"/>
          <p:cNvSpPr/>
          <p:nvPr/>
        </p:nvSpPr>
        <p:spPr>
          <a:xfrm>
            <a:off x="2093223" y="5307059"/>
            <a:ext cx="464344" cy="406400"/>
          </a:xfrm>
          <a:custGeom>
            <a:avLst/>
            <a:gdLst/>
            <a:ahLst/>
            <a:cxnLst/>
            <a:rect l="l" t="t" r="r" b="b"/>
            <a:pathLst>
              <a:path w="464344" h="406400" extrusionOk="0">
                <a:moveTo>
                  <a:pt x="232459" y="72231"/>
                </a:moveTo>
                <a:cubicBezTo>
                  <a:pt x="236464" y="72231"/>
                  <a:pt x="239713" y="75502"/>
                  <a:pt x="239713" y="79534"/>
                </a:cubicBezTo>
                <a:cubicBezTo>
                  <a:pt x="239713" y="83560"/>
                  <a:pt x="236464" y="86836"/>
                  <a:pt x="232459" y="86836"/>
                </a:cubicBezTo>
                <a:cubicBezTo>
                  <a:pt x="155250" y="86836"/>
                  <a:pt x="87518" y="127791"/>
                  <a:pt x="87518" y="174467"/>
                </a:cubicBezTo>
                <a:cubicBezTo>
                  <a:pt x="87518" y="178493"/>
                  <a:pt x="84269" y="181769"/>
                  <a:pt x="80271" y="181769"/>
                </a:cubicBezTo>
                <a:cubicBezTo>
                  <a:pt x="76266" y="181769"/>
                  <a:pt x="73025" y="178493"/>
                  <a:pt x="73025" y="174467"/>
                </a:cubicBezTo>
                <a:cubicBezTo>
                  <a:pt x="73025" y="119054"/>
                  <a:pt x="146036" y="72231"/>
                  <a:pt x="232459" y="72231"/>
                </a:cubicBezTo>
                <a:close/>
                <a:moveTo>
                  <a:pt x="232172" y="29012"/>
                </a:moveTo>
                <a:cubicBezTo>
                  <a:pt x="120128" y="29012"/>
                  <a:pt x="29000" y="94131"/>
                  <a:pt x="29000" y="174169"/>
                </a:cubicBezTo>
                <a:cubicBezTo>
                  <a:pt x="29000" y="220717"/>
                  <a:pt x="61117" y="264913"/>
                  <a:pt x="114882" y="292382"/>
                </a:cubicBezTo>
                <a:cubicBezTo>
                  <a:pt x="124599" y="297331"/>
                  <a:pt x="130704" y="307321"/>
                  <a:pt x="130704" y="318234"/>
                </a:cubicBezTo>
                <a:cubicBezTo>
                  <a:pt x="130704" y="319024"/>
                  <a:pt x="130661" y="319965"/>
                  <a:pt x="130575" y="320906"/>
                </a:cubicBezTo>
                <a:cubicBezTo>
                  <a:pt x="130274" y="335901"/>
                  <a:pt x="125846" y="350483"/>
                  <a:pt x="120192" y="363465"/>
                </a:cubicBezTo>
                <a:cubicBezTo>
                  <a:pt x="141088" y="351028"/>
                  <a:pt x="158737" y="334170"/>
                  <a:pt x="164950" y="326607"/>
                </a:cubicBezTo>
                <a:cubicBezTo>
                  <a:pt x="170496" y="319833"/>
                  <a:pt x="178751" y="315976"/>
                  <a:pt x="187372" y="315976"/>
                </a:cubicBezTo>
                <a:cubicBezTo>
                  <a:pt x="188769" y="315976"/>
                  <a:pt x="190188" y="316089"/>
                  <a:pt x="191585" y="316296"/>
                </a:cubicBezTo>
                <a:cubicBezTo>
                  <a:pt x="205214" y="318309"/>
                  <a:pt x="218865" y="319306"/>
                  <a:pt x="232172" y="319306"/>
                </a:cubicBezTo>
                <a:cubicBezTo>
                  <a:pt x="344195" y="319306"/>
                  <a:pt x="435301" y="254188"/>
                  <a:pt x="435301" y="174169"/>
                </a:cubicBezTo>
                <a:cubicBezTo>
                  <a:pt x="435301" y="94131"/>
                  <a:pt x="344195" y="29012"/>
                  <a:pt x="232172" y="29012"/>
                </a:cubicBezTo>
                <a:close/>
                <a:moveTo>
                  <a:pt x="232172" y="0"/>
                </a:moveTo>
                <a:cubicBezTo>
                  <a:pt x="360383" y="0"/>
                  <a:pt x="464344" y="77969"/>
                  <a:pt x="464344" y="174169"/>
                </a:cubicBezTo>
                <a:cubicBezTo>
                  <a:pt x="464344" y="270350"/>
                  <a:pt x="360383" y="348338"/>
                  <a:pt x="232172" y="348338"/>
                </a:cubicBezTo>
                <a:cubicBezTo>
                  <a:pt x="216823" y="348338"/>
                  <a:pt x="201882" y="347152"/>
                  <a:pt x="187372" y="345026"/>
                </a:cubicBezTo>
                <a:cubicBezTo>
                  <a:pt x="177461" y="357087"/>
                  <a:pt x="134746" y="398780"/>
                  <a:pt x="89386" y="406212"/>
                </a:cubicBezTo>
                <a:cubicBezTo>
                  <a:pt x="89451" y="406024"/>
                  <a:pt x="87043" y="406400"/>
                  <a:pt x="85689" y="406400"/>
                </a:cubicBezTo>
                <a:cubicBezTo>
                  <a:pt x="78423" y="406400"/>
                  <a:pt x="72532" y="400511"/>
                  <a:pt x="72532" y="393230"/>
                </a:cubicBezTo>
                <a:cubicBezTo>
                  <a:pt x="72532" y="391386"/>
                  <a:pt x="72941" y="389636"/>
                  <a:pt x="73629" y="388056"/>
                </a:cubicBezTo>
                <a:lnTo>
                  <a:pt x="73586" y="388056"/>
                </a:lnTo>
                <a:cubicBezTo>
                  <a:pt x="82142" y="373343"/>
                  <a:pt x="101554" y="345327"/>
                  <a:pt x="101554" y="319306"/>
                </a:cubicBezTo>
                <a:cubicBezTo>
                  <a:pt x="101554" y="318893"/>
                  <a:pt x="101683" y="318629"/>
                  <a:pt x="101683" y="318234"/>
                </a:cubicBezTo>
                <a:cubicBezTo>
                  <a:pt x="40308" y="286889"/>
                  <a:pt x="0" y="234057"/>
                  <a:pt x="0" y="174169"/>
                </a:cubicBezTo>
                <a:cubicBezTo>
                  <a:pt x="0" y="77969"/>
                  <a:pt x="103940" y="0"/>
                  <a:pt x="2321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3" name="Google Shape;1903;p20"/>
          <p:cNvSpPr/>
          <p:nvPr/>
        </p:nvSpPr>
        <p:spPr>
          <a:xfrm>
            <a:off x="2093223" y="3749030"/>
            <a:ext cx="464344" cy="450057"/>
          </a:xfrm>
          <a:custGeom>
            <a:avLst/>
            <a:gdLst/>
            <a:ahLst/>
            <a:cxnLst/>
            <a:rect l="l" t="t" r="r" b="b"/>
            <a:pathLst>
              <a:path w="21392" h="21600" extrusionOk="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4" name="Google Shape;1904;p20"/>
          <p:cNvSpPr/>
          <p:nvPr/>
        </p:nvSpPr>
        <p:spPr>
          <a:xfrm>
            <a:off x="2093225" y="3002364"/>
            <a:ext cx="464339" cy="407189"/>
          </a:xfrm>
          <a:custGeom>
            <a:avLst/>
            <a:gdLst/>
            <a:ahLst/>
            <a:cxnLst/>
            <a:rect l="l" t="t" r="r" b="b"/>
            <a:pathLst>
              <a:path w="464338" h="407189" extrusionOk="0">
                <a:moveTo>
                  <a:pt x="134028" y="73035"/>
                </a:moveTo>
                <a:cubicBezTo>
                  <a:pt x="138037" y="73035"/>
                  <a:pt x="141295" y="76293"/>
                  <a:pt x="141295" y="80302"/>
                </a:cubicBezTo>
                <a:cubicBezTo>
                  <a:pt x="141295" y="84314"/>
                  <a:pt x="138037" y="87572"/>
                  <a:pt x="134028" y="87572"/>
                </a:cubicBezTo>
                <a:lnTo>
                  <a:pt x="134012" y="87572"/>
                </a:lnTo>
                <a:cubicBezTo>
                  <a:pt x="107934" y="87572"/>
                  <a:pt x="86779" y="108727"/>
                  <a:pt x="86779" y="134806"/>
                </a:cubicBezTo>
                <a:lnTo>
                  <a:pt x="86779" y="134822"/>
                </a:lnTo>
                <a:cubicBezTo>
                  <a:pt x="86779" y="138831"/>
                  <a:pt x="83521" y="142092"/>
                  <a:pt x="79509" y="142092"/>
                </a:cubicBezTo>
                <a:cubicBezTo>
                  <a:pt x="75500" y="142092"/>
                  <a:pt x="72242" y="138831"/>
                  <a:pt x="72242" y="134822"/>
                </a:cubicBezTo>
                <a:cubicBezTo>
                  <a:pt x="72242" y="100719"/>
                  <a:pt x="99874" y="73077"/>
                  <a:pt x="133970" y="73048"/>
                </a:cubicBezTo>
                <a:cubicBezTo>
                  <a:pt x="133999" y="73048"/>
                  <a:pt x="133999" y="73035"/>
                  <a:pt x="134028" y="73035"/>
                </a:cubicBezTo>
                <a:close/>
                <a:moveTo>
                  <a:pt x="136138" y="29045"/>
                </a:moveTo>
                <a:cubicBezTo>
                  <a:pt x="108958" y="29628"/>
                  <a:pt x="82051" y="40224"/>
                  <a:pt x="61425" y="60700"/>
                </a:cubicBezTo>
                <a:cubicBezTo>
                  <a:pt x="18601" y="103165"/>
                  <a:pt x="18601" y="172269"/>
                  <a:pt x="61425" y="214735"/>
                </a:cubicBezTo>
                <a:lnTo>
                  <a:pt x="221819" y="373881"/>
                </a:lnTo>
                <a:cubicBezTo>
                  <a:pt x="227507" y="379543"/>
                  <a:pt x="236814" y="379543"/>
                  <a:pt x="242502" y="373881"/>
                </a:cubicBezTo>
                <a:lnTo>
                  <a:pt x="402896" y="214735"/>
                </a:lnTo>
                <a:cubicBezTo>
                  <a:pt x="445719" y="172269"/>
                  <a:pt x="445719" y="103165"/>
                  <a:pt x="402896" y="60700"/>
                </a:cubicBezTo>
                <a:cubicBezTo>
                  <a:pt x="361643" y="19749"/>
                  <a:pt x="295269" y="18313"/>
                  <a:pt x="251831" y="57476"/>
                </a:cubicBezTo>
                <a:lnTo>
                  <a:pt x="232149" y="75209"/>
                </a:lnTo>
                <a:lnTo>
                  <a:pt x="212489" y="57476"/>
                </a:lnTo>
                <a:cubicBezTo>
                  <a:pt x="190771" y="37895"/>
                  <a:pt x="163318" y="28463"/>
                  <a:pt x="136138" y="29045"/>
                </a:cubicBezTo>
                <a:close/>
                <a:moveTo>
                  <a:pt x="135734" y="25"/>
                </a:moveTo>
                <a:cubicBezTo>
                  <a:pt x="170189" y="-634"/>
                  <a:pt x="204878" y="11393"/>
                  <a:pt x="232149" y="35988"/>
                </a:cubicBezTo>
                <a:cubicBezTo>
                  <a:pt x="286736" y="-13201"/>
                  <a:pt x="370927" y="-12120"/>
                  <a:pt x="423602" y="40175"/>
                </a:cubicBezTo>
                <a:cubicBezTo>
                  <a:pt x="477917" y="94043"/>
                  <a:pt x="477917" y="181391"/>
                  <a:pt x="423602" y="235279"/>
                </a:cubicBezTo>
                <a:cubicBezTo>
                  <a:pt x="421850" y="237029"/>
                  <a:pt x="263208" y="394406"/>
                  <a:pt x="263208" y="394406"/>
                </a:cubicBezTo>
                <a:cubicBezTo>
                  <a:pt x="246029" y="411451"/>
                  <a:pt x="218269" y="411451"/>
                  <a:pt x="201112" y="394406"/>
                </a:cubicBezTo>
                <a:cubicBezTo>
                  <a:pt x="201112" y="394406"/>
                  <a:pt x="56214" y="250673"/>
                  <a:pt x="40718" y="235279"/>
                </a:cubicBezTo>
                <a:cubicBezTo>
                  <a:pt x="-13573" y="181391"/>
                  <a:pt x="-13573" y="94043"/>
                  <a:pt x="40718" y="40175"/>
                </a:cubicBezTo>
                <a:cubicBezTo>
                  <a:pt x="67056" y="14028"/>
                  <a:pt x="101278" y="683"/>
                  <a:pt x="135734" y="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5" name="Google Shape;1905;p20"/>
          <p:cNvSpPr txBox="1"/>
          <p:nvPr/>
        </p:nvSpPr>
        <p:spPr>
          <a:xfrm flipH="1">
            <a:off x="2704921" y="2207026"/>
            <a:ext cx="22049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906" name="Google Shape;1906;p20"/>
          <p:cNvSpPr/>
          <p:nvPr/>
        </p:nvSpPr>
        <p:spPr>
          <a:xfrm>
            <a:off x="2100765" y="2212432"/>
            <a:ext cx="449263" cy="450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7" name="Google Shape;1907;p20"/>
          <p:cNvSpPr/>
          <p:nvPr/>
        </p:nvSpPr>
        <p:spPr>
          <a:xfrm>
            <a:off x="1566437" y="2290900"/>
            <a:ext cx="293915" cy="293915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908" name="Google Shape;1908;p20"/>
          <p:cNvSpPr txBox="1"/>
          <p:nvPr/>
        </p:nvSpPr>
        <p:spPr>
          <a:xfrm flipH="1">
            <a:off x="2704921" y="2975126"/>
            <a:ext cx="22049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909" name="Google Shape;1909;p20"/>
          <p:cNvSpPr/>
          <p:nvPr/>
        </p:nvSpPr>
        <p:spPr>
          <a:xfrm>
            <a:off x="1566437" y="3059000"/>
            <a:ext cx="293915" cy="293915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910" name="Google Shape;1910;p20"/>
          <p:cNvSpPr txBox="1"/>
          <p:nvPr/>
        </p:nvSpPr>
        <p:spPr>
          <a:xfrm flipH="1">
            <a:off x="2704921" y="3743226"/>
            <a:ext cx="22049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911" name="Google Shape;1911;p20"/>
          <p:cNvSpPr/>
          <p:nvPr/>
        </p:nvSpPr>
        <p:spPr>
          <a:xfrm>
            <a:off x="1566437" y="3827100"/>
            <a:ext cx="293915" cy="293915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912" name="Google Shape;1912;p20"/>
          <p:cNvSpPr txBox="1"/>
          <p:nvPr/>
        </p:nvSpPr>
        <p:spPr>
          <a:xfrm flipH="1">
            <a:off x="2704921" y="4511326"/>
            <a:ext cx="22049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913" name="Google Shape;1913;p20"/>
          <p:cNvSpPr/>
          <p:nvPr/>
        </p:nvSpPr>
        <p:spPr>
          <a:xfrm>
            <a:off x="1566437" y="4595200"/>
            <a:ext cx="293915" cy="293915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914" name="Google Shape;1914;p20"/>
          <p:cNvSpPr txBox="1"/>
          <p:nvPr/>
        </p:nvSpPr>
        <p:spPr>
          <a:xfrm flipH="1">
            <a:off x="2704921" y="5279427"/>
            <a:ext cx="22049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</p:txBody>
      </p:sp>
      <p:sp>
        <p:nvSpPr>
          <p:cNvPr id="1915" name="Google Shape;1915;p20"/>
          <p:cNvSpPr/>
          <p:nvPr/>
        </p:nvSpPr>
        <p:spPr>
          <a:xfrm>
            <a:off x="1566437" y="5363301"/>
            <a:ext cx="293915" cy="293915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21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1922" name="Google Shape;1922;p21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1923" name="Google Shape;1923;p21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4" name="Google Shape;1924;p21"/>
          <p:cNvSpPr/>
          <p:nvPr/>
        </p:nvSpPr>
        <p:spPr>
          <a:xfrm rot="-5400000" flipH="1">
            <a:off x="2987297" y="1240657"/>
            <a:ext cx="1095063" cy="50807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21"/>
          <p:cNvSpPr/>
          <p:nvPr/>
        </p:nvSpPr>
        <p:spPr>
          <a:xfrm rot="-5400000" flipH="1">
            <a:off x="2987298" y="97343"/>
            <a:ext cx="1095063" cy="508075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21"/>
          <p:cNvSpPr/>
          <p:nvPr/>
        </p:nvSpPr>
        <p:spPr>
          <a:xfrm rot="-5400000" flipH="1">
            <a:off x="2987297" y="2383969"/>
            <a:ext cx="1095063" cy="50807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21"/>
          <p:cNvSpPr/>
          <p:nvPr/>
        </p:nvSpPr>
        <p:spPr>
          <a:xfrm>
            <a:off x="1182811" y="2260019"/>
            <a:ext cx="755396" cy="7553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1"/>
          <p:cNvSpPr txBox="1"/>
          <p:nvPr/>
        </p:nvSpPr>
        <p:spPr>
          <a:xfrm flipH="1">
            <a:off x="2126572" y="2221322"/>
            <a:ext cx="22157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1"/>
          <p:cNvSpPr txBox="1"/>
          <p:nvPr/>
        </p:nvSpPr>
        <p:spPr>
          <a:xfrm flipH="1">
            <a:off x="2126569" y="2508896"/>
            <a:ext cx="2215745" cy="53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1930" name="Google Shape;1930;p21"/>
          <p:cNvSpPr/>
          <p:nvPr/>
        </p:nvSpPr>
        <p:spPr>
          <a:xfrm>
            <a:off x="1182811" y="3403332"/>
            <a:ext cx="755396" cy="7553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1"/>
          <p:cNvSpPr txBox="1"/>
          <p:nvPr/>
        </p:nvSpPr>
        <p:spPr>
          <a:xfrm flipH="1">
            <a:off x="2126571" y="3364635"/>
            <a:ext cx="22118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1"/>
          <p:cNvSpPr txBox="1"/>
          <p:nvPr/>
        </p:nvSpPr>
        <p:spPr>
          <a:xfrm flipH="1">
            <a:off x="2126569" y="3652209"/>
            <a:ext cx="2215745" cy="53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1933" name="Google Shape;1933;p21"/>
          <p:cNvSpPr/>
          <p:nvPr/>
        </p:nvSpPr>
        <p:spPr>
          <a:xfrm>
            <a:off x="1182811" y="4546644"/>
            <a:ext cx="755396" cy="7553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1"/>
          <p:cNvSpPr txBox="1"/>
          <p:nvPr/>
        </p:nvSpPr>
        <p:spPr>
          <a:xfrm flipH="1">
            <a:off x="2126571" y="4507947"/>
            <a:ext cx="22118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Rocket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1"/>
          <p:cNvSpPr txBox="1"/>
          <p:nvPr/>
        </p:nvSpPr>
        <p:spPr>
          <a:xfrm flipH="1">
            <a:off x="2126569" y="4795521"/>
            <a:ext cx="2215745" cy="53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1936" name="Google Shape;1936;p21"/>
          <p:cNvSpPr/>
          <p:nvPr/>
        </p:nvSpPr>
        <p:spPr>
          <a:xfrm rot="5400000">
            <a:off x="8113495" y="1240657"/>
            <a:ext cx="1095063" cy="50807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1"/>
          <p:cNvSpPr/>
          <p:nvPr/>
        </p:nvSpPr>
        <p:spPr>
          <a:xfrm rot="5400000">
            <a:off x="8113497" y="97343"/>
            <a:ext cx="1095063" cy="508075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1"/>
          <p:cNvSpPr/>
          <p:nvPr/>
        </p:nvSpPr>
        <p:spPr>
          <a:xfrm rot="5400000">
            <a:off x="8113495" y="2383969"/>
            <a:ext cx="1095063" cy="50807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9" name="Google Shape;1939;p21"/>
          <p:cNvGrpSpPr/>
          <p:nvPr/>
        </p:nvGrpSpPr>
        <p:grpSpPr>
          <a:xfrm>
            <a:off x="5453543" y="5608231"/>
            <a:ext cx="1301699" cy="556972"/>
            <a:chOff x="5453543" y="5438414"/>
            <a:chExt cx="1301699" cy="556972"/>
          </a:xfrm>
        </p:grpSpPr>
        <p:sp>
          <p:nvSpPr>
            <p:cNvPr id="1940" name="Google Shape;1940;p21"/>
            <p:cNvSpPr/>
            <p:nvPr/>
          </p:nvSpPr>
          <p:spPr>
            <a:xfrm>
              <a:off x="5453543" y="5438414"/>
              <a:ext cx="1301699" cy="228663"/>
            </a:xfrm>
            <a:custGeom>
              <a:avLst/>
              <a:gdLst/>
              <a:ahLst/>
              <a:cxnLst/>
              <a:rect l="l" t="t" r="r" b="b"/>
              <a:pathLst>
                <a:path w="759" h="133" extrusionOk="0">
                  <a:moveTo>
                    <a:pt x="692" y="133"/>
                  </a:moveTo>
                  <a:cubicBezTo>
                    <a:pt x="67" y="133"/>
                    <a:pt x="67" y="133"/>
                    <a:pt x="67" y="133"/>
                  </a:cubicBezTo>
                  <a:cubicBezTo>
                    <a:pt x="30" y="133"/>
                    <a:pt x="0" y="104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7"/>
                  </a:cubicBezTo>
                  <a:cubicBezTo>
                    <a:pt x="759" y="67"/>
                    <a:pt x="759" y="67"/>
                    <a:pt x="759" y="67"/>
                  </a:cubicBezTo>
                  <a:cubicBezTo>
                    <a:pt x="759" y="104"/>
                    <a:pt x="729" y="133"/>
                    <a:pt x="692" y="1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5453543" y="5767771"/>
              <a:ext cx="1301699" cy="227615"/>
            </a:xfrm>
            <a:custGeom>
              <a:avLst/>
              <a:gdLst/>
              <a:ahLst/>
              <a:cxnLst/>
              <a:rect l="l" t="t" r="r" b="b"/>
              <a:pathLst>
                <a:path w="759" h="133" extrusionOk="0">
                  <a:moveTo>
                    <a:pt x="692" y="133"/>
                  </a:moveTo>
                  <a:cubicBezTo>
                    <a:pt x="67" y="133"/>
                    <a:pt x="67" y="133"/>
                    <a:pt x="67" y="133"/>
                  </a:cubicBezTo>
                  <a:cubicBezTo>
                    <a:pt x="30" y="133"/>
                    <a:pt x="0" y="104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7"/>
                  </a:cubicBezTo>
                  <a:cubicBezTo>
                    <a:pt x="759" y="67"/>
                    <a:pt x="759" y="67"/>
                    <a:pt x="759" y="67"/>
                  </a:cubicBezTo>
                  <a:cubicBezTo>
                    <a:pt x="759" y="104"/>
                    <a:pt x="729" y="133"/>
                    <a:pt x="692" y="1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2" name="Google Shape;1942;p21"/>
          <p:cNvSpPr/>
          <p:nvPr/>
        </p:nvSpPr>
        <p:spPr>
          <a:xfrm>
            <a:off x="4737138" y="2062914"/>
            <a:ext cx="1334215" cy="1122335"/>
          </a:xfrm>
          <a:custGeom>
            <a:avLst/>
            <a:gdLst/>
            <a:ahLst/>
            <a:cxnLst/>
            <a:rect l="l" t="t" r="r" b="b"/>
            <a:pathLst>
              <a:path w="778" h="655" extrusionOk="0">
                <a:moveTo>
                  <a:pt x="778" y="0"/>
                </a:moveTo>
                <a:cubicBezTo>
                  <a:pt x="778" y="655"/>
                  <a:pt x="778" y="655"/>
                  <a:pt x="778" y="655"/>
                </a:cubicBezTo>
                <a:cubicBezTo>
                  <a:pt x="0" y="655"/>
                  <a:pt x="0" y="655"/>
                  <a:pt x="0" y="655"/>
                </a:cubicBezTo>
                <a:cubicBezTo>
                  <a:pt x="0" y="654"/>
                  <a:pt x="0" y="654"/>
                  <a:pt x="0" y="654"/>
                </a:cubicBezTo>
                <a:cubicBezTo>
                  <a:pt x="9" y="598"/>
                  <a:pt x="26" y="543"/>
                  <a:pt x="50" y="491"/>
                </a:cubicBezTo>
                <a:cubicBezTo>
                  <a:pt x="173" y="215"/>
                  <a:pt x="477" y="5"/>
                  <a:pt x="7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1"/>
          <p:cNvSpPr/>
          <p:nvPr/>
        </p:nvSpPr>
        <p:spPr>
          <a:xfrm>
            <a:off x="4696229" y="3233498"/>
            <a:ext cx="1375123" cy="1095063"/>
          </a:xfrm>
          <a:custGeom>
            <a:avLst/>
            <a:gdLst/>
            <a:ahLst/>
            <a:cxnLst/>
            <a:rect l="l" t="t" r="r" b="b"/>
            <a:pathLst>
              <a:path w="802" h="639" extrusionOk="0">
                <a:moveTo>
                  <a:pt x="802" y="0"/>
                </a:moveTo>
                <a:cubicBezTo>
                  <a:pt x="802" y="639"/>
                  <a:pt x="802" y="639"/>
                  <a:pt x="802" y="639"/>
                </a:cubicBezTo>
                <a:cubicBezTo>
                  <a:pt x="229" y="639"/>
                  <a:pt x="229" y="639"/>
                  <a:pt x="229" y="639"/>
                </a:cubicBezTo>
                <a:cubicBezTo>
                  <a:pt x="194" y="586"/>
                  <a:pt x="160" y="532"/>
                  <a:pt x="128" y="475"/>
                </a:cubicBezTo>
                <a:cubicBezTo>
                  <a:pt x="54" y="338"/>
                  <a:pt x="0" y="184"/>
                  <a:pt x="20" y="0"/>
                </a:cubicBezTo>
                <a:lnTo>
                  <a:pt x="8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1"/>
          <p:cNvSpPr/>
          <p:nvPr/>
        </p:nvSpPr>
        <p:spPr>
          <a:xfrm>
            <a:off x="6120652" y="2062914"/>
            <a:ext cx="1318481" cy="1122335"/>
          </a:xfrm>
          <a:custGeom>
            <a:avLst/>
            <a:gdLst/>
            <a:ahLst/>
            <a:cxnLst/>
            <a:rect l="l" t="t" r="r" b="b"/>
            <a:pathLst>
              <a:path w="769" h="655" extrusionOk="0">
                <a:moveTo>
                  <a:pt x="769" y="655"/>
                </a:moveTo>
                <a:cubicBezTo>
                  <a:pt x="0" y="655"/>
                  <a:pt x="0" y="655"/>
                  <a:pt x="0" y="655"/>
                </a:cubicBezTo>
                <a:cubicBezTo>
                  <a:pt x="0" y="0"/>
                  <a:pt x="0" y="0"/>
                  <a:pt x="0" y="0"/>
                </a:cubicBezTo>
                <a:cubicBezTo>
                  <a:pt x="317" y="7"/>
                  <a:pt x="602" y="201"/>
                  <a:pt x="722" y="491"/>
                </a:cubicBezTo>
                <a:cubicBezTo>
                  <a:pt x="743" y="542"/>
                  <a:pt x="759" y="597"/>
                  <a:pt x="769" y="654"/>
                </a:cubicBezTo>
                <a:cubicBezTo>
                  <a:pt x="769" y="654"/>
                  <a:pt x="769" y="654"/>
                  <a:pt x="769" y="6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1"/>
          <p:cNvSpPr/>
          <p:nvPr/>
        </p:nvSpPr>
        <p:spPr>
          <a:xfrm>
            <a:off x="5121040" y="4376809"/>
            <a:ext cx="950313" cy="1120237"/>
          </a:xfrm>
          <a:custGeom>
            <a:avLst/>
            <a:gdLst/>
            <a:ahLst/>
            <a:cxnLst/>
            <a:rect l="l" t="t" r="r" b="b"/>
            <a:pathLst>
              <a:path w="554" h="654" extrusionOk="0">
                <a:moveTo>
                  <a:pt x="554" y="0"/>
                </a:moveTo>
                <a:cubicBezTo>
                  <a:pt x="554" y="654"/>
                  <a:pt x="554" y="654"/>
                  <a:pt x="554" y="654"/>
                </a:cubicBezTo>
                <a:cubicBezTo>
                  <a:pt x="330" y="654"/>
                  <a:pt x="330" y="654"/>
                  <a:pt x="330" y="654"/>
                </a:cubicBezTo>
                <a:cubicBezTo>
                  <a:pt x="293" y="654"/>
                  <a:pt x="260" y="639"/>
                  <a:pt x="236" y="615"/>
                </a:cubicBezTo>
                <a:cubicBezTo>
                  <a:pt x="211" y="590"/>
                  <a:pt x="197" y="557"/>
                  <a:pt x="197" y="520"/>
                </a:cubicBezTo>
                <a:cubicBezTo>
                  <a:pt x="197" y="510"/>
                  <a:pt x="196" y="500"/>
                  <a:pt x="196" y="490"/>
                </a:cubicBezTo>
                <a:cubicBezTo>
                  <a:pt x="187" y="291"/>
                  <a:pt x="96" y="146"/>
                  <a:pt x="0" y="0"/>
                </a:cubicBezTo>
                <a:lnTo>
                  <a:pt x="5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1"/>
          <p:cNvSpPr/>
          <p:nvPr/>
        </p:nvSpPr>
        <p:spPr>
          <a:xfrm>
            <a:off x="6120649" y="3233498"/>
            <a:ext cx="1375123" cy="1095063"/>
          </a:xfrm>
          <a:custGeom>
            <a:avLst/>
            <a:gdLst/>
            <a:ahLst/>
            <a:cxnLst/>
            <a:rect l="l" t="t" r="r" b="b"/>
            <a:pathLst>
              <a:path w="802" h="639" extrusionOk="0">
                <a:moveTo>
                  <a:pt x="681" y="475"/>
                </a:moveTo>
                <a:cubicBezTo>
                  <a:pt x="649" y="532"/>
                  <a:pt x="612" y="585"/>
                  <a:pt x="576" y="639"/>
                </a:cubicBezTo>
                <a:cubicBezTo>
                  <a:pt x="0" y="639"/>
                  <a:pt x="0" y="639"/>
                  <a:pt x="0" y="639"/>
                </a:cubicBezTo>
                <a:cubicBezTo>
                  <a:pt x="0" y="0"/>
                  <a:pt x="0" y="0"/>
                  <a:pt x="0" y="0"/>
                </a:cubicBezTo>
                <a:cubicBezTo>
                  <a:pt x="774" y="0"/>
                  <a:pt x="774" y="0"/>
                  <a:pt x="774" y="0"/>
                </a:cubicBezTo>
                <a:cubicBezTo>
                  <a:pt x="802" y="203"/>
                  <a:pt x="753" y="347"/>
                  <a:pt x="681" y="4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1"/>
          <p:cNvSpPr/>
          <p:nvPr/>
        </p:nvSpPr>
        <p:spPr>
          <a:xfrm>
            <a:off x="6120651" y="4376809"/>
            <a:ext cx="953460" cy="1120237"/>
          </a:xfrm>
          <a:custGeom>
            <a:avLst/>
            <a:gdLst/>
            <a:ahLst/>
            <a:cxnLst/>
            <a:rect l="l" t="t" r="r" b="b"/>
            <a:pathLst>
              <a:path w="556" h="654" extrusionOk="0">
                <a:moveTo>
                  <a:pt x="556" y="0"/>
                </a:moveTo>
                <a:cubicBezTo>
                  <a:pt x="462" y="138"/>
                  <a:pt x="375" y="281"/>
                  <a:pt x="371" y="490"/>
                </a:cubicBezTo>
                <a:cubicBezTo>
                  <a:pt x="371" y="494"/>
                  <a:pt x="371" y="498"/>
                  <a:pt x="371" y="503"/>
                </a:cubicBezTo>
                <a:cubicBezTo>
                  <a:pt x="371" y="520"/>
                  <a:pt x="371" y="520"/>
                  <a:pt x="371" y="520"/>
                </a:cubicBezTo>
                <a:cubicBezTo>
                  <a:pt x="371" y="594"/>
                  <a:pt x="311" y="654"/>
                  <a:pt x="237" y="654"/>
                </a:cubicBezTo>
                <a:cubicBezTo>
                  <a:pt x="0" y="654"/>
                  <a:pt x="0" y="654"/>
                  <a:pt x="0" y="654"/>
                </a:cubicBezTo>
                <a:cubicBezTo>
                  <a:pt x="0" y="0"/>
                  <a:pt x="0" y="0"/>
                  <a:pt x="0" y="0"/>
                </a:cubicBezTo>
                <a:lnTo>
                  <a:pt x="55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1"/>
          <p:cNvSpPr/>
          <p:nvPr/>
        </p:nvSpPr>
        <p:spPr>
          <a:xfrm flipH="1">
            <a:off x="10257647" y="2260019"/>
            <a:ext cx="755396" cy="7553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1"/>
          <p:cNvSpPr txBox="1"/>
          <p:nvPr/>
        </p:nvSpPr>
        <p:spPr>
          <a:xfrm>
            <a:off x="7853541" y="2221322"/>
            <a:ext cx="22157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Profiles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1"/>
          <p:cNvSpPr txBox="1"/>
          <p:nvPr/>
        </p:nvSpPr>
        <p:spPr>
          <a:xfrm>
            <a:off x="7853541" y="2508896"/>
            <a:ext cx="2215745" cy="53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1951" name="Google Shape;1951;p21"/>
          <p:cNvSpPr/>
          <p:nvPr/>
        </p:nvSpPr>
        <p:spPr>
          <a:xfrm flipH="1">
            <a:off x="10257647" y="3403332"/>
            <a:ext cx="755396" cy="7553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1"/>
          <p:cNvSpPr txBox="1"/>
          <p:nvPr/>
        </p:nvSpPr>
        <p:spPr>
          <a:xfrm>
            <a:off x="7853542" y="3364635"/>
            <a:ext cx="22157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Setting Gear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1"/>
          <p:cNvSpPr txBox="1"/>
          <p:nvPr/>
        </p:nvSpPr>
        <p:spPr>
          <a:xfrm>
            <a:off x="7853541" y="3652209"/>
            <a:ext cx="2215745" cy="53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1954" name="Google Shape;1954;p21"/>
          <p:cNvSpPr/>
          <p:nvPr/>
        </p:nvSpPr>
        <p:spPr>
          <a:xfrm flipH="1">
            <a:off x="10257647" y="4546644"/>
            <a:ext cx="755396" cy="7553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1"/>
          <p:cNvSpPr txBox="1"/>
          <p:nvPr/>
        </p:nvSpPr>
        <p:spPr>
          <a:xfrm>
            <a:off x="7853541" y="4507947"/>
            <a:ext cx="22157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1"/>
          <p:cNvSpPr txBox="1"/>
          <p:nvPr/>
        </p:nvSpPr>
        <p:spPr>
          <a:xfrm>
            <a:off x="7853541" y="4795521"/>
            <a:ext cx="2215745" cy="53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1957" name="Google Shape;1957;p21"/>
          <p:cNvSpPr txBox="1"/>
          <p:nvPr/>
        </p:nvSpPr>
        <p:spPr>
          <a:xfrm>
            <a:off x="5103389" y="2485623"/>
            <a:ext cx="9534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958" name="Google Shape;1958;p21"/>
          <p:cNvSpPr txBox="1"/>
          <p:nvPr/>
        </p:nvSpPr>
        <p:spPr>
          <a:xfrm>
            <a:off x="6120652" y="2485623"/>
            <a:ext cx="9534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959" name="Google Shape;1959;p21"/>
          <p:cNvSpPr txBox="1"/>
          <p:nvPr/>
        </p:nvSpPr>
        <p:spPr>
          <a:xfrm>
            <a:off x="5007809" y="3519201"/>
            <a:ext cx="9534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960" name="Google Shape;1960;p21"/>
          <p:cNvSpPr txBox="1"/>
          <p:nvPr/>
        </p:nvSpPr>
        <p:spPr>
          <a:xfrm>
            <a:off x="6230963" y="3519201"/>
            <a:ext cx="9534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961" name="Google Shape;1961;p21"/>
          <p:cNvSpPr txBox="1"/>
          <p:nvPr/>
        </p:nvSpPr>
        <p:spPr>
          <a:xfrm>
            <a:off x="5271477" y="4657473"/>
            <a:ext cx="9534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1962" name="Google Shape;1962;p21"/>
          <p:cNvSpPr txBox="1"/>
          <p:nvPr/>
        </p:nvSpPr>
        <p:spPr>
          <a:xfrm>
            <a:off x="5974428" y="4657473"/>
            <a:ext cx="9534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1963" name="Google Shape;1963;p21"/>
          <p:cNvSpPr/>
          <p:nvPr/>
        </p:nvSpPr>
        <p:spPr>
          <a:xfrm>
            <a:off x="1360087" y="3613303"/>
            <a:ext cx="400844" cy="335457"/>
          </a:xfrm>
          <a:custGeom>
            <a:avLst/>
            <a:gdLst/>
            <a:ahLst/>
            <a:cxnLst/>
            <a:rect l="l" t="t" r="r" b="b"/>
            <a:pathLst>
              <a:path w="498" h="418" extrusionOk="0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1"/>
          <p:cNvSpPr/>
          <p:nvPr/>
        </p:nvSpPr>
        <p:spPr>
          <a:xfrm>
            <a:off x="10449138" y="2460038"/>
            <a:ext cx="372415" cy="355359"/>
          </a:xfrm>
          <a:custGeom>
            <a:avLst/>
            <a:gdLst/>
            <a:ahLst/>
            <a:cxnLst/>
            <a:rect l="l" t="t" r="r" b="b"/>
            <a:pathLst>
              <a:path w="461" h="443" extrusionOk="0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1"/>
          <p:cNvSpPr/>
          <p:nvPr/>
        </p:nvSpPr>
        <p:spPr>
          <a:xfrm>
            <a:off x="10436344" y="3601930"/>
            <a:ext cx="398000" cy="358200"/>
          </a:xfrm>
          <a:custGeom>
            <a:avLst/>
            <a:gdLst/>
            <a:ahLst/>
            <a:cxnLst/>
            <a:rect l="l" t="t" r="r" b="b"/>
            <a:pathLst>
              <a:path w="498" h="445" extrusionOk="0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1"/>
          <p:cNvSpPr/>
          <p:nvPr/>
        </p:nvSpPr>
        <p:spPr>
          <a:xfrm>
            <a:off x="1374302" y="2487047"/>
            <a:ext cx="372415" cy="301343"/>
          </a:xfrm>
          <a:custGeom>
            <a:avLst/>
            <a:gdLst/>
            <a:ahLst/>
            <a:cxnLst/>
            <a:rect l="l" t="t" r="r" b="b"/>
            <a:pathLst>
              <a:path w="462" h="373" extrusionOk="0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1"/>
          <p:cNvSpPr/>
          <p:nvPr/>
        </p:nvSpPr>
        <p:spPr>
          <a:xfrm>
            <a:off x="1378567" y="4738137"/>
            <a:ext cx="363885" cy="372413"/>
          </a:xfrm>
          <a:custGeom>
            <a:avLst/>
            <a:gdLst/>
            <a:ahLst/>
            <a:cxnLst/>
            <a:rect l="l" t="t" r="r" b="b"/>
            <a:pathLst>
              <a:path w="452" h="462" extrusionOk="0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1"/>
          <p:cNvSpPr/>
          <p:nvPr/>
        </p:nvSpPr>
        <p:spPr>
          <a:xfrm>
            <a:off x="10491782" y="4729606"/>
            <a:ext cx="287127" cy="389472"/>
          </a:xfrm>
          <a:custGeom>
            <a:avLst/>
            <a:gdLst/>
            <a:ahLst/>
            <a:cxnLst/>
            <a:rect l="l" t="t" r="r" b="b"/>
            <a:pathLst>
              <a:path w="355" h="487" extrusionOk="0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2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1975" name="Google Shape;1975;p22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1976" name="Google Shape;1976;p22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77" name="Google Shape;1977;p22"/>
          <p:cNvGrpSpPr/>
          <p:nvPr/>
        </p:nvGrpSpPr>
        <p:grpSpPr>
          <a:xfrm>
            <a:off x="4552211" y="1905868"/>
            <a:ext cx="3087580" cy="4136336"/>
            <a:chOff x="2630" y="539"/>
            <a:chExt cx="2420" cy="3242"/>
          </a:xfrm>
        </p:grpSpPr>
        <p:sp>
          <p:nvSpPr>
            <p:cNvPr id="1978" name="Google Shape;1978;p22"/>
            <p:cNvSpPr/>
            <p:nvPr/>
          </p:nvSpPr>
          <p:spPr>
            <a:xfrm>
              <a:off x="2708" y="599"/>
              <a:ext cx="2293" cy="2361"/>
            </a:xfrm>
            <a:custGeom>
              <a:avLst/>
              <a:gdLst/>
              <a:ahLst/>
              <a:cxnLst/>
              <a:rect l="l" t="t" r="r" b="b"/>
              <a:pathLst>
                <a:path w="1401" h="1444" extrusionOk="0">
                  <a:moveTo>
                    <a:pt x="1184" y="207"/>
                  </a:moveTo>
                  <a:cubicBezTo>
                    <a:pt x="980" y="0"/>
                    <a:pt x="730" y="13"/>
                    <a:pt x="700" y="15"/>
                  </a:cubicBezTo>
                  <a:cubicBezTo>
                    <a:pt x="670" y="13"/>
                    <a:pt x="420" y="0"/>
                    <a:pt x="217" y="207"/>
                  </a:cubicBezTo>
                  <a:cubicBezTo>
                    <a:pt x="0" y="428"/>
                    <a:pt x="11" y="864"/>
                    <a:pt x="193" y="1018"/>
                  </a:cubicBezTo>
                  <a:cubicBezTo>
                    <a:pt x="386" y="1181"/>
                    <a:pt x="339" y="1444"/>
                    <a:pt x="394" y="1444"/>
                  </a:cubicBezTo>
                  <a:cubicBezTo>
                    <a:pt x="444" y="1444"/>
                    <a:pt x="659" y="1444"/>
                    <a:pt x="697" y="1444"/>
                  </a:cubicBezTo>
                  <a:cubicBezTo>
                    <a:pt x="701" y="1444"/>
                    <a:pt x="703" y="1444"/>
                    <a:pt x="703" y="1444"/>
                  </a:cubicBezTo>
                  <a:cubicBezTo>
                    <a:pt x="741" y="1444"/>
                    <a:pt x="956" y="1444"/>
                    <a:pt x="1006" y="1444"/>
                  </a:cubicBezTo>
                  <a:cubicBezTo>
                    <a:pt x="1061" y="1444"/>
                    <a:pt x="1014" y="1181"/>
                    <a:pt x="1207" y="1018"/>
                  </a:cubicBezTo>
                  <a:cubicBezTo>
                    <a:pt x="1389" y="864"/>
                    <a:pt x="1401" y="428"/>
                    <a:pt x="1184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3311" y="2877"/>
              <a:ext cx="1099" cy="167"/>
            </a:xfrm>
            <a:custGeom>
              <a:avLst/>
              <a:gdLst/>
              <a:ahLst/>
              <a:cxnLst/>
              <a:rect l="l" t="t" r="r" b="b"/>
              <a:pathLst>
                <a:path w="672" h="102" extrusionOk="0">
                  <a:moveTo>
                    <a:pt x="4" y="102"/>
                  </a:moveTo>
                  <a:cubicBezTo>
                    <a:pt x="58" y="102"/>
                    <a:pt x="288" y="102"/>
                    <a:pt x="329" y="102"/>
                  </a:cubicBezTo>
                  <a:cubicBezTo>
                    <a:pt x="333" y="102"/>
                    <a:pt x="335" y="102"/>
                    <a:pt x="335" y="102"/>
                  </a:cubicBezTo>
                  <a:cubicBezTo>
                    <a:pt x="376" y="102"/>
                    <a:pt x="606" y="102"/>
                    <a:pt x="660" y="102"/>
                  </a:cubicBezTo>
                  <a:cubicBezTo>
                    <a:pt x="664" y="102"/>
                    <a:pt x="668" y="100"/>
                    <a:pt x="672" y="97"/>
                  </a:cubicBezTo>
                  <a:cubicBezTo>
                    <a:pt x="599" y="0"/>
                    <a:pt x="599" y="0"/>
                    <a:pt x="599" y="0"/>
                  </a:cubicBezTo>
                  <a:cubicBezTo>
                    <a:pt x="599" y="1"/>
                    <a:pt x="599" y="2"/>
                    <a:pt x="599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" y="102"/>
                    <a:pt x="3" y="102"/>
                    <a:pt x="4" y="1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2776" y="1943"/>
              <a:ext cx="644" cy="1101"/>
            </a:xfrm>
            <a:custGeom>
              <a:avLst/>
              <a:gdLst/>
              <a:ahLst/>
              <a:cxnLst/>
              <a:rect l="l" t="t" r="r" b="b"/>
              <a:pathLst>
                <a:path w="394" h="673" extrusionOk="0">
                  <a:moveTo>
                    <a:pt x="116" y="217"/>
                  </a:moveTo>
                  <a:cubicBezTo>
                    <a:pt x="318" y="388"/>
                    <a:pt x="274" y="661"/>
                    <a:pt x="327" y="673"/>
                  </a:cubicBezTo>
                  <a:cubicBezTo>
                    <a:pt x="394" y="574"/>
                    <a:pt x="394" y="574"/>
                    <a:pt x="394" y="574"/>
                  </a:cubicBezTo>
                  <a:cubicBezTo>
                    <a:pt x="392" y="574"/>
                    <a:pt x="392" y="574"/>
                    <a:pt x="392" y="574"/>
                  </a:cubicBezTo>
                  <a:cubicBezTo>
                    <a:pt x="391" y="569"/>
                    <a:pt x="391" y="564"/>
                    <a:pt x="390" y="560"/>
                  </a:cubicBezTo>
                  <a:cubicBezTo>
                    <a:pt x="370" y="453"/>
                    <a:pt x="337" y="274"/>
                    <a:pt x="180" y="141"/>
                  </a:cubicBezTo>
                  <a:cubicBezTo>
                    <a:pt x="150" y="115"/>
                    <a:pt x="123" y="75"/>
                    <a:pt x="104" y="26"/>
                  </a:cubicBezTo>
                  <a:cubicBezTo>
                    <a:pt x="101" y="18"/>
                    <a:pt x="98" y="9"/>
                    <a:pt x="95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5" y="107"/>
                    <a:pt x="64" y="172"/>
                    <a:pt x="116" y="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2664" y="877"/>
              <a:ext cx="445" cy="1115"/>
            </a:xfrm>
            <a:custGeom>
              <a:avLst/>
              <a:gdLst/>
              <a:ahLst/>
              <a:cxnLst/>
              <a:rect l="l" t="t" r="r" b="b"/>
              <a:pathLst>
                <a:path w="272" h="682" extrusionOk="0">
                  <a:moveTo>
                    <a:pt x="68" y="682"/>
                  </a:moveTo>
                  <a:cubicBezTo>
                    <a:pt x="163" y="652"/>
                    <a:pt x="163" y="652"/>
                    <a:pt x="163" y="652"/>
                  </a:cubicBezTo>
                  <a:cubicBezTo>
                    <a:pt x="148" y="606"/>
                    <a:pt x="139" y="554"/>
                    <a:pt x="136" y="499"/>
                  </a:cubicBezTo>
                  <a:cubicBezTo>
                    <a:pt x="133" y="419"/>
                    <a:pt x="143" y="337"/>
                    <a:pt x="167" y="263"/>
                  </a:cubicBezTo>
                  <a:cubicBezTo>
                    <a:pt x="191" y="190"/>
                    <a:pt x="227" y="126"/>
                    <a:pt x="272" y="77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39" y="174"/>
                    <a:pt x="0" y="471"/>
                    <a:pt x="68" y="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3005" y="539"/>
              <a:ext cx="1675" cy="464"/>
            </a:xfrm>
            <a:custGeom>
              <a:avLst/>
              <a:gdLst/>
              <a:ahLst/>
              <a:cxnLst/>
              <a:rect l="l" t="t" r="r" b="b"/>
              <a:pathLst>
                <a:path w="1024" h="284" extrusionOk="0">
                  <a:moveTo>
                    <a:pt x="551" y="0"/>
                  </a:moveTo>
                  <a:cubicBezTo>
                    <a:pt x="535" y="0"/>
                    <a:pt x="503" y="0"/>
                    <a:pt x="487" y="0"/>
                  </a:cubicBezTo>
                  <a:cubicBezTo>
                    <a:pt x="403" y="0"/>
                    <a:pt x="184" y="20"/>
                    <a:pt x="1" y="207"/>
                  </a:cubicBezTo>
                  <a:cubicBezTo>
                    <a:pt x="1" y="207"/>
                    <a:pt x="1" y="207"/>
                    <a:pt x="0" y="207"/>
                  </a:cubicBezTo>
                  <a:cubicBezTo>
                    <a:pt x="64" y="284"/>
                    <a:pt x="64" y="284"/>
                    <a:pt x="64" y="284"/>
                  </a:cubicBezTo>
                  <a:cubicBezTo>
                    <a:pt x="67" y="282"/>
                    <a:pt x="69" y="279"/>
                    <a:pt x="72" y="276"/>
                  </a:cubicBezTo>
                  <a:cubicBezTo>
                    <a:pt x="229" y="117"/>
                    <a:pt x="414" y="100"/>
                    <a:pt x="487" y="100"/>
                  </a:cubicBezTo>
                  <a:cubicBezTo>
                    <a:pt x="500" y="100"/>
                    <a:pt x="538" y="100"/>
                    <a:pt x="551" y="100"/>
                  </a:cubicBezTo>
                  <a:cubicBezTo>
                    <a:pt x="624" y="100"/>
                    <a:pt x="809" y="117"/>
                    <a:pt x="966" y="276"/>
                  </a:cubicBezTo>
                  <a:cubicBezTo>
                    <a:pt x="1024" y="194"/>
                    <a:pt x="1024" y="194"/>
                    <a:pt x="1024" y="194"/>
                  </a:cubicBezTo>
                  <a:cubicBezTo>
                    <a:pt x="843" y="19"/>
                    <a:pt x="633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4291" y="1927"/>
              <a:ext cx="639" cy="1108"/>
            </a:xfrm>
            <a:custGeom>
              <a:avLst/>
              <a:gdLst/>
              <a:ahLst/>
              <a:cxnLst/>
              <a:rect l="l" t="t" r="r" b="b"/>
              <a:pathLst>
                <a:path w="391" h="678" extrusionOk="0">
                  <a:moveTo>
                    <a:pt x="301" y="0"/>
                  </a:moveTo>
                  <a:cubicBezTo>
                    <a:pt x="297" y="12"/>
                    <a:pt x="293" y="24"/>
                    <a:pt x="288" y="36"/>
                  </a:cubicBezTo>
                  <a:cubicBezTo>
                    <a:pt x="269" y="85"/>
                    <a:pt x="242" y="125"/>
                    <a:pt x="212" y="151"/>
                  </a:cubicBezTo>
                  <a:cubicBezTo>
                    <a:pt x="55" y="284"/>
                    <a:pt x="22" y="463"/>
                    <a:pt x="2" y="570"/>
                  </a:cubicBezTo>
                  <a:cubicBezTo>
                    <a:pt x="2" y="574"/>
                    <a:pt x="1" y="577"/>
                    <a:pt x="0" y="581"/>
                  </a:cubicBezTo>
                  <a:cubicBezTo>
                    <a:pt x="73" y="678"/>
                    <a:pt x="73" y="678"/>
                    <a:pt x="73" y="678"/>
                  </a:cubicBezTo>
                  <a:cubicBezTo>
                    <a:pt x="114" y="640"/>
                    <a:pt x="86" y="388"/>
                    <a:pt x="276" y="227"/>
                  </a:cubicBezTo>
                  <a:cubicBezTo>
                    <a:pt x="328" y="183"/>
                    <a:pt x="366" y="118"/>
                    <a:pt x="391" y="43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4585" y="856"/>
              <a:ext cx="460" cy="1141"/>
            </a:xfrm>
            <a:custGeom>
              <a:avLst/>
              <a:gdLst/>
              <a:ahLst/>
              <a:cxnLst/>
              <a:rect l="l" t="t" r="r" b="b"/>
              <a:pathLst>
                <a:path w="281" h="698" extrusionOk="0">
                  <a:moveTo>
                    <a:pt x="71" y="13"/>
                  </a:moveTo>
                  <a:cubicBezTo>
                    <a:pt x="67" y="8"/>
                    <a:pt x="62" y="4"/>
                    <a:pt x="58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49" y="132"/>
                    <a:pt x="88" y="199"/>
                    <a:pt x="113" y="276"/>
                  </a:cubicBezTo>
                  <a:cubicBezTo>
                    <a:pt x="137" y="350"/>
                    <a:pt x="148" y="432"/>
                    <a:pt x="144" y="512"/>
                  </a:cubicBezTo>
                  <a:cubicBezTo>
                    <a:pt x="142" y="563"/>
                    <a:pt x="134" y="611"/>
                    <a:pt x="121" y="655"/>
                  </a:cubicBezTo>
                  <a:cubicBezTo>
                    <a:pt x="211" y="698"/>
                    <a:pt x="211" y="698"/>
                    <a:pt x="211" y="698"/>
                  </a:cubicBezTo>
                  <a:cubicBezTo>
                    <a:pt x="281" y="486"/>
                    <a:pt x="242" y="187"/>
                    <a:pt x="71" y="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3211" y="3031"/>
              <a:ext cx="1286" cy="255"/>
            </a:xfrm>
            <a:custGeom>
              <a:avLst/>
              <a:gdLst/>
              <a:ahLst/>
              <a:cxnLst/>
              <a:rect l="l" t="t" r="r" b="b"/>
              <a:pathLst>
                <a:path w="786" h="156" extrusionOk="0">
                  <a:moveTo>
                    <a:pt x="786" y="80"/>
                  </a:moveTo>
                  <a:cubicBezTo>
                    <a:pt x="786" y="122"/>
                    <a:pt x="752" y="156"/>
                    <a:pt x="710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34" y="156"/>
                    <a:pt x="0" y="122"/>
                    <a:pt x="0" y="8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752" y="0"/>
                    <a:pt x="786" y="34"/>
                    <a:pt x="786" y="76"/>
                  </a:cubicBezTo>
                  <a:lnTo>
                    <a:pt x="786" y="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3211" y="3276"/>
              <a:ext cx="1286" cy="255"/>
            </a:xfrm>
            <a:custGeom>
              <a:avLst/>
              <a:gdLst/>
              <a:ahLst/>
              <a:cxnLst/>
              <a:rect l="l" t="t" r="r" b="b"/>
              <a:pathLst>
                <a:path w="786" h="156" extrusionOk="0">
                  <a:moveTo>
                    <a:pt x="786" y="80"/>
                  </a:moveTo>
                  <a:cubicBezTo>
                    <a:pt x="786" y="122"/>
                    <a:pt x="752" y="156"/>
                    <a:pt x="710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34" y="156"/>
                    <a:pt x="0" y="122"/>
                    <a:pt x="0" y="8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752" y="0"/>
                    <a:pt x="786" y="34"/>
                    <a:pt x="786" y="76"/>
                  </a:cubicBezTo>
                  <a:lnTo>
                    <a:pt x="786" y="80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3368" y="3524"/>
              <a:ext cx="972" cy="257"/>
            </a:xfrm>
            <a:custGeom>
              <a:avLst/>
              <a:gdLst/>
              <a:ahLst/>
              <a:cxnLst/>
              <a:rect l="l" t="t" r="r" b="b"/>
              <a:pathLst>
                <a:path w="594" h="157" extrusionOk="0">
                  <a:moveTo>
                    <a:pt x="594" y="81"/>
                  </a:moveTo>
                  <a:cubicBezTo>
                    <a:pt x="594" y="123"/>
                    <a:pt x="560" y="157"/>
                    <a:pt x="518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34" y="157"/>
                    <a:pt x="0" y="123"/>
                    <a:pt x="0" y="8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518" y="0"/>
                    <a:pt x="518" y="0"/>
                    <a:pt x="518" y="0"/>
                  </a:cubicBezTo>
                  <a:cubicBezTo>
                    <a:pt x="560" y="0"/>
                    <a:pt x="594" y="35"/>
                    <a:pt x="594" y="77"/>
                  </a:cubicBezTo>
                  <a:lnTo>
                    <a:pt x="594" y="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4665" y="1778"/>
              <a:ext cx="385" cy="384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4755" y="1868"/>
              <a:ext cx="205" cy="2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2630" y="1778"/>
              <a:ext cx="384" cy="384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2"/>
            <p:cNvSpPr/>
            <p:nvPr/>
          </p:nvSpPr>
          <p:spPr>
            <a:xfrm>
              <a:off x="2720" y="1868"/>
              <a:ext cx="204" cy="2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2"/>
            <p:cNvSpPr/>
            <p:nvPr/>
          </p:nvSpPr>
          <p:spPr>
            <a:xfrm>
              <a:off x="3176" y="2787"/>
              <a:ext cx="383" cy="384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3266" y="2877"/>
              <a:ext cx="203" cy="2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4165" y="2787"/>
              <a:ext cx="384" cy="384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255" y="2877"/>
              <a:ext cx="204" cy="2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4427" y="704"/>
              <a:ext cx="384" cy="384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4517" y="794"/>
              <a:ext cx="204" cy="2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2897" y="704"/>
              <a:ext cx="384" cy="384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2987" y="794"/>
              <a:ext cx="204" cy="2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0" name="Google Shape;2000;p22"/>
          <p:cNvSpPr/>
          <p:nvPr/>
        </p:nvSpPr>
        <p:spPr>
          <a:xfrm>
            <a:off x="8716885" y="2078810"/>
            <a:ext cx="464355" cy="465119"/>
          </a:xfrm>
          <a:custGeom>
            <a:avLst/>
            <a:gdLst/>
            <a:ahLst/>
            <a:cxnLst/>
            <a:rect l="l" t="t" r="r" b="b"/>
            <a:pathLst>
              <a:path w="464354" h="465119" extrusionOk="0">
                <a:moveTo>
                  <a:pt x="188526" y="319881"/>
                </a:moveTo>
                <a:cubicBezTo>
                  <a:pt x="196627" y="319881"/>
                  <a:pt x="203210" y="326271"/>
                  <a:pt x="203210" y="334169"/>
                </a:cubicBezTo>
                <a:cubicBezTo>
                  <a:pt x="203210" y="342065"/>
                  <a:pt x="196627" y="348455"/>
                  <a:pt x="188526" y="348455"/>
                </a:cubicBezTo>
                <a:cubicBezTo>
                  <a:pt x="180423" y="348455"/>
                  <a:pt x="173841" y="342065"/>
                  <a:pt x="173841" y="334169"/>
                </a:cubicBezTo>
                <a:cubicBezTo>
                  <a:pt x="173841" y="326271"/>
                  <a:pt x="180423" y="319881"/>
                  <a:pt x="188526" y="319881"/>
                </a:cubicBezTo>
                <a:close/>
                <a:moveTo>
                  <a:pt x="239326" y="247174"/>
                </a:moveTo>
                <a:cubicBezTo>
                  <a:pt x="227347" y="247174"/>
                  <a:pt x="217653" y="256985"/>
                  <a:pt x="217653" y="269082"/>
                </a:cubicBezTo>
                <a:cubicBezTo>
                  <a:pt x="217653" y="281175"/>
                  <a:pt x="227347" y="290986"/>
                  <a:pt x="239326" y="290986"/>
                </a:cubicBezTo>
                <a:cubicBezTo>
                  <a:pt x="251301" y="290986"/>
                  <a:pt x="260992" y="281175"/>
                  <a:pt x="260992" y="269082"/>
                </a:cubicBezTo>
                <a:cubicBezTo>
                  <a:pt x="260992" y="256985"/>
                  <a:pt x="251301" y="247174"/>
                  <a:pt x="239326" y="247174"/>
                </a:cubicBezTo>
                <a:close/>
                <a:moveTo>
                  <a:pt x="144870" y="232767"/>
                </a:moveTo>
                <a:cubicBezTo>
                  <a:pt x="136876" y="232767"/>
                  <a:pt x="130382" y="239246"/>
                  <a:pt x="130382" y="247253"/>
                </a:cubicBezTo>
                <a:cubicBezTo>
                  <a:pt x="130382" y="255258"/>
                  <a:pt x="136876" y="261739"/>
                  <a:pt x="144870" y="261739"/>
                </a:cubicBezTo>
                <a:cubicBezTo>
                  <a:pt x="152862" y="261739"/>
                  <a:pt x="159354" y="255258"/>
                  <a:pt x="159354" y="247253"/>
                </a:cubicBezTo>
                <a:cubicBezTo>
                  <a:pt x="159354" y="239246"/>
                  <a:pt x="152862" y="232767"/>
                  <a:pt x="144870" y="232767"/>
                </a:cubicBezTo>
                <a:close/>
                <a:moveTo>
                  <a:pt x="239326" y="232569"/>
                </a:moveTo>
                <a:cubicBezTo>
                  <a:pt x="259229" y="232569"/>
                  <a:pt x="275441" y="248942"/>
                  <a:pt x="275441" y="269082"/>
                </a:cubicBezTo>
                <a:cubicBezTo>
                  <a:pt x="275441" y="289218"/>
                  <a:pt x="259229" y="305591"/>
                  <a:pt x="239326" y="305591"/>
                </a:cubicBezTo>
                <a:cubicBezTo>
                  <a:pt x="219419" y="305591"/>
                  <a:pt x="203210" y="289218"/>
                  <a:pt x="203210" y="269082"/>
                </a:cubicBezTo>
                <a:cubicBezTo>
                  <a:pt x="203210" y="248942"/>
                  <a:pt x="219419" y="232569"/>
                  <a:pt x="239326" y="232569"/>
                </a:cubicBezTo>
                <a:close/>
                <a:moveTo>
                  <a:pt x="144870" y="218281"/>
                </a:moveTo>
                <a:cubicBezTo>
                  <a:pt x="160848" y="218281"/>
                  <a:pt x="173842" y="231281"/>
                  <a:pt x="173842" y="247253"/>
                </a:cubicBezTo>
                <a:cubicBezTo>
                  <a:pt x="173842" y="263223"/>
                  <a:pt x="160848" y="276222"/>
                  <a:pt x="144870" y="276222"/>
                </a:cubicBezTo>
                <a:cubicBezTo>
                  <a:pt x="128890" y="276222"/>
                  <a:pt x="115898" y="263223"/>
                  <a:pt x="115898" y="247253"/>
                </a:cubicBezTo>
                <a:cubicBezTo>
                  <a:pt x="115898" y="231281"/>
                  <a:pt x="128890" y="218281"/>
                  <a:pt x="144870" y="218281"/>
                </a:cubicBezTo>
                <a:close/>
                <a:moveTo>
                  <a:pt x="128001" y="189087"/>
                </a:moveTo>
                <a:lnTo>
                  <a:pt x="37729" y="225284"/>
                </a:lnTo>
                <a:cubicBezTo>
                  <a:pt x="33361" y="227215"/>
                  <a:pt x="30173" y="231177"/>
                  <a:pt x="29288" y="235899"/>
                </a:cubicBezTo>
                <a:cubicBezTo>
                  <a:pt x="28402" y="240621"/>
                  <a:pt x="29898" y="245480"/>
                  <a:pt x="33302" y="248875"/>
                </a:cubicBezTo>
                <a:lnTo>
                  <a:pt x="218097" y="431810"/>
                </a:lnTo>
                <a:cubicBezTo>
                  <a:pt x="220753" y="434503"/>
                  <a:pt x="224314" y="435966"/>
                  <a:pt x="227994" y="436064"/>
                </a:cubicBezTo>
                <a:cubicBezTo>
                  <a:pt x="229096" y="436083"/>
                  <a:pt x="230217" y="435986"/>
                  <a:pt x="231319" y="435771"/>
                </a:cubicBezTo>
                <a:cubicBezTo>
                  <a:pt x="236100" y="434776"/>
                  <a:pt x="240055" y="431420"/>
                  <a:pt x="241865" y="426873"/>
                </a:cubicBezTo>
                <a:cubicBezTo>
                  <a:pt x="241865" y="426873"/>
                  <a:pt x="310514" y="254807"/>
                  <a:pt x="310514" y="254807"/>
                </a:cubicBezTo>
                <a:cubicBezTo>
                  <a:pt x="249676" y="189828"/>
                  <a:pt x="188839" y="209322"/>
                  <a:pt x="128001" y="189087"/>
                </a:cubicBezTo>
                <a:close/>
                <a:moveTo>
                  <a:pt x="420698" y="101600"/>
                </a:moveTo>
                <a:cubicBezTo>
                  <a:pt x="428580" y="101600"/>
                  <a:pt x="434985" y="108167"/>
                  <a:pt x="434985" y="116285"/>
                </a:cubicBezTo>
                <a:cubicBezTo>
                  <a:pt x="434985" y="124401"/>
                  <a:pt x="428580" y="130968"/>
                  <a:pt x="420698" y="130968"/>
                </a:cubicBezTo>
                <a:cubicBezTo>
                  <a:pt x="412814" y="130968"/>
                  <a:pt x="406410" y="124401"/>
                  <a:pt x="406410" y="116285"/>
                </a:cubicBezTo>
                <a:cubicBezTo>
                  <a:pt x="406410" y="108167"/>
                  <a:pt x="412814" y="101600"/>
                  <a:pt x="420698" y="101600"/>
                </a:cubicBezTo>
                <a:close/>
                <a:moveTo>
                  <a:pt x="269470" y="74838"/>
                </a:moveTo>
                <a:lnTo>
                  <a:pt x="248948" y="95405"/>
                </a:lnTo>
                <a:cubicBezTo>
                  <a:pt x="246115" y="98254"/>
                  <a:pt x="246115" y="102839"/>
                  <a:pt x="248948" y="105688"/>
                </a:cubicBezTo>
                <a:lnTo>
                  <a:pt x="273858" y="130606"/>
                </a:lnTo>
                <a:lnTo>
                  <a:pt x="150569" y="180052"/>
                </a:lnTo>
                <a:cubicBezTo>
                  <a:pt x="162847" y="182706"/>
                  <a:pt x="175322" y="184345"/>
                  <a:pt x="188209" y="185926"/>
                </a:cubicBezTo>
                <a:cubicBezTo>
                  <a:pt x="228269" y="190863"/>
                  <a:pt x="272697" y="196365"/>
                  <a:pt x="316397" y="240036"/>
                </a:cubicBezTo>
                <a:lnTo>
                  <a:pt x="314646" y="244445"/>
                </a:lnTo>
                <a:lnTo>
                  <a:pt x="335443" y="192287"/>
                </a:lnTo>
                <a:lnTo>
                  <a:pt x="361120" y="217947"/>
                </a:lnTo>
                <a:cubicBezTo>
                  <a:pt x="363953" y="220815"/>
                  <a:pt x="368538" y="220815"/>
                  <a:pt x="371391" y="217947"/>
                </a:cubicBezTo>
                <a:lnTo>
                  <a:pt x="391893" y="197419"/>
                </a:lnTo>
                <a:cubicBezTo>
                  <a:pt x="394746" y="194570"/>
                  <a:pt x="394746" y="189985"/>
                  <a:pt x="391893" y="187136"/>
                </a:cubicBezTo>
                <a:lnTo>
                  <a:pt x="279741" y="74838"/>
                </a:lnTo>
                <a:cubicBezTo>
                  <a:pt x="276908" y="72009"/>
                  <a:pt x="272323" y="72009"/>
                  <a:pt x="269470" y="74838"/>
                </a:cubicBezTo>
                <a:close/>
                <a:moveTo>
                  <a:pt x="274606" y="43656"/>
                </a:moveTo>
                <a:cubicBezTo>
                  <a:pt x="284306" y="43656"/>
                  <a:pt x="293416" y="47422"/>
                  <a:pt x="300263" y="54291"/>
                </a:cubicBezTo>
                <a:cubicBezTo>
                  <a:pt x="300263" y="54291"/>
                  <a:pt x="412435" y="166588"/>
                  <a:pt x="412435" y="166588"/>
                </a:cubicBezTo>
                <a:cubicBezTo>
                  <a:pt x="419262" y="173379"/>
                  <a:pt x="423079" y="182531"/>
                  <a:pt x="423079" y="192287"/>
                </a:cubicBezTo>
                <a:cubicBezTo>
                  <a:pt x="423079" y="202024"/>
                  <a:pt x="419262" y="211176"/>
                  <a:pt x="412356" y="218044"/>
                </a:cubicBezTo>
                <a:lnTo>
                  <a:pt x="391913" y="238514"/>
                </a:lnTo>
                <a:cubicBezTo>
                  <a:pt x="385066" y="245382"/>
                  <a:pt x="375956" y="249168"/>
                  <a:pt x="366236" y="249168"/>
                </a:cubicBezTo>
                <a:cubicBezTo>
                  <a:pt x="359094" y="249168"/>
                  <a:pt x="352246" y="247099"/>
                  <a:pt x="346383" y="243255"/>
                </a:cubicBezTo>
                <a:lnTo>
                  <a:pt x="268821" y="437644"/>
                </a:lnTo>
                <a:cubicBezTo>
                  <a:pt x="263469" y="451245"/>
                  <a:pt x="251644" y="461216"/>
                  <a:pt x="237222" y="464221"/>
                </a:cubicBezTo>
                <a:cubicBezTo>
                  <a:pt x="234270" y="464826"/>
                  <a:pt x="231280" y="465119"/>
                  <a:pt x="228348" y="465119"/>
                </a:cubicBezTo>
                <a:cubicBezTo>
                  <a:pt x="228112" y="465119"/>
                  <a:pt x="227502" y="465119"/>
                  <a:pt x="227246" y="465119"/>
                </a:cubicBezTo>
                <a:cubicBezTo>
                  <a:pt x="216090" y="464865"/>
                  <a:pt x="205524" y="460338"/>
                  <a:pt x="197575" y="452377"/>
                </a:cubicBezTo>
                <a:lnTo>
                  <a:pt x="12878" y="269539"/>
                </a:lnTo>
                <a:cubicBezTo>
                  <a:pt x="2568" y="259236"/>
                  <a:pt x="-1918" y="244680"/>
                  <a:pt x="758" y="230494"/>
                </a:cubicBezTo>
                <a:cubicBezTo>
                  <a:pt x="3414" y="216366"/>
                  <a:pt x="12878" y="204463"/>
                  <a:pt x="26061" y="198668"/>
                </a:cubicBezTo>
                <a:lnTo>
                  <a:pt x="223173" y="119620"/>
                </a:lnTo>
                <a:cubicBezTo>
                  <a:pt x="219671" y="113923"/>
                  <a:pt x="217782" y="107366"/>
                  <a:pt x="217782" y="100537"/>
                </a:cubicBezTo>
                <a:cubicBezTo>
                  <a:pt x="217782" y="90819"/>
                  <a:pt x="221579" y="81687"/>
                  <a:pt x="228446" y="74838"/>
                </a:cubicBezTo>
                <a:lnTo>
                  <a:pt x="248929" y="54310"/>
                </a:lnTo>
                <a:cubicBezTo>
                  <a:pt x="255796" y="47422"/>
                  <a:pt x="264905" y="43656"/>
                  <a:pt x="274606" y="43656"/>
                </a:cubicBezTo>
                <a:close/>
                <a:moveTo>
                  <a:pt x="428239" y="14605"/>
                </a:moveTo>
                <a:cubicBezTo>
                  <a:pt x="416260" y="14605"/>
                  <a:pt x="406569" y="24416"/>
                  <a:pt x="406569" y="36512"/>
                </a:cubicBezTo>
                <a:cubicBezTo>
                  <a:pt x="406569" y="48606"/>
                  <a:pt x="416260" y="58417"/>
                  <a:pt x="428239" y="58417"/>
                </a:cubicBezTo>
                <a:cubicBezTo>
                  <a:pt x="440214" y="58417"/>
                  <a:pt x="449908" y="48606"/>
                  <a:pt x="449908" y="36512"/>
                </a:cubicBezTo>
                <a:cubicBezTo>
                  <a:pt x="449908" y="24416"/>
                  <a:pt x="440214" y="14605"/>
                  <a:pt x="428239" y="14605"/>
                </a:cubicBezTo>
                <a:close/>
                <a:moveTo>
                  <a:pt x="428239" y="0"/>
                </a:moveTo>
                <a:cubicBezTo>
                  <a:pt x="448142" y="0"/>
                  <a:pt x="464354" y="16373"/>
                  <a:pt x="464354" y="36512"/>
                </a:cubicBezTo>
                <a:cubicBezTo>
                  <a:pt x="464354" y="56649"/>
                  <a:pt x="448142" y="73022"/>
                  <a:pt x="428239" y="73022"/>
                </a:cubicBezTo>
                <a:cubicBezTo>
                  <a:pt x="408332" y="73022"/>
                  <a:pt x="392123" y="56649"/>
                  <a:pt x="392123" y="36512"/>
                </a:cubicBezTo>
                <a:cubicBezTo>
                  <a:pt x="392123" y="16373"/>
                  <a:pt x="408332" y="0"/>
                  <a:pt x="4282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accent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1" name="Google Shape;2001;p22"/>
          <p:cNvSpPr/>
          <p:nvPr/>
        </p:nvSpPr>
        <p:spPr>
          <a:xfrm>
            <a:off x="8774843" y="5183429"/>
            <a:ext cx="348440" cy="465117"/>
          </a:xfrm>
          <a:custGeom>
            <a:avLst/>
            <a:gdLst/>
            <a:ahLst/>
            <a:cxnLst/>
            <a:rect l="l" t="t" r="r" b="b"/>
            <a:pathLst>
              <a:path w="348440" h="465117" extrusionOk="0">
                <a:moveTo>
                  <a:pt x="173832" y="101864"/>
                </a:moveTo>
                <a:cubicBezTo>
                  <a:pt x="133692" y="101864"/>
                  <a:pt x="101071" y="134485"/>
                  <a:pt x="101071" y="174625"/>
                </a:cubicBezTo>
                <a:cubicBezTo>
                  <a:pt x="101071" y="214756"/>
                  <a:pt x="133692" y="247385"/>
                  <a:pt x="173832" y="247385"/>
                </a:cubicBezTo>
                <a:cubicBezTo>
                  <a:pt x="213963" y="247385"/>
                  <a:pt x="246592" y="214756"/>
                  <a:pt x="246592" y="174625"/>
                </a:cubicBezTo>
                <a:cubicBezTo>
                  <a:pt x="246592" y="134485"/>
                  <a:pt x="213963" y="101864"/>
                  <a:pt x="173832" y="101864"/>
                </a:cubicBezTo>
                <a:close/>
                <a:moveTo>
                  <a:pt x="173832" y="87312"/>
                </a:moveTo>
                <a:cubicBezTo>
                  <a:pt x="221983" y="87312"/>
                  <a:pt x="261144" y="126465"/>
                  <a:pt x="261144" y="174625"/>
                </a:cubicBezTo>
                <a:cubicBezTo>
                  <a:pt x="261144" y="222776"/>
                  <a:pt x="221983" y="261929"/>
                  <a:pt x="173832" y="261929"/>
                </a:cubicBezTo>
                <a:cubicBezTo>
                  <a:pt x="125672" y="261929"/>
                  <a:pt x="86519" y="222776"/>
                  <a:pt x="86519" y="174625"/>
                </a:cubicBezTo>
                <a:cubicBezTo>
                  <a:pt x="86519" y="126465"/>
                  <a:pt x="125672" y="87312"/>
                  <a:pt x="173832" y="87312"/>
                </a:cubicBezTo>
                <a:close/>
                <a:moveTo>
                  <a:pt x="174228" y="29071"/>
                </a:moveTo>
                <a:cubicBezTo>
                  <a:pt x="94180" y="29071"/>
                  <a:pt x="29022" y="94277"/>
                  <a:pt x="29022" y="174449"/>
                </a:cubicBezTo>
                <a:cubicBezTo>
                  <a:pt x="29022" y="269113"/>
                  <a:pt x="118862" y="372541"/>
                  <a:pt x="172066" y="433849"/>
                </a:cubicBezTo>
                <a:cubicBezTo>
                  <a:pt x="172728" y="434517"/>
                  <a:pt x="173809" y="435378"/>
                  <a:pt x="173938" y="435787"/>
                </a:cubicBezTo>
                <a:cubicBezTo>
                  <a:pt x="174712" y="435313"/>
                  <a:pt x="175599" y="434646"/>
                  <a:pt x="175906" y="434344"/>
                </a:cubicBezTo>
                <a:cubicBezTo>
                  <a:pt x="229578" y="372541"/>
                  <a:pt x="319418" y="269113"/>
                  <a:pt x="319418" y="174449"/>
                </a:cubicBezTo>
                <a:cubicBezTo>
                  <a:pt x="319418" y="94277"/>
                  <a:pt x="254276" y="29071"/>
                  <a:pt x="174228" y="29071"/>
                </a:cubicBezTo>
                <a:close/>
                <a:moveTo>
                  <a:pt x="174228" y="0"/>
                </a:moveTo>
                <a:cubicBezTo>
                  <a:pt x="270295" y="0"/>
                  <a:pt x="348440" y="77265"/>
                  <a:pt x="348440" y="174449"/>
                </a:cubicBezTo>
                <a:cubicBezTo>
                  <a:pt x="348440" y="276197"/>
                  <a:pt x="261342" y="380294"/>
                  <a:pt x="197813" y="453424"/>
                </a:cubicBezTo>
                <a:cubicBezTo>
                  <a:pt x="197571" y="453725"/>
                  <a:pt x="187376" y="465117"/>
                  <a:pt x="174777" y="465117"/>
                </a:cubicBezTo>
                <a:lnTo>
                  <a:pt x="173680" y="465117"/>
                </a:lnTo>
                <a:cubicBezTo>
                  <a:pt x="161064" y="465117"/>
                  <a:pt x="150869" y="453725"/>
                  <a:pt x="150627" y="453424"/>
                </a:cubicBezTo>
                <a:cubicBezTo>
                  <a:pt x="87114" y="380294"/>
                  <a:pt x="0" y="276197"/>
                  <a:pt x="0" y="174449"/>
                </a:cubicBezTo>
                <a:cubicBezTo>
                  <a:pt x="0" y="77265"/>
                  <a:pt x="78145" y="0"/>
                  <a:pt x="1742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2" name="Google Shape;2002;p22"/>
          <p:cNvSpPr/>
          <p:nvPr/>
        </p:nvSpPr>
        <p:spPr>
          <a:xfrm>
            <a:off x="1063228" y="3620111"/>
            <a:ext cx="319088" cy="465117"/>
          </a:xfrm>
          <a:custGeom>
            <a:avLst/>
            <a:gdLst/>
            <a:ahLst/>
            <a:cxnLst/>
            <a:rect l="l" t="t" r="r" b="b"/>
            <a:pathLst>
              <a:path w="319088" h="465117" extrusionOk="0">
                <a:moveTo>
                  <a:pt x="192044" y="410183"/>
                </a:moveTo>
                <a:lnTo>
                  <a:pt x="130575" y="417892"/>
                </a:lnTo>
                <a:cubicBezTo>
                  <a:pt x="138080" y="434366"/>
                  <a:pt x="144845" y="436045"/>
                  <a:pt x="159544" y="436045"/>
                </a:cubicBezTo>
                <a:cubicBezTo>
                  <a:pt x="176666" y="436045"/>
                  <a:pt x="183151" y="434215"/>
                  <a:pt x="192044" y="410183"/>
                </a:cubicBezTo>
                <a:close/>
                <a:moveTo>
                  <a:pt x="206181" y="364810"/>
                </a:moveTo>
                <a:lnTo>
                  <a:pt x="116423" y="376030"/>
                </a:lnTo>
                <a:cubicBezTo>
                  <a:pt x="116452" y="376180"/>
                  <a:pt x="116512" y="376353"/>
                  <a:pt x="116556" y="376482"/>
                </a:cubicBezTo>
                <a:cubicBezTo>
                  <a:pt x="119894" y="387852"/>
                  <a:pt x="122657" y="396573"/>
                  <a:pt x="125213" y="404024"/>
                </a:cubicBezTo>
                <a:lnTo>
                  <a:pt x="197140" y="395001"/>
                </a:lnTo>
                <a:cubicBezTo>
                  <a:pt x="198736" y="389855"/>
                  <a:pt x="200449" y="384191"/>
                  <a:pt x="202355" y="377645"/>
                </a:cubicBezTo>
                <a:cubicBezTo>
                  <a:pt x="203537" y="373618"/>
                  <a:pt x="204911" y="369096"/>
                  <a:pt x="206181" y="364810"/>
                </a:cubicBezTo>
                <a:close/>
                <a:moveTo>
                  <a:pt x="103275" y="334318"/>
                </a:moveTo>
                <a:cubicBezTo>
                  <a:pt x="106584" y="344073"/>
                  <a:pt x="109568" y="353311"/>
                  <a:pt x="112198" y="362054"/>
                </a:cubicBezTo>
                <a:cubicBezTo>
                  <a:pt x="112198" y="362054"/>
                  <a:pt x="210805" y="349693"/>
                  <a:pt x="210805" y="349693"/>
                </a:cubicBezTo>
                <a:cubicBezTo>
                  <a:pt x="212356" y="344762"/>
                  <a:pt x="214144" y="339529"/>
                  <a:pt x="215916" y="334318"/>
                </a:cubicBezTo>
                <a:close/>
                <a:moveTo>
                  <a:pt x="159419" y="73025"/>
                </a:moveTo>
                <a:cubicBezTo>
                  <a:pt x="163434" y="73025"/>
                  <a:pt x="166687" y="76279"/>
                  <a:pt x="166687" y="80289"/>
                </a:cubicBezTo>
                <a:cubicBezTo>
                  <a:pt x="166687" y="84299"/>
                  <a:pt x="163434" y="87556"/>
                  <a:pt x="159419" y="87556"/>
                </a:cubicBezTo>
                <a:cubicBezTo>
                  <a:pt x="119359" y="87556"/>
                  <a:pt x="86762" y="120153"/>
                  <a:pt x="86762" y="160213"/>
                </a:cubicBezTo>
                <a:cubicBezTo>
                  <a:pt x="86762" y="164223"/>
                  <a:pt x="83509" y="167481"/>
                  <a:pt x="79495" y="167481"/>
                </a:cubicBezTo>
                <a:cubicBezTo>
                  <a:pt x="75480" y="167481"/>
                  <a:pt x="72231" y="164223"/>
                  <a:pt x="72231" y="160213"/>
                </a:cubicBezTo>
                <a:cubicBezTo>
                  <a:pt x="72231" y="112128"/>
                  <a:pt x="111339" y="73025"/>
                  <a:pt x="159419" y="73025"/>
                </a:cubicBezTo>
                <a:close/>
                <a:moveTo>
                  <a:pt x="159544" y="29071"/>
                </a:moveTo>
                <a:cubicBezTo>
                  <a:pt x="87557" y="29071"/>
                  <a:pt x="28999" y="87752"/>
                  <a:pt x="28999" y="159891"/>
                </a:cubicBezTo>
                <a:cubicBezTo>
                  <a:pt x="28999" y="189436"/>
                  <a:pt x="48558" y="224537"/>
                  <a:pt x="67481" y="258475"/>
                </a:cubicBezTo>
                <a:cubicBezTo>
                  <a:pt x="76035" y="273829"/>
                  <a:pt x="84706" y="289549"/>
                  <a:pt x="91930" y="305247"/>
                </a:cubicBezTo>
                <a:lnTo>
                  <a:pt x="227291" y="305247"/>
                </a:lnTo>
                <a:cubicBezTo>
                  <a:pt x="234485" y="289613"/>
                  <a:pt x="243083" y="273979"/>
                  <a:pt x="251563" y="258647"/>
                </a:cubicBezTo>
                <a:cubicBezTo>
                  <a:pt x="270516" y="224494"/>
                  <a:pt x="290075" y="189221"/>
                  <a:pt x="290075" y="159891"/>
                </a:cubicBezTo>
                <a:cubicBezTo>
                  <a:pt x="290075" y="87752"/>
                  <a:pt x="231516" y="29071"/>
                  <a:pt x="159544" y="29071"/>
                </a:cubicBezTo>
                <a:close/>
                <a:moveTo>
                  <a:pt x="159544" y="0"/>
                </a:moveTo>
                <a:cubicBezTo>
                  <a:pt x="247648" y="0"/>
                  <a:pt x="319088" y="71580"/>
                  <a:pt x="319088" y="159891"/>
                </a:cubicBezTo>
                <a:cubicBezTo>
                  <a:pt x="319088" y="218012"/>
                  <a:pt x="265656" y="280784"/>
                  <a:pt x="246112" y="335438"/>
                </a:cubicBezTo>
                <a:cubicBezTo>
                  <a:pt x="217039" y="416665"/>
                  <a:pt x="221175" y="465117"/>
                  <a:pt x="159544" y="465117"/>
                </a:cubicBezTo>
                <a:cubicBezTo>
                  <a:pt x="98799" y="465117"/>
                  <a:pt x="102020" y="416449"/>
                  <a:pt x="72962" y="335115"/>
                </a:cubicBezTo>
                <a:cubicBezTo>
                  <a:pt x="53492" y="280569"/>
                  <a:pt x="0" y="218486"/>
                  <a:pt x="0" y="159891"/>
                </a:cubicBezTo>
                <a:cubicBezTo>
                  <a:pt x="0" y="71580"/>
                  <a:pt x="71426" y="0"/>
                  <a:pt x="1595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3" name="Google Shape;2003;p22"/>
          <p:cNvSpPr/>
          <p:nvPr/>
        </p:nvSpPr>
        <p:spPr>
          <a:xfrm>
            <a:off x="1048544" y="5180153"/>
            <a:ext cx="348456" cy="465117"/>
          </a:xfrm>
          <a:custGeom>
            <a:avLst/>
            <a:gdLst/>
            <a:ahLst/>
            <a:cxnLst/>
            <a:rect l="l" t="t" r="r" b="b"/>
            <a:pathLst>
              <a:path w="348456" h="465117" extrusionOk="0">
                <a:moveTo>
                  <a:pt x="174228" y="276225"/>
                </a:moveTo>
                <a:cubicBezTo>
                  <a:pt x="190219" y="276225"/>
                  <a:pt x="203200" y="289265"/>
                  <a:pt x="203200" y="305334"/>
                </a:cubicBezTo>
                <a:cubicBezTo>
                  <a:pt x="203200" y="314210"/>
                  <a:pt x="198447" y="331067"/>
                  <a:pt x="193551" y="344370"/>
                </a:cubicBezTo>
                <a:cubicBezTo>
                  <a:pt x="189597" y="355106"/>
                  <a:pt x="185538" y="363538"/>
                  <a:pt x="174228" y="363538"/>
                </a:cubicBezTo>
                <a:cubicBezTo>
                  <a:pt x="163809" y="363538"/>
                  <a:pt x="158857" y="355021"/>
                  <a:pt x="154916" y="344220"/>
                </a:cubicBezTo>
                <a:cubicBezTo>
                  <a:pt x="150079" y="330945"/>
                  <a:pt x="145256" y="314182"/>
                  <a:pt x="145256" y="305334"/>
                </a:cubicBezTo>
                <a:cubicBezTo>
                  <a:pt x="145256" y="289265"/>
                  <a:pt x="158235" y="276225"/>
                  <a:pt x="174228" y="276225"/>
                </a:cubicBezTo>
                <a:close/>
                <a:moveTo>
                  <a:pt x="43541" y="218012"/>
                </a:moveTo>
                <a:cubicBezTo>
                  <a:pt x="35539" y="218012"/>
                  <a:pt x="29038" y="224537"/>
                  <a:pt x="29038" y="232569"/>
                </a:cubicBezTo>
                <a:lnTo>
                  <a:pt x="29038" y="276176"/>
                </a:lnTo>
                <a:lnTo>
                  <a:pt x="29038" y="290711"/>
                </a:lnTo>
                <a:lnTo>
                  <a:pt x="29038" y="319783"/>
                </a:lnTo>
                <a:lnTo>
                  <a:pt x="29038" y="334318"/>
                </a:lnTo>
                <a:cubicBezTo>
                  <a:pt x="29038" y="390393"/>
                  <a:pt x="74644" y="436045"/>
                  <a:pt x="130655" y="436045"/>
                </a:cubicBezTo>
                <a:lnTo>
                  <a:pt x="217769" y="436045"/>
                </a:lnTo>
                <a:cubicBezTo>
                  <a:pt x="273796" y="436045"/>
                  <a:pt x="319418" y="390393"/>
                  <a:pt x="319418" y="334318"/>
                </a:cubicBezTo>
                <a:lnTo>
                  <a:pt x="319418" y="319783"/>
                </a:lnTo>
                <a:lnTo>
                  <a:pt x="319418" y="290711"/>
                </a:lnTo>
                <a:lnTo>
                  <a:pt x="319418" y="276176"/>
                </a:lnTo>
                <a:cubicBezTo>
                  <a:pt x="319418" y="276176"/>
                  <a:pt x="319418" y="232569"/>
                  <a:pt x="319418" y="232569"/>
                </a:cubicBezTo>
                <a:cubicBezTo>
                  <a:pt x="319418" y="224537"/>
                  <a:pt x="312901" y="218012"/>
                  <a:pt x="304883" y="218012"/>
                </a:cubicBezTo>
                <a:lnTo>
                  <a:pt x="275861" y="218012"/>
                </a:lnTo>
                <a:lnTo>
                  <a:pt x="72579" y="218012"/>
                </a:lnTo>
                <a:close/>
                <a:moveTo>
                  <a:pt x="174228" y="72678"/>
                </a:moveTo>
                <a:cubicBezTo>
                  <a:pt x="142141" y="72678"/>
                  <a:pt x="116152" y="98691"/>
                  <a:pt x="116152" y="130820"/>
                </a:cubicBezTo>
                <a:lnTo>
                  <a:pt x="116152" y="130842"/>
                </a:lnTo>
                <a:lnTo>
                  <a:pt x="116152" y="188941"/>
                </a:lnTo>
                <a:lnTo>
                  <a:pt x="232304" y="188941"/>
                </a:lnTo>
                <a:lnTo>
                  <a:pt x="232304" y="130842"/>
                </a:lnTo>
                <a:lnTo>
                  <a:pt x="232304" y="130820"/>
                </a:lnTo>
                <a:cubicBezTo>
                  <a:pt x="232304" y="98691"/>
                  <a:pt x="206299" y="72678"/>
                  <a:pt x="174228" y="72678"/>
                </a:cubicBezTo>
                <a:close/>
                <a:moveTo>
                  <a:pt x="174228" y="29071"/>
                </a:moveTo>
                <a:cubicBezTo>
                  <a:pt x="118088" y="29071"/>
                  <a:pt x="72579" y="74616"/>
                  <a:pt x="72579" y="130820"/>
                </a:cubicBezTo>
                <a:cubicBezTo>
                  <a:pt x="72579" y="130820"/>
                  <a:pt x="72579" y="188941"/>
                  <a:pt x="72579" y="188941"/>
                </a:cubicBezTo>
                <a:lnTo>
                  <a:pt x="101617" y="188941"/>
                </a:lnTo>
                <a:lnTo>
                  <a:pt x="101617" y="130842"/>
                </a:lnTo>
                <a:cubicBezTo>
                  <a:pt x="101617" y="90702"/>
                  <a:pt x="134123" y="58164"/>
                  <a:pt x="174228" y="58164"/>
                </a:cubicBezTo>
                <a:cubicBezTo>
                  <a:pt x="214317" y="58164"/>
                  <a:pt x="246807" y="90702"/>
                  <a:pt x="246807" y="130842"/>
                </a:cubicBezTo>
                <a:lnTo>
                  <a:pt x="246807" y="188941"/>
                </a:lnTo>
                <a:lnTo>
                  <a:pt x="275861" y="188941"/>
                </a:lnTo>
                <a:lnTo>
                  <a:pt x="275861" y="130820"/>
                </a:lnTo>
                <a:cubicBezTo>
                  <a:pt x="275861" y="74616"/>
                  <a:pt x="230352" y="29071"/>
                  <a:pt x="174228" y="29071"/>
                </a:cubicBezTo>
                <a:close/>
                <a:moveTo>
                  <a:pt x="174228" y="0"/>
                </a:moveTo>
                <a:cubicBezTo>
                  <a:pt x="246404" y="0"/>
                  <a:pt x="304883" y="58552"/>
                  <a:pt x="304883" y="130820"/>
                </a:cubicBezTo>
                <a:lnTo>
                  <a:pt x="304883" y="188941"/>
                </a:lnTo>
                <a:cubicBezTo>
                  <a:pt x="328952" y="188941"/>
                  <a:pt x="348456" y="208472"/>
                  <a:pt x="348456" y="232569"/>
                </a:cubicBezTo>
                <a:lnTo>
                  <a:pt x="348456" y="276176"/>
                </a:lnTo>
                <a:lnTo>
                  <a:pt x="348456" y="290711"/>
                </a:lnTo>
                <a:lnTo>
                  <a:pt x="348456" y="319783"/>
                </a:lnTo>
                <a:lnTo>
                  <a:pt x="348456" y="334318"/>
                </a:lnTo>
                <a:cubicBezTo>
                  <a:pt x="348456" y="406565"/>
                  <a:pt x="289961" y="465117"/>
                  <a:pt x="217769" y="465117"/>
                </a:cubicBezTo>
                <a:lnTo>
                  <a:pt x="130655" y="465117"/>
                </a:lnTo>
                <a:cubicBezTo>
                  <a:pt x="58479" y="465117"/>
                  <a:pt x="0" y="406565"/>
                  <a:pt x="0" y="334318"/>
                </a:cubicBezTo>
                <a:lnTo>
                  <a:pt x="0" y="319783"/>
                </a:lnTo>
                <a:lnTo>
                  <a:pt x="0" y="290711"/>
                </a:lnTo>
                <a:lnTo>
                  <a:pt x="0" y="276176"/>
                </a:lnTo>
                <a:lnTo>
                  <a:pt x="0" y="232569"/>
                </a:lnTo>
                <a:cubicBezTo>
                  <a:pt x="0" y="208472"/>
                  <a:pt x="19488" y="188941"/>
                  <a:pt x="43541" y="188941"/>
                </a:cubicBezTo>
                <a:lnTo>
                  <a:pt x="43541" y="130820"/>
                </a:lnTo>
                <a:cubicBezTo>
                  <a:pt x="43541" y="58552"/>
                  <a:pt x="102036" y="0"/>
                  <a:pt x="1742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4" name="Google Shape;2004;p22"/>
          <p:cNvSpPr/>
          <p:nvPr/>
        </p:nvSpPr>
        <p:spPr>
          <a:xfrm>
            <a:off x="8716891" y="3650634"/>
            <a:ext cx="464344" cy="348456"/>
          </a:xfrm>
          <a:custGeom>
            <a:avLst/>
            <a:gdLst/>
            <a:ahLst/>
            <a:cxnLst/>
            <a:rect l="l" t="t" r="r" b="b"/>
            <a:pathLst>
              <a:path w="21596" h="21600" extrusionOk="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5" name="Google Shape;2005;p22"/>
          <p:cNvSpPr/>
          <p:nvPr/>
        </p:nvSpPr>
        <p:spPr>
          <a:xfrm>
            <a:off x="990600" y="2078810"/>
            <a:ext cx="464344" cy="464344"/>
          </a:xfrm>
          <a:custGeom>
            <a:avLst/>
            <a:gdLst/>
            <a:ahLst/>
            <a:cxnLst/>
            <a:rect l="l" t="t" r="r" b="b"/>
            <a:pathLst>
              <a:path w="21373" h="21600" extrusionOk="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6" name="Google Shape;2006;p22"/>
          <p:cNvSpPr txBox="1"/>
          <p:nvPr/>
        </p:nvSpPr>
        <p:spPr>
          <a:xfrm flipH="1">
            <a:off x="1557463" y="1980822"/>
            <a:ext cx="22208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 Human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2"/>
          <p:cNvSpPr txBox="1"/>
          <p:nvPr/>
        </p:nvSpPr>
        <p:spPr>
          <a:xfrm flipH="1">
            <a:off x="1557462" y="2250010"/>
            <a:ext cx="2220889" cy="53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2"/>
          <p:cNvSpPr txBox="1"/>
          <p:nvPr/>
        </p:nvSpPr>
        <p:spPr>
          <a:xfrm flipH="1">
            <a:off x="1557463" y="3514117"/>
            <a:ext cx="22208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Bulb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2"/>
          <p:cNvSpPr txBox="1"/>
          <p:nvPr/>
        </p:nvSpPr>
        <p:spPr>
          <a:xfrm flipH="1">
            <a:off x="1557462" y="3783305"/>
            <a:ext cx="2220889" cy="53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2"/>
          <p:cNvSpPr txBox="1"/>
          <p:nvPr/>
        </p:nvSpPr>
        <p:spPr>
          <a:xfrm flipH="1">
            <a:off x="1557463" y="5047414"/>
            <a:ext cx="22208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Lock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2"/>
          <p:cNvSpPr txBox="1"/>
          <p:nvPr/>
        </p:nvSpPr>
        <p:spPr>
          <a:xfrm flipH="1">
            <a:off x="1557462" y="5316602"/>
            <a:ext cx="2220889" cy="53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2"/>
          <p:cNvSpPr txBox="1"/>
          <p:nvPr/>
        </p:nvSpPr>
        <p:spPr>
          <a:xfrm flipH="1">
            <a:off x="9261363" y="1980822"/>
            <a:ext cx="22208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Chemistry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2"/>
          <p:cNvSpPr txBox="1"/>
          <p:nvPr/>
        </p:nvSpPr>
        <p:spPr>
          <a:xfrm flipH="1">
            <a:off x="9261361" y="2250010"/>
            <a:ext cx="2220889" cy="53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2"/>
          <p:cNvSpPr txBox="1"/>
          <p:nvPr/>
        </p:nvSpPr>
        <p:spPr>
          <a:xfrm flipH="1">
            <a:off x="9261362" y="3514118"/>
            <a:ext cx="22208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Diamond</a:t>
            </a:r>
            <a:endParaRPr sz="16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2"/>
          <p:cNvSpPr txBox="1"/>
          <p:nvPr/>
        </p:nvSpPr>
        <p:spPr>
          <a:xfrm flipH="1">
            <a:off x="9261361" y="3783306"/>
            <a:ext cx="2220889" cy="53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2"/>
          <p:cNvSpPr txBox="1"/>
          <p:nvPr/>
        </p:nvSpPr>
        <p:spPr>
          <a:xfrm flipH="1">
            <a:off x="9261362" y="5047414"/>
            <a:ext cx="22208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Place</a:t>
            </a:r>
            <a:endParaRPr sz="16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2"/>
          <p:cNvSpPr txBox="1"/>
          <p:nvPr/>
        </p:nvSpPr>
        <p:spPr>
          <a:xfrm flipH="1">
            <a:off x="9261361" y="5316602"/>
            <a:ext cx="2220889" cy="53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23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2024" name="Google Shape;2024;p23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2025" name="Google Shape;2025;p23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26" name="Google Shape;2026;p23"/>
          <p:cNvGrpSpPr/>
          <p:nvPr/>
        </p:nvGrpSpPr>
        <p:grpSpPr>
          <a:xfrm>
            <a:off x="990599" y="1694114"/>
            <a:ext cx="4388084" cy="4470296"/>
            <a:chOff x="990600" y="1780213"/>
            <a:chExt cx="4241276" cy="4320737"/>
          </a:xfrm>
        </p:grpSpPr>
        <p:sp>
          <p:nvSpPr>
            <p:cNvPr id="2027" name="Google Shape;2027;p23"/>
            <p:cNvSpPr/>
            <p:nvPr/>
          </p:nvSpPr>
          <p:spPr>
            <a:xfrm>
              <a:off x="1654675" y="1866770"/>
              <a:ext cx="1389163" cy="1074153"/>
            </a:xfrm>
            <a:custGeom>
              <a:avLst/>
              <a:gdLst/>
              <a:ahLst/>
              <a:cxnLst/>
              <a:rect l="l" t="t" r="r" b="b"/>
              <a:pathLst>
                <a:path w="1067" h="825" extrusionOk="0">
                  <a:moveTo>
                    <a:pt x="1067" y="541"/>
                  </a:moveTo>
                  <a:cubicBezTo>
                    <a:pt x="1067" y="0"/>
                    <a:pt x="1067" y="0"/>
                    <a:pt x="1067" y="0"/>
                  </a:cubicBezTo>
                  <a:cubicBezTo>
                    <a:pt x="654" y="12"/>
                    <a:pt x="280" y="177"/>
                    <a:pt x="0" y="442"/>
                  </a:cubicBezTo>
                  <a:cubicBezTo>
                    <a:pt x="383" y="825"/>
                    <a:pt x="383" y="825"/>
                    <a:pt x="383" y="825"/>
                  </a:cubicBezTo>
                  <a:cubicBezTo>
                    <a:pt x="565" y="658"/>
                    <a:pt x="804" y="553"/>
                    <a:pt x="1067" y="5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3"/>
            <p:cNvSpPr/>
            <p:nvPr/>
          </p:nvSpPr>
          <p:spPr>
            <a:xfrm>
              <a:off x="990600" y="2529423"/>
              <a:ext cx="1074153" cy="1392002"/>
            </a:xfrm>
            <a:custGeom>
              <a:avLst/>
              <a:gdLst/>
              <a:ahLst/>
              <a:cxnLst/>
              <a:rect l="l" t="t" r="r" b="b"/>
              <a:pathLst>
                <a:path w="825" h="1068" extrusionOk="0">
                  <a:moveTo>
                    <a:pt x="825" y="384"/>
                  </a:moveTo>
                  <a:cubicBezTo>
                    <a:pt x="442" y="0"/>
                    <a:pt x="442" y="0"/>
                    <a:pt x="442" y="0"/>
                  </a:cubicBezTo>
                  <a:cubicBezTo>
                    <a:pt x="178" y="281"/>
                    <a:pt x="12" y="655"/>
                    <a:pt x="0" y="1068"/>
                  </a:cubicBezTo>
                  <a:cubicBezTo>
                    <a:pt x="542" y="1068"/>
                    <a:pt x="542" y="1068"/>
                    <a:pt x="542" y="1068"/>
                  </a:cubicBezTo>
                  <a:cubicBezTo>
                    <a:pt x="553" y="805"/>
                    <a:pt x="659" y="566"/>
                    <a:pt x="825" y="3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3"/>
            <p:cNvSpPr/>
            <p:nvPr/>
          </p:nvSpPr>
          <p:spPr>
            <a:xfrm>
              <a:off x="3170124" y="1866770"/>
              <a:ext cx="1389163" cy="1074153"/>
            </a:xfrm>
            <a:custGeom>
              <a:avLst/>
              <a:gdLst/>
              <a:ahLst/>
              <a:cxnLst/>
              <a:rect l="l" t="t" r="r" b="b"/>
              <a:pathLst>
                <a:path w="1067" h="825" extrusionOk="0">
                  <a:moveTo>
                    <a:pt x="1067" y="442"/>
                  </a:moveTo>
                  <a:cubicBezTo>
                    <a:pt x="787" y="177"/>
                    <a:pt x="413" y="12"/>
                    <a:pt x="0" y="0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263" y="553"/>
                    <a:pt x="502" y="658"/>
                    <a:pt x="684" y="825"/>
                  </a:cubicBezTo>
                  <a:lnTo>
                    <a:pt x="1067" y="44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3"/>
            <p:cNvSpPr/>
            <p:nvPr/>
          </p:nvSpPr>
          <p:spPr>
            <a:xfrm>
              <a:off x="4149208" y="2529423"/>
              <a:ext cx="1074153" cy="1392002"/>
            </a:xfrm>
            <a:custGeom>
              <a:avLst/>
              <a:gdLst/>
              <a:ahLst/>
              <a:cxnLst/>
              <a:rect l="l" t="t" r="r" b="b"/>
              <a:pathLst>
                <a:path w="825" h="1068" extrusionOk="0">
                  <a:moveTo>
                    <a:pt x="0" y="384"/>
                  </a:moveTo>
                  <a:cubicBezTo>
                    <a:pt x="166" y="566"/>
                    <a:pt x="272" y="805"/>
                    <a:pt x="283" y="1068"/>
                  </a:cubicBezTo>
                  <a:cubicBezTo>
                    <a:pt x="825" y="1068"/>
                    <a:pt x="825" y="1068"/>
                    <a:pt x="825" y="1068"/>
                  </a:cubicBezTo>
                  <a:cubicBezTo>
                    <a:pt x="813" y="655"/>
                    <a:pt x="647" y="281"/>
                    <a:pt x="383" y="0"/>
                  </a:cubicBezTo>
                  <a:lnTo>
                    <a:pt x="0" y="38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3"/>
            <p:cNvSpPr/>
            <p:nvPr/>
          </p:nvSpPr>
          <p:spPr>
            <a:xfrm>
              <a:off x="3170124" y="5025377"/>
              <a:ext cx="1389163" cy="1075573"/>
            </a:xfrm>
            <a:custGeom>
              <a:avLst/>
              <a:gdLst/>
              <a:ahLst/>
              <a:cxnLst/>
              <a:rect l="l" t="t" r="r" b="b"/>
              <a:pathLst>
                <a:path w="1067" h="825" extrusionOk="0">
                  <a:moveTo>
                    <a:pt x="0" y="283"/>
                  </a:moveTo>
                  <a:cubicBezTo>
                    <a:pt x="0" y="825"/>
                    <a:pt x="0" y="825"/>
                    <a:pt x="0" y="825"/>
                  </a:cubicBezTo>
                  <a:cubicBezTo>
                    <a:pt x="413" y="813"/>
                    <a:pt x="787" y="647"/>
                    <a:pt x="1067" y="383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502" y="166"/>
                    <a:pt x="263" y="272"/>
                    <a:pt x="0" y="283"/>
                  </a:cubicBezTo>
                  <a:close/>
                </a:path>
              </a:pathLst>
            </a:custGeom>
            <a:solidFill>
              <a:srgbClr val="7421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3"/>
            <p:cNvSpPr/>
            <p:nvPr/>
          </p:nvSpPr>
          <p:spPr>
            <a:xfrm>
              <a:off x="990600" y="4046294"/>
              <a:ext cx="1074153" cy="1390583"/>
            </a:xfrm>
            <a:custGeom>
              <a:avLst/>
              <a:gdLst/>
              <a:ahLst/>
              <a:cxnLst/>
              <a:rect l="l" t="t" r="r" b="b"/>
              <a:pathLst>
                <a:path w="825" h="1067" extrusionOk="0">
                  <a:moveTo>
                    <a:pt x="5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412"/>
                    <a:pt x="178" y="787"/>
                    <a:pt x="442" y="1067"/>
                  </a:cubicBezTo>
                  <a:cubicBezTo>
                    <a:pt x="825" y="684"/>
                    <a:pt x="825" y="684"/>
                    <a:pt x="825" y="684"/>
                  </a:cubicBezTo>
                  <a:cubicBezTo>
                    <a:pt x="659" y="502"/>
                    <a:pt x="553" y="263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3"/>
            <p:cNvSpPr/>
            <p:nvPr/>
          </p:nvSpPr>
          <p:spPr>
            <a:xfrm>
              <a:off x="1654675" y="5025377"/>
              <a:ext cx="1389163" cy="1075573"/>
            </a:xfrm>
            <a:custGeom>
              <a:avLst/>
              <a:gdLst/>
              <a:ahLst/>
              <a:cxnLst/>
              <a:rect l="l" t="t" r="r" b="b"/>
              <a:pathLst>
                <a:path w="1067" h="825" extrusionOk="0">
                  <a:moveTo>
                    <a:pt x="0" y="383"/>
                  </a:moveTo>
                  <a:cubicBezTo>
                    <a:pt x="280" y="647"/>
                    <a:pt x="654" y="813"/>
                    <a:pt x="1067" y="825"/>
                  </a:cubicBezTo>
                  <a:cubicBezTo>
                    <a:pt x="1067" y="283"/>
                    <a:pt x="1067" y="283"/>
                    <a:pt x="1067" y="283"/>
                  </a:cubicBezTo>
                  <a:cubicBezTo>
                    <a:pt x="804" y="272"/>
                    <a:pt x="565" y="166"/>
                    <a:pt x="383" y="0"/>
                  </a:cubicBez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3"/>
            <p:cNvSpPr/>
            <p:nvPr/>
          </p:nvSpPr>
          <p:spPr>
            <a:xfrm>
              <a:off x="4149208" y="4046294"/>
              <a:ext cx="1074153" cy="1390583"/>
            </a:xfrm>
            <a:custGeom>
              <a:avLst/>
              <a:gdLst/>
              <a:ahLst/>
              <a:cxnLst/>
              <a:rect l="l" t="t" r="r" b="b"/>
              <a:pathLst>
                <a:path w="825" h="1067" extrusionOk="0">
                  <a:moveTo>
                    <a:pt x="0" y="684"/>
                  </a:moveTo>
                  <a:cubicBezTo>
                    <a:pt x="383" y="1067"/>
                    <a:pt x="383" y="1067"/>
                    <a:pt x="383" y="1067"/>
                  </a:cubicBezTo>
                  <a:cubicBezTo>
                    <a:pt x="647" y="787"/>
                    <a:pt x="813" y="412"/>
                    <a:pt x="825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2" y="263"/>
                    <a:pt x="167" y="502"/>
                    <a:pt x="0" y="684"/>
                  </a:cubicBezTo>
                  <a:close/>
                </a:path>
              </a:pathLst>
            </a:custGeom>
            <a:solidFill>
              <a:srgbClr val="6F49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5" name="Google Shape;2035;p23"/>
            <p:cNvGrpSpPr/>
            <p:nvPr/>
          </p:nvGrpSpPr>
          <p:grpSpPr>
            <a:xfrm>
              <a:off x="1736974" y="2083870"/>
              <a:ext cx="2740015" cy="3626866"/>
              <a:chOff x="1736974" y="2083870"/>
              <a:chExt cx="2740015" cy="3626866"/>
            </a:xfrm>
          </p:grpSpPr>
          <p:sp>
            <p:nvSpPr>
              <p:cNvPr id="2036" name="Google Shape;2036;p23"/>
              <p:cNvSpPr/>
              <p:nvPr/>
            </p:nvSpPr>
            <p:spPr>
              <a:xfrm>
                <a:off x="2768558" y="4159811"/>
                <a:ext cx="676846" cy="797456"/>
              </a:xfrm>
              <a:prstGeom prst="rect">
                <a:avLst/>
              </a:prstGeom>
              <a:solidFill>
                <a:srgbClr val="F2D3A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23"/>
              <p:cNvSpPr/>
              <p:nvPr/>
            </p:nvSpPr>
            <p:spPr>
              <a:xfrm>
                <a:off x="2768559" y="4030686"/>
                <a:ext cx="696710" cy="54771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6" extrusionOk="0">
                    <a:moveTo>
                      <a:pt x="0" y="386"/>
                    </a:moveTo>
                    <a:lnTo>
                      <a:pt x="491" y="112"/>
                    </a:lnTo>
                    <a:lnTo>
                      <a:pt x="0" y="0"/>
                    </a:lnTo>
                    <a:lnTo>
                      <a:pt x="0" y="386"/>
                    </a:lnTo>
                    <a:close/>
                  </a:path>
                </a:pathLst>
              </a:custGeom>
              <a:solidFill>
                <a:srgbClr val="CAA1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23"/>
              <p:cNvSpPr/>
              <p:nvPr/>
            </p:nvSpPr>
            <p:spPr>
              <a:xfrm>
                <a:off x="2242125" y="2268336"/>
                <a:ext cx="1750998" cy="2010668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543" extrusionOk="0">
                    <a:moveTo>
                      <a:pt x="687" y="0"/>
                    </a:moveTo>
                    <a:cubicBezTo>
                      <a:pt x="677" y="0"/>
                      <a:pt x="667" y="0"/>
                      <a:pt x="657" y="0"/>
                    </a:cubicBezTo>
                    <a:cubicBezTo>
                      <a:pt x="299" y="12"/>
                      <a:pt x="0" y="228"/>
                      <a:pt x="0" y="687"/>
                    </a:cubicBezTo>
                    <a:cubicBezTo>
                      <a:pt x="0" y="1153"/>
                      <a:pt x="292" y="1532"/>
                      <a:pt x="657" y="1543"/>
                    </a:cubicBezTo>
                    <a:cubicBezTo>
                      <a:pt x="662" y="1543"/>
                      <a:pt x="667" y="1543"/>
                      <a:pt x="672" y="1543"/>
                    </a:cubicBezTo>
                    <a:cubicBezTo>
                      <a:pt x="1043" y="1543"/>
                      <a:pt x="1344" y="1160"/>
                      <a:pt x="1344" y="687"/>
                    </a:cubicBezTo>
                    <a:cubicBezTo>
                      <a:pt x="1344" y="215"/>
                      <a:pt x="1058" y="0"/>
                      <a:pt x="687" y="0"/>
                    </a:cubicBezTo>
                    <a:close/>
                  </a:path>
                </a:pathLst>
              </a:custGeom>
              <a:solidFill>
                <a:srgbClr val="F2D3A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23"/>
              <p:cNvSpPr/>
              <p:nvPr/>
            </p:nvSpPr>
            <p:spPr>
              <a:xfrm>
                <a:off x="2666394" y="4603946"/>
                <a:ext cx="881175" cy="3405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261" extrusionOk="0">
                    <a:moveTo>
                      <a:pt x="329" y="261"/>
                    </a:moveTo>
                    <a:cubicBezTo>
                      <a:pt x="561" y="261"/>
                      <a:pt x="653" y="73"/>
                      <a:pt x="676" y="16"/>
                    </a:cubicBezTo>
                    <a:cubicBezTo>
                      <a:pt x="666" y="13"/>
                      <a:pt x="656" y="10"/>
                      <a:pt x="646" y="7"/>
                    </a:cubicBezTo>
                    <a:cubicBezTo>
                      <a:pt x="346" y="187"/>
                      <a:pt x="346" y="187"/>
                      <a:pt x="346" y="187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26" y="3"/>
                      <a:pt x="0" y="10"/>
                    </a:cubicBezTo>
                    <a:cubicBezTo>
                      <a:pt x="28" y="65"/>
                      <a:pt x="140" y="261"/>
                      <a:pt x="329" y="261"/>
                    </a:cubicBezTo>
                    <a:close/>
                  </a:path>
                </a:pathLst>
              </a:custGeom>
              <a:solidFill>
                <a:srgbClr val="4E4A4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23"/>
              <p:cNvSpPr/>
              <p:nvPr/>
            </p:nvSpPr>
            <p:spPr>
              <a:xfrm>
                <a:off x="2962957" y="4771383"/>
                <a:ext cx="292306" cy="139058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06" extrusionOk="0">
                    <a:moveTo>
                      <a:pt x="0" y="56"/>
                    </a:moveTo>
                    <a:cubicBezTo>
                      <a:pt x="0" y="56"/>
                      <a:pt x="112" y="106"/>
                      <a:pt x="225" y="6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00" y="4"/>
                      <a:pt x="100" y="4"/>
                      <a:pt x="100" y="4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6D626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23"/>
              <p:cNvSpPr/>
              <p:nvPr/>
            </p:nvSpPr>
            <p:spPr>
              <a:xfrm>
                <a:off x="1771030" y="5426942"/>
                <a:ext cx="2633592" cy="92233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71" extrusionOk="0">
                    <a:moveTo>
                      <a:pt x="0" y="71"/>
                    </a:moveTo>
                    <a:cubicBezTo>
                      <a:pt x="2021" y="71"/>
                      <a:pt x="2021" y="71"/>
                      <a:pt x="2021" y="71"/>
                    </a:cubicBezTo>
                    <a:cubicBezTo>
                      <a:pt x="2012" y="48"/>
                      <a:pt x="2001" y="25"/>
                      <a:pt x="1989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23"/>
                      <a:pt x="7" y="46"/>
                      <a:pt x="0" y="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23"/>
              <p:cNvSpPr/>
              <p:nvPr/>
            </p:nvSpPr>
            <p:spPr>
              <a:xfrm>
                <a:off x="3529121" y="4625230"/>
                <a:ext cx="126287" cy="39731"/>
              </a:xfrm>
              <a:custGeom>
                <a:avLst/>
                <a:gdLst/>
                <a:ahLst/>
                <a:cxnLst/>
                <a:rect l="l" t="t" r="r" b="b"/>
                <a:pathLst>
                  <a:path w="97" h="31" extrusionOk="0">
                    <a:moveTo>
                      <a:pt x="14" y="0"/>
                    </a:moveTo>
                    <a:cubicBezTo>
                      <a:pt x="11" y="8"/>
                      <a:pt x="7" y="19"/>
                      <a:pt x="0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70" y="19"/>
                      <a:pt x="43" y="9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23"/>
              <p:cNvSpPr/>
              <p:nvPr/>
            </p:nvSpPr>
            <p:spPr>
              <a:xfrm>
                <a:off x="2527337" y="4616716"/>
                <a:ext cx="166018" cy="48246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7" extrusionOk="0">
                    <a:moveTo>
                      <a:pt x="107" y="0"/>
                    </a:moveTo>
                    <a:cubicBezTo>
                      <a:pt x="81" y="7"/>
                      <a:pt x="43" y="19"/>
                      <a:pt x="0" y="37"/>
                    </a:cubicBezTo>
                    <a:cubicBezTo>
                      <a:pt x="128" y="37"/>
                      <a:pt x="128" y="37"/>
                      <a:pt x="128" y="37"/>
                    </a:cubicBezTo>
                    <a:cubicBezTo>
                      <a:pt x="119" y="22"/>
                      <a:pt x="112" y="9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23"/>
              <p:cNvSpPr/>
              <p:nvPr/>
            </p:nvSpPr>
            <p:spPr>
              <a:xfrm>
                <a:off x="3428376" y="4714623"/>
                <a:ext cx="462581" cy="9223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71" extrusionOk="0">
                    <a:moveTo>
                      <a:pt x="0" y="71"/>
                    </a:moveTo>
                    <a:cubicBezTo>
                      <a:pt x="355" y="71"/>
                      <a:pt x="355" y="71"/>
                      <a:pt x="355" y="71"/>
                    </a:cubicBezTo>
                    <a:cubicBezTo>
                      <a:pt x="322" y="45"/>
                      <a:pt x="287" y="21"/>
                      <a:pt x="25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1" y="23"/>
                      <a:pt x="23" y="48"/>
                      <a:pt x="0" y="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817857" y="5283627"/>
                <a:ext cx="2520075" cy="9223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71" extrusionOk="0">
                    <a:moveTo>
                      <a:pt x="0" y="71"/>
                    </a:moveTo>
                    <a:cubicBezTo>
                      <a:pt x="1935" y="71"/>
                      <a:pt x="1935" y="71"/>
                      <a:pt x="1935" y="71"/>
                    </a:cubicBezTo>
                    <a:cubicBezTo>
                      <a:pt x="1923" y="48"/>
                      <a:pt x="1911" y="25"/>
                      <a:pt x="189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23"/>
                      <a:pt x="9" y="47"/>
                      <a:pt x="0" y="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742650" y="5568839"/>
                <a:ext cx="2717310" cy="92233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71" extrusionOk="0">
                    <a:moveTo>
                      <a:pt x="0" y="71"/>
                    </a:moveTo>
                    <a:cubicBezTo>
                      <a:pt x="2086" y="71"/>
                      <a:pt x="2086" y="71"/>
                      <a:pt x="2086" y="71"/>
                    </a:cubicBezTo>
                    <a:cubicBezTo>
                      <a:pt x="2079" y="51"/>
                      <a:pt x="2070" y="27"/>
                      <a:pt x="205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23"/>
                      <a:pt x="4" y="47"/>
                      <a:pt x="0" y="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881708" y="5141732"/>
                <a:ext cx="2376760" cy="92233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71" extrusionOk="0">
                    <a:moveTo>
                      <a:pt x="42" y="0"/>
                    </a:moveTo>
                    <a:cubicBezTo>
                      <a:pt x="27" y="23"/>
                      <a:pt x="13" y="46"/>
                      <a:pt x="0" y="71"/>
                    </a:cubicBezTo>
                    <a:cubicBezTo>
                      <a:pt x="1824" y="71"/>
                      <a:pt x="1824" y="71"/>
                      <a:pt x="1824" y="71"/>
                    </a:cubicBezTo>
                    <a:cubicBezTo>
                      <a:pt x="1810" y="48"/>
                      <a:pt x="1794" y="24"/>
                      <a:pt x="1778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2263408" y="4714623"/>
                <a:ext cx="539206" cy="92233"/>
              </a:xfrm>
              <a:custGeom>
                <a:avLst/>
                <a:gdLst/>
                <a:ahLst/>
                <a:cxnLst/>
                <a:rect l="l" t="t" r="r" b="b"/>
                <a:pathLst>
                  <a:path w="413" h="71" extrusionOk="0">
                    <a:moveTo>
                      <a:pt x="355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80" y="19"/>
                      <a:pt x="40" y="43"/>
                      <a:pt x="0" y="71"/>
                    </a:cubicBezTo>
                    <a:cubicBezTo>
                      <a:pt x="413" y="71"/>
                      <a:pt x="413" y="71"/>
                      <a:pt x="413" y="71"/>
                    </a:cubicBezTo>
                    <a:cubicBezTo>
                      <a:pt x="390" y="48"/>
                      <a:pt x="371" y="23"/>
                      <a:pt x="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2091715" y="4856520"/>
                <a:ext cx="1952491" cy="93652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72" extrusionOk="0">
                    <a:moveTo>
                      <a:pt x="1427" y="0"/>
                    </a:moveTo>
                    <a:cubicBezTo>
                      <a:pt x="981" y="0"/>
                      <a:pt x="981" y="0"/>
                      <a:pt x="981" y="0"/>
                    </a:cubicBezTo>
                    <a:cubicBezTo>
                      <a:pt x="929" y="38"/>
                      <a:pt x="860" y="67"/>
                      <a:pt x="770" y="67"/>
                    </a:cubicBezTo>
                    <a:cubicBezTo>
                      <a:pt x="698" y="67"/>
                      <a:pt x="638" y="39"/>
                      <a:pt x="589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22"/>
                      <a:pt x="26" y="45"/>
                      <a:pt x="0" y="72"/>
                    </a:cubicBezTo>
                    <a:cubicBezTo>
                      <a:pt x="1499" y="72"/>
                      <a:pt x="1499" y="72"/>
                      <a:pt x="1499" y="72"/>
                    </a:cubicBezTo>
                    <a:cubicBezTo>
                      <a:pt x="1477" y="47"/>
                      <a:pt x="1452" y="23"/>
                      <a:pt x="1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971102" y="4999834"/>
                <a:ext cx="2192295" cy="92233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71" extrusionOk="0">
                    <a:moveTo>
                      <a:pt x="1626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38" y="22"/>
                      <a:pt x="18" y="46"/>
                      <a:pt x="0" y="71"/>
                    </a:cubicBezTo>
                    <a:cubicBezTo>
                      <a:pt x="1683" y="71"/>
                      <a:pt x="1683" y="71"/>
                      <a:pt x="1683" y="71"/>
                    </a:cubicBezTo>
                    <a:cubicBezTo>
                      <a:pt x="1665" y="47"/>
                      <a:pt x="1646" y="23"/>
                      <a:pt x="16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3502161" y="4664960"/>
                <a:ext cx="252575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38" extrusionOk="0">
                    <a:moveTo>
                      <a:pt x="194" y="38"/>
                    </a:moveTo>
                    <a:cubicBezTo>
                      <a:pt x="169" y="24"/>
                      <a:pt x="144" y="11"/>
                      <a:pt x="11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6" y="11"/>
                      <a:pt x="8" y="24"/>
                      <a:pt x="0" y="38"/>
                    </a:cubicBezTo>
                    <a:lnTo>
                      <a:pt x="194" y="38"/>
                    </a:lnTo>
                    <a:close/>
                  </a:path>
                </a:pathLst>
              </a:custGeom>
              <a:solidFill>
                <a:srgbClr val="A5A1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2418075" y="4664960"/>
                <a:ext cx="307915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38" extrusionOk="0">
                    <a:moveTo>
                      <a:pt x="212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58" y="10"/>
                      <a:pt x="30" y="23"/>
                      <a:pt x="0" y="38"/>
                    </a:cubicBezTo>
                    <a:cubicBezTo>
                      <a:pt x="237" y="38"/>
                      <a:pt x="237" y="38"/>
                      <a:pt x="237" y="38"/>
                    </a:cubicBezTo>
                    <a:cubicBezTo>
                      <a:pt x="227" y="24"/>
                      <a:pt x="219" y="12"/>
                      <a:pt x="212" y="0"/>
                    </a:cubicBezTo>
                    <a:close/>
                  </a:path>
                </a:pathLst>
              </a:custGeom>
              <a:solidFill>
                <a:srgbClr val="A5A1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2196717" y="4806856"/>
                <a:ext cx="662657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8" extrusionOk="0">
                    <a:moveTo>
                      <a:pt x="465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34" y="12"/>
                      <a:pt x="17" y="25"/>
                      <a:pt x="0" y="38"/>
                    </a:cubicBezTo>
                    <a:cubicBezTo>
                      <a:pt x="509" y="38"/>
                      <a:pt x="509" y="38"/>
                      <a:pt x="509" y="38"/>
                    </a:cubicBezTo>
                    <a:cubicBezTo>
                      <a:pt x="493" y="26"/>
                      <a:pt x="479" y="14"/>
                      <a:pt x="465" y="0"/>
                    </a:cubicBezTo>
                    <a:close/>
                  </a:path>
                </a:pathLst>
              </a:custGeom>
              <a:solidFill>
                <a:srgbClr val="A5A1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3370198" y="4806856"/>
                <a:ext cx="580356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8" extrusionOk="0">
                    <a:moveTo>
                      <a:pt x="0" y="38"/>
                    </a:moveTo>
                    <a:cubicBezTo>
                      <a:pt x="446" y="38"/>
                      <a:pt x="446" y="38"/>
                      <a:pt x="446" y="38"/>
                    </a:cubicBezTo>
                    <a:cubicBezTo>
                      <a:pt x="431" y="25"/>
                      <a:pt x="416" y="13"/>
                      <a:pt x="40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31" y="14"/>
                      <a:pt x="17" y="26"/>
                      <a:pt x="0" y="38"/>
                    </a:cubicBezTo>
                    <a:close/>
                  </a:path>
                </a:pathLst>
              </a:custGeom>
              <a:solidFill>
                <a:srgbClr val="A5A1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2044891" y="4950173"/>
                <a:ext cx="2044723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8" extrusionOk="0">
                    <a:moveTo>
                      <a:pt x="15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24" y="12"/>
                      <a:pt x="12" y="25"/>
                      <a:pt x="0" y="38"/>
                    </a:cubicBezTo>
                    <a:cubicBezTo>
                      <a:pt x="1569" y="38"/>
                      <a:pt x="1569" y="38"/>
                      <a:pt x="1569" y="38"/>
                    </a:cubicBezTo>
                    <a:cubicBezTo>
                      <a:pt x="1558" y="25"/>
                      <a:pt x="1547" y="12"/>
                      <a:pt x="1535" y="0"/>
                    </a:cubicBezTo>
                    <a:close/>
                  </a:path>
                </a:pathLst>
              </a:custGeom>
              <a:solidFill>
                <a:srgbClr val="A5A1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23"/>
              <p:cNvSpPr/>
              <p:nvPr/>
            </p:nvSpPr>
            <p:spPr>
              <a:xfrm>
                <a:off x="1937050" y="5092068"/>
                <a:ext cx="2261824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8" extrusionOk="0">
                    <a:moveTo>
                      <a:pt x="1709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7" y="12"/>
                      <a:pt x="8" y="25"/>
                      <a:pt x="0" y="38"/>
                    </a:cubicBezTo>
                    <a:cubicBezTo>
                      <a:pt x="1736" y="38"/>
                      <a:pt x="1736" y="38"/>
                      <a:pt x="1736" y="38"/>
                    </a:cubicBezTo>
                    <a:cubicBezTo>
                      <a:pt x="1727" y="25"/>
                      <a:pt x="1718" y="13"/>
                      <a:pt x="1709" y="0"/>
                    </a:cubicBezTo>
                    <a:close/>
                  </a:path>
                </a:pathLst>
              </a:custGeom>
              <a:solidFill>
                <a:srgbClr val="A5A1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23"/>
              <p:cNvSpPr/>
              <p:nvPr/>
            </p:nvSpPr>
            <p:spPr>
              <a:xfrm>
                <a:off x="1856167" y="5233965"/>
                <a:ext cx="2432100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38" extrusionOk="0">
                    <a:moveTo>
                      <a:pt x="0" y="38"/>
                    </a:moveTo>
                    <a:cubicBezTo>
                      <a:pt x="1867" y="38"/>
                      <a:pt x="1867" y="38"/>
                      <a:pt x="1867" y="38"/>
                    </a:cubicBezTo>
                    <a:cubicBezTo>
                      <a:pt x="1859" y="26"/>
                      <a:pt x="1852" y="13"/>
                      <a:pt x="184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13"/>
                      <a:pt x="7" y="25"/>
                      <a:pt x="0" y="38"/>
                    </a:cubicBezTo>
                    <a:close/>
                  </a:path>
                </a:pathLst>
              </a:custGeom>
              <a:solidFill>
                <a:srgbClr val="A5A1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23"/>
              <p:cNvSpPr/>
              <p:nvPr/>
            </p:nvSpPr>
            <p:spPr>
              <a:xfrm>
                <a:off x="1799408" y="5375861"/>
                <a:ext cx="2562644" cy="51083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39" extrusionOk="0">
                    <a:moveTo>
                      <a:pt x="0" y="39"/>
                    </a:moveTo>
                    <a:cubicBezTo>
                      <a:pt x="1968" y="39"/>
                      <a:pt x="1968" y="39"/>
                      <a:pt x="1968" y="39"/>
                    </a:cubicBezTo>
                    <a:cubicBezTo>
                      <a:pt x="1962" y="26"/>
                      <a:pt x="1956" y="13"/>
                      <a:pt x="194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13"/>
                      <a:pt x="5" y="26"/>
                      <a:pt x="0" y="39"/>
                    </a:cubicBezTo>
                    <a:close/>
                  </a:path>
                </a:pathLst>
              </a:custGeom>
              <a:solidFill>
                <a:srgbClr val="A5A1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23"/>
              <p:cNvSpPr/>
              <p:nvPr/>
            </p:nvSpPr>
            <p:spPr>
              <a:xfrm>
                <a:off x="1759677" y="5519175"/>
                <a:ext cx="2666229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38" extrusionOk="0">
                    <a:moveTo>
                      <a:pt x="0" y="38"/>
                    </a:moveTo>
                    <a:cubicBezTo>
                      <a:pt x="2046" y="38"/>
                      <a:pt x="2046" y="38"/>
                      <a:pt x="2046" y="38"/>
                    </a:cubicBezTo>
                    <a:cubicBezTo>
                      <a:pt x="2042" y="26"/>
                      <a:pt x="2036" y="13"/>
                      <a:pt x="203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2"/>
                      <a:pt x="3" y="25"/>
                      <a:pt x="0" y="38"/>
                    </a:cubicBezTo>
                    <a:close/>
                  </a:path>
                </a:pathLst>
              </a:custGeom>
              <a:solidFill>
                <a:srgbClr val="A5A1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23"/>
              <p:cNvSpPr/>
              <p:nvPr/>
            </p:nvSpPr>
            <p:spPr>
              <a:xfrm>
                <a:off x="2697611" y="4532996"/>
                <a:ext cx="414337" cy="43562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07" extrusionOk="0">
                    <a:moveTo>
                      <a:pt x="51" y="0"/>
                    </a:moveTo>
                    <a:lnTo>
                      <a:pt x="0" y="51"/>
                    </a:lnTo>
                    <a:lnTo>
                      <a:pt x="137" y="307"/>
                    </a:lnTo>
                    <a:lnTo>
                      <a:pt x="292" y="17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23"/>
              <p:cNvSpPr/>
              <p:nvPr/>
            </p:nvSpPr>
            <p:spPr>
              <a:xfrm>
                <a:off x="3106272" y="4532996"/>
                <a:ext cx="414337" cy="43562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07" extrusionOk="0">
                    <a:moveTo>
                      <a:pt x="242" y="0"/>
                    </a:moveTo>
                    <a:lnTo>
                      <a:pt x="292" y="51"/>
                    </a:lnTo>
                    <a:lnTo>
                      <a:pt x="156" y="307"/>
                    </a:lnTo>
                    <a:lnTo>
                      <a:pt x="0" y="173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23"/>
              <p:cNvSpPr/>
              <p:nvPr/>
            </p:nvSpPr>
            <p:spPr>
              <a:xfrm>
                <a:off x="2310235" y="5661071"/>
                <a:ext cx="1604845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38" extrusionOk="0">
                    <a:moveTo>
                      <a:pt x="12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5"/>
                      <a:pt x="1" y="7"/>
                    </a:cubicBezTo>
                    <a:cubicBezTo>
                      <a:pt x="3" y="17"/>
                      <a:pt x="4" y="28"/>
                      <a:pt x="6" y="38"/>
                    </a:cubicBezTo>
                    <a:cubicBezTo>
                      <a:pt x="1225" y="38"/>
                      <a:pt x="1225" y="38"/>
                      <a:pt x="1225" y="38"/>
                    </a:cubicBezTo>
                    <a:cubicBezTo>
                      <a:pt x="1226" y="31"/>
                      <a:pt x="1227" y="24"/>
                      <a:pt x="1229" y="16"/>
                    </a:cubicBezTo>
                    <a:cubicBezTo>
                      <a:pt x="1229" y="11"/>
                      <a:pt x="1230" y="5"/>
                      <a:pt x="1231" y="0"/>
                    </a:cubicBezTo>
                    <a:close/>
                  </a:path>
                </a:pathLst>
              </a:custGeom>
              <a:solidFill>
                <a:srgbClr val="A5A1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23"/>
              <p:cNvSpPr/>
              <p:nvPr/>
            </p:nvSpPr>
            <p:spPr>
              <a:xfrm>
                <a:off x="1736974" y="5661071"/>
                <a:ext cx="512246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" extrusionOk="0">
                    <a:moveTo>
                      <a:pt x="38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3"/>
                      <a:pt x="1" y="25"/>
                      <a:pt x="0" y="38"/>
                    </a:cubicBezTo>
                    <a:cubicBezTo>
                      <a:pt x="394" y="38"/>
                      <a:pt x="394" y="38"/>
                      <a:pt x="394" y="38"/>
                    </a:cubicBezTo>
                    <a:cubicBezTo>
                      <a:pt x="392" y="31"/>
                      <a:pt x="391" y="24"/>
                      <a:pt x="390" y="17"/>
                    </a:cubicBezTo>
                    <a:cubicBezTo>
                      <a:pt x="388" y="11"/>
                      <a:pt x="387" y="6"/>
                      <a:pt x="386" y="0"/>
                    </a:cubicBezTo>
                    <a:close/>
                  </a:path>
                </a:pathLst>
              </a:custGeom>
              <a:solidFill>
                <a:srgbClr val="A5A1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23"/>
              <p:cNvSpPr/>
              <p:nvPr/>
            </p:nvSpPr>
            <p:spPr>
              <a:xfrm>
                <a:off x="3977515" y="5661071"/>
                <a:ext cx="499474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8" extrusionOk="0">
                    <a:moveTo>
                      <a:pt x="0" y="38"/>
                    </a:moveTo>
                    <a:cubicBezTo>
                      <a:pt x="384" y="38"/>
                      <a:pt x="384" y="38"/>
                      <a:pt x="384" y="38"/>
                    </a:cubicBezTo>
                    <a:cubicBezTo>
                      <a:pt x="381" y="28"/>
                      <a:pt x="377" y="15"/>
                      <a:pt x="37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9"/>
                      <a:pt x="4" y="18"/>
                      <a:pt x="2" y="26"/>
                    </a:cubicBezTo>
                    <a:cubicBezTo>
                      <a:pt x="2" y="30"/>
                      <a:pt x="1" y="34"/>
                      <a:pt x="0" y="38"/>
                    </a:cubicBezTo>
                    <a:close/>
                  </a:path>
                </a:pathLst>
              </a:custGeom>
              <a:solidFill>
                <a:srgbClr val="A5A1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23"/>
              <p:cNvSpPr/>
              <p:nvPr/>
            </p:nvSpPr>
            <p:spPr>
              <a:xfrm>
                <a:off x="2050564" y="5202747"/>
                <a:ext cx="259671" cy="45832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352" extrusionOk="0">
                    <a:moveTo>
                      <a:pt x="187" y="294"/>
                    </a:moveTo>
                    <a:cubicBezTo>
                      <a:pt x="182" y="273"/>
                      <a:pt x="174" y="252"/>
                      <a:pt x="167" y="231"/>
                    </a:cubicBezTo>
                    <a:cubicBezTo>
                      <a:pt x="159" y="211"/>
                      <a:pt x="151" y="191"/>
                      <a:pt x="141" y="172"/>
                    </a:cubicBezTo>
                    <a:cubicBezTo>
                      <a:pt x="132" y="153"/>
                      <a:pt x="122" y="136"/>
                      <a:pt x="112" y="120"/>
                    </a:cubicBezTo>
                    <a:cubicBezTo>
                      <a:pt x="102" y="103"/>
                      <a:pt x="91" y="89"/>
                      <a:pt x="81" y="76"/>
                    </a:cubicBezTo>
                    <a:cubicBezTo>
                      <a:pt x="60" y="50"/>
                      <a:pt x="40" y="30"/>
                      <a:pt x="25" y="18"/>
                    </a:cubicBezTo>
                    <a:cubicBezTo>
                      <a:pt x="10" y="6"/>
                      <a:pt x="0" y="0"/>
                      <a:pt x="0" y="0"/>
                    </a:cubicBezTo>
                    <a:cubicBezTo>
                      <a:pt x="0" y="0"/>
                      <a:pt x="7" y="9"/>
                      <a:pt x="17" y="25"/>
                    </a:cubicBezTo>
                    <a:cubicBezTo>
                      <a:pt x="22" y="33"/>
                      <a:pt x="27" y="43"/>
                      <a:pt x="34" y="54"/>
                    </a:cubicBezTo>
                    <a:cubicBezTo>
                      <a:pt x="40" y="65"/>
                      <a:pt x="47" y="79"/>
                      <a:pt x="54" y="93"/>
                    </a:cubicBezTo>
                    <a:cubicBezTo>
                      <a:pt x="61" y="107"/>
                      <a:pt x="69" y="122"/>
                      <a:pt x="76" y="139"/>
                    </a:cubicBezTo>
                    <a:cubicBezTo>
                      <a:pt x="83" y="155"/>
                      <a:pt x="89" y="173"/>
                      <a:pt x="97" y="191"/>
                    </a:cubicBezTo>
                    <a:cubicBezTo>
                      <a:pt x="104" y="210"/>
                      <a:pt x="109" y="229"/>
                      <a:pt x="117" y="249"/>
                    </a:cubicBezTo>
                    <a:cubicBezTo>
                      <a:pt x="122" y="268"/>
                      <a:pt x="129" y="288"/>
                      <a:pt x="134" y="308"/>
                    </a:cubicBezTo>
                    <a:cubicBezTo>
                      <a:pt x="137" y="323"/>
                      <a:pt x="141" y="338"/>
                      <a:pt x="145" y="352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197" y="333"/>
                      <a:pt x="191" y="314"/>
                      <a:pt x="187" y="294"/>
                    </a:cubicBezTo>
                    <a:close/>
                  </a:path>
                </a:pathLst>
              </a:custGeom>
              <a:solidFill>
                <a:srgbClr val="4E4A4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23"/>
              <p:cNvSpPr/>
              <p:nvPr/>
            </p:nvSpPr>
            <p:spPr>
              <a:xfrm>
                <a:off x="2239287" y="5661071"/>
                <a:ext cx="79462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61" h="38" extrusionOk="0">
                    <a:moveTo>
                      <a:pt x="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1"/>
                      <a:pt x="4" y="17"/>
                    </a:cubicBezTo>
                    <a:cubicBezTo>
                      <a:pt x="5" y="24"/>
                      <a:pt x="6" y="31"/>
                      <a:pt x="8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59" y="28"/>
                      <a:pt x="58" y="17"/>
                      <a:pt x="56" y="7"/>
                    </a:cubicBezTo>
                    <a:cubicBezTo>
                      <a:pt x="56" y="5"/>
                      <a:pt x="56" y="2"/>
                      <a:pt x="55" y="0"/>
                    </a:cubicBezTo>
                    <a:close/>
                  </a:path>
                </a:pathLst>
              </a:custGeom>
              <a:solidFill>
                <a:srgbClr val="4E4A4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23"/>
              <p:cNvSpPr/>
              <p:nvPr/>
            </p:nvSpPr>
            <p:spPr>
              <a:xfrm>
                <a:off x="3915078" y="5215520"/>
                <a:ext cx="258252" cy="44555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343" extrusionOk="0">
                    <a:moveTo>
                      <a:pt x="65" y="309"/>
                    </a:moveTo>
                    <a:cubicBezTo>
                      <a:pt x="70" y="288"/>
                      <a:pt x="77" y="269"/>
                      <a:pt x="82" y="249"/>
                    </a:cubicBezTo>
                    <a:cubicBezTo>
                      <a:pt x="89" y="230"/>
                      <a:pt x="94" y="210"/>
                      <a:pt x="102" y="192"/>
                    </a:cubicBezTo>
                    <a:cubicBezTo>
                      <a:pt x="109" y="174"/>
                      <a:pt x="116" y="156"/>
                      <a:pt x="123" y="139"/>
                    </a:cubicBezTo>
                    <a:cubicBezTo>
                      <a:pt x="130" y="123"/>
                      <a:pt x="138" y="107"/>
                      <a:pt x="145" y="93"/>
                    </a:cubicBezTo>
                    <a:cubicBezTo>
                      <a:pt x="152" y="79"/>
                      <a:pt x="158" y="66"/>
                      <a:pt x="165" y="55"/>
                    </a:cubicBezTo>
                    <a:cubicBezTo>
                      <a:pt x="171" y="43"/>
                      <a:pt x="177" y="33"/>
                      <a:pt x="182" y="25"/>
                    </a:cubicBezTo>
                    <a:cubicBezTo>
                      <a:pt x="192" y="9"/>
                      <a:pt x="199" y="0"/>
                      <a:pt x="199" y="0"/>
                    </a:cubicBezTo>
                    <a:cubicBezTo>
                      <a:pt x="199" y="0"/>
                      <a:pt x="189" y="6"/>
                      <a:pt x="174" y="18"/>
                    </a:cubicBezTo>
                    <a:cubicBezTo>
                      <a:pt x="159" y="30"/>
                      <a:pt x="139" y="50"/>
                      <a:pt x="118" y="76"/>
                    </a:cubicBezTo>
                    <a:cubicBezTo>
                      <a:pt x="108" y="89"/>
                      <a:pt x="96" y="103"/>
                      <a:pt x="87" y="120"/>
                    </a:cubicBezTo>
                    <a:cubicBezTo>
                      <a:pt x="76" y="136"/>
                      <a:pt x="67" y="153"/>
                      <a:pt x="57" y="172"/>
                    </a:cubicBezTo>
                    <a:cubicBezTo>
                      <a:pt x="48" y="191"/>
                      <a:pt x="40" y="211"/>
                      <a:pt x="32" y="231"/>
                    </a:cubicBezTo>
                    <a:cubicBezTo>
                      <a:pt x="25" y="252"/>
                      <a:pt x="17" y="273"/>
                      <a:pt x="12" y="294"/>
                    </a:cubicBezTo>
                    <a:cubicBezTo>
                      <a:pt x="8" y="311"/>
                      <a:pt x="3" y="327"/>
                      <a:pt x="0" y="343"/>
                    </a:cubicBezTo>
                    <a:cubicBezTo>
                      <a:pt x="56" y="343"/>
                      <a:pt x="56" y="343"/>
                      <a:pt x="56" y="343"/>
                    </a:cubicBezTo>
                    <a:cubicBezTo>
                      <a:pt x="59" y="332"/>
                      <a:pt x="62" y="320"/>
                      <a:pt x="65" y="309"/>
                    </a:cubicBezTo>
                    <a:close/>
                  </a:path>
                </a:pathLst>
              </a:custGeom>
              <a:solidFill>
                <a:srgbClr val="4E4A4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23"/>
              <p:cNvSpPr/>
              <p:nvPr/>
            </p:nvSpPr>
            <p:spPr>
              <a:xfrm>
                <a:off x="3906567" y="5661071"/>
                <a:ext cx="80881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8" extrusionOk="0">
                    <a:moveTo>
                      <a:pt x="56" y="26"/>
                    </a:moveTo>
                    <a:cubicBezTo>
                      <a:pt x="58" y="18"/>
                      <a:pt x="60" y="9"/>
                      <a:pt x="6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5"/>
                      <a:pt x="4" y="11"/>
                      <a:pt x="4" y="16"/>
                    </a:cubicBezTo>
                    <a:cubicBezTo>
                      <a:pt x="2" y="24"/>
                      <a:pt x="1" y="31"/>
                      <a:pt x="0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5" y="34"/>
                      <a:pt x="56" y="30"/>
                      <a:pt x="56" y="26"/>
                    </a:cubicBezTo>
                    <a:close/>
                  </a:path>
                </a:pathLst>
              </a:custGeom>
              <a:solidFill>
                <a:srgbClr val="4E4A4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23"/>
              <p:cNvSpPr/>
              <p:nvPr/>
            </p:nvSpPr>
            <p:spPr>
              <a:xfrm>
                <a:off x="2158407" y="2083870"/>
                <a:ext cx="1904246" cy="126003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967" extrusionOk="0">
                    <a:moveTo>
                      <a:pt x="1460" y="706"/>
                    </a:moveTo>
                    <a:cubicBezTo>
                      <a:pt x="1444" y="495"/>
                      <a:pt x="1357" y="341"/>
                      <a:pt x="1357" y="341"/>
                    </a:cubicBezTo>
                    <a:cubicBezTo>
                      <a:pt x="1415" y="84"/>
                      <a:pt x="1174" y="12"/>
                      <a:pt x="920" y="6"/>
                    </a:cubicBezTo>
                    <a:cubicBezTo>
                      <a:pt x="685" y="0"/>
                      <a:pt x="439" y="50"/>
                      <a:pt x="408" y="62"/>
                    </a:cubicBezTo>
                    <a:cubicBezTo>
                      <a:pt x="373" y="74"/>
                      <a:pt x="325" y="79"/>
                      <a:pt x="286" y="80"/>
                    </a:cubicBezTo>
                    <a:cubicBezTo>
                      <a:pt x="251" y="81"/>
                      <a:pt x="224" y="80"/>
                      <a:pt x="224" y="80"/>
                    </a:cubicBezTo>
                    <a:cubicBezTo>
                      <a:pt x="226" y="86"/>
                      <a:pt x="232" y="99"/>
                      <a:pt x="237" y="112"/>
                    </a:cubicBezTo>
                    <a:cubicBezTo>
                      <a:pt x="243" y="125"/>
                      <a:pt x="248" y="137"/>
                      <a:pt x="248" y="137"/>
                    </a:cubicBezTo>
                    <a:cubicBezTo>
                      <a:pt x="242" y="138"/>
                      <a:pt x="229" y="134"/>
                      <a:pt x="215" y="129"/>
                    </a:cubicBezTo>
                    <a:cubicBezTo>
                      <a:pt x="163" y="110"/>
                      <a:pt x="80" y="65"/>
                      <a:pt x="80" y="65"/>
                    </a:cubicBezTo>
                    <a:cubicBezTo>
                      <a:pt x="71" y="134"/>
                      <a:pt x="88" y="196"/>
                      <a:pt x="106" y="240"/>
                    </a:cubicBezTo>
                    <a:cubicBezTo>
                      <a:pt x="125" y="284"/>
                      <a:pt x="146" y="311"/>
                      <a:pt x="146" y="311"/>
                    </a:cubicBezTo>
                    <a:cubicBezTo>
                      <a:pt x="131" y="314"/>
                      <a:pt x="89" y="296"/>
                      <a:pt x="89" y="296"/>
                    </a:cubicBezTo>
                    <a:cubicBezTo>
                      <a:pt x="101" y="353"/>
                      <a:pt x="113" y="380"/>
                      <a:pt x="113" y="380"/>
                    </a:cubicBezTo>
                    <a:cubicBezTo>
                      <a:pt x="23" y="446"/>
                      <a:pt x="2" y="637"/>
                      <a:pt x="0" y="786"/>
                    </a:cubicBezTo>
                    <a:cubicBezTo>
                      <a:pt x="155" y="967"/>
                      <a:pt x="155" y="967"/>
                      <a:pt x="155" y="967"/>
                    </a:cubicBezTo>
                    <a:cubicBezTo>
                      <a:pt x="209" y="837"/>
                      <a:pt x="209" y="837"/>
                      <a:pt x="209" y="837"/>
                    </a:cubicBezTo>
                    <a:cubicBezTo>
                      <a:pt x="210" y="837"/>
                      <a:pt x="211" y="837"/>
                      <a:pt x="212" y="837"/>
                    </a:cubicBezTo>
                    <a:cubicBezTo>
                      <a:pt x="250" y="701"/>
                      <a:pt x="281" y="495"/>
                      <a:pt x="281" y="495"/>
                    </a:cubicBezTo>
                    <a:cubicBezTo>
                      <a:pt x="686" y="754"/>
                      <a:pt x="1058" y="547"/>
                      <a:pt x="1122" y="507"/>
                    </a:cubicBezTo>
                    <a:cubicBezTo>
                      <a:pt x="1134" y="494"/>
                      <a:pt x="1141" y="486"/>
                      <a:pt x="1141" y="486"/>
                    </a:cubicBezTo>
                    <a:cubicBezTo>
                      <a:pt x="1164" y="745"/>
                      <a:pt x="1339" y="921"/>
                      <a:pt x="1339" y="921"/>
                    </a:cubicBezTo>
                    <a:cubicBezTo>
                      <a:pt x="1325" y="811"/>
                      <a:pt x="1451" y="724"/>
                      <a:pt x="1461" y="718"/>
                    </a:cubicBezTo>
                    <a:cubicBezTo>
                      <a:pt x="1461" y="718"/>
                      <a:pt x="1462" y="717"/>
                      <a:pt x="1462" y="717"/>
                    </a:cubicBezTo>
                    <a:cubicBezTo>
                      <a:pt x="1461" y="714"/>
                      <a:pt x="1460" y="710"/>
                      <a:pt x="1460" y="706"/>
                    </a:cubicBezTo>
                    <a:close/>
                  </a:path>
                </a:pathLst>
              </a:custGeom>
              <a:solidFill>
                <a:srgbClr val="4E4A4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23"/>
              <p:cNvSpPr/>
              <p:nvPr/>
            </p:nvSpPr>
            <p:spPr>
              <a:xfrm>
                <a:off x="3885282" y="3009033"/>
                <a:ext cx="268184" cy="48528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372" extrusionOk="0">
                    <a:moveTo>
                      <a:pt x="14" y="173"/>
                    </a:moveTo>
                    <a:cubicBezTo>
                      <a:pt x="0" y="272"/>
                      <a:pt x="28" y="357"/>
                      <a:pt x="76" y="365"/>
                    </a:cubicBezTo>
                    <a:cubicBezTo>
                      <a:pt x="125" y="372"/>
                      <a:pt x="176" y="298"/>
                      <a:pt x="191" y="199"/>
                    </a:cubicBezTo>
                    <a:cubicBezTo>
                      <a:pt x="205" y="100"/>
                      <a:pt x="177" y="15"/>
                      <a:pt x="129" y="7"/>
                    </a:cubicBezTo>
                    <a:cubicBezTo>
                      <a:pt x="80" y="0"/>
                      <a:pt x="29" y="74"/>
                      <a:pt x="14" y="173"/>
                    </a:cubicBezTo>
                    <a:close/>
                  </a:path>
                </a:pathLst>
              </a:custGeom>
              <a:solidFill>
                <a:srgbClr val="F2D3A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23"/>
              <p:cNvSpPr/>
              <p:nvPr/>
            </p:nvSpPr>
            <p:spPr>
              <a:xfrm>
                <a:off x="2077526" y="2999100"/>
                <a:ext cx="235547" cy="46967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361" extrusionOk="0">
                    <a:moveTo>
                      <a:pt x="171" y="173"/>
                    </a:moveTo>
                    <a:cubicBezTo>
                      <a:pt x="181" y="270"/>
                      <a:pt x="152" y="353"/>
                      <a:pt x="107" y="357"/>
                    </a:cubicBezTo>
                    <a:cubicBezTo>
                      <a:pt x="63" y="361"/>
                      <a:pt x="19" y="286"/>
                      <a:pt x="9" y="189"/>
                    </a:cubicBezTo>
                    <a:cubicBezTo>
                      <a:pt x="0" y="91"/>
                      <a:pt x="29" y="9"/>
                      <a:pt x="73" y="5"/>
                    </a:cubicBezTo>
                    <a:cubicBezTo>
                      <a:pt x="118" y="0"/>
                      <a:pt x="162" y="76"/>
                      <a:pt x="171" y="173"/>
                    </a:cubicBezTo>
                    <a:close/>
                  </a:path>
                </a:pathLst>
              </a:custGeom>
              <a:solidFill>
                <a:srgbClr val="F2D3A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23"/>
              <p:cNvSpPr/>
              <p:nvPr/>
            </p:nvSpPr>
            <p:spPr>
              <a:xfrm>
                <a:off x="2253477" y="2254147"/>
                <a:ext cx="1711267" cy="725089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556" extrusionOk="0">
                    <a:moveTo>
                      <a:pt x="642" y="0"/>
                    </a:moveTo>
                    <a:cubicBezTo>
                      <a:pt x="111" y="0"/>
                      <a:pt x="0" y="556"/>
                      <a:pt x="0" y="556"/>
                    </a:cubicBezTo>
                    <a:cubicBezTo>
                      <a:pt x="56" y="556"/>
                      <a:pt x="56" y="556"/>
                      <a:pt x="56" y="556"/>
                    </a:cubicBezTo>
                    <a:cubicBezTo>
                      <a:pt x="56" y="556"/>
                      <a:pt x="213" y="127"/>
                      <a:pt x="657" y="127"/>
                    </a:cubicBezTo>
                    <a:cubicBezTo>
                      <a:pt x="1101" y="127"/>
                      <a:pt x="1232" y="492"/>
                      <a:pt x="1232" y="492"/>
                    </a:cubicBezTo>
                    <a:cubicBezTo>
                      <a:pt x="1313" y="484"/>
                      <a:pt x="1313" y="484"/>
                      <a:pt x="1313" y="484"/>
                    </a:cubicBezTo>
                    <a:cubicBezTo>
                      <a:pt x="1313" y="484"/>
                      <a:pt x="1173" y="0"/>
                      <a:pt x="642" y="0"/>
                    </a:cubicBezTo>
                    <a:close/>
                  </a:path>
                </a:pathLst>
              </a:custGeom>
              <a:solidFill>
                <a:srgbClr val="E1DFD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23"/>
              <p:cNvSpPr/>
              <p:nvPr/>
            </p:nvSpPr>
            <p:spPr>
              <a:xfrm>
                <a:off x="3886701" y="2939505"/>
                <a:ext cx="276697" cy="637114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89" extrusionOk="0">
                    <a:moveTo>
                      <a:pt x="122" y="7"/>
                    </a:moveTo>
                    <a:cubicBezTo>
                      <a:pt x="117" y="5"/>
                      <a:pt x="112" y="3"/>
                      <a:pt x="10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7" y="65"/>
                      <a:pt x="16" y="145"/>
                    </a:cubicBezTo>
                    <a:cubicBezTo>
                      <a:pt x="29" y="274"/>
                      <a:pt x="46" y="445"/>
                      <a:pt x="38" y="463"/>
                    </a:cubicBezTo>
                    <a:cubicBezTo>
                      <a:pt x="38" y="463"/>
                      <a:pt x="208" y="489"/>
                      <a:pt x="212" y="353"/>
                    </a:cubicBezTo>
                    <a:cubicBezTo>
                      <a:pt x="212" y="119"/>
                      <a:pt x="212" y="119"/>
                      <a:pt x="212" y="119"/>
                    </a:cubicBezTo>
                    <a:cubicBezTo>
                      <a:pt x="212" y="119"/>
                      <a:pt x="206" y="47"/>
                      <a:pt x="122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23"/>
              <p:cNvSpPr/>
              <p:nvPr/>
            </p:nvSpPr>
            <p:spPr>
              <a:xfrm>
                <a:off x="2927482" y="3890209"/>
                <a:ext cx="397311" cy="241223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86" extrusionOk="0">
                    <a:moveTo>
                      <a:pt x="297" y="45"/>
                    </a:moveTo>
                    <a:cubicBezTo>
                      <a:pt x="267" y="0"/>
                      <a:pt x="162" y="10"/>
                      <a:pt x="162" y="10"/>
                    </a:cubicBezTo>
                    <a:cubicBezTo>
                      <a:pt x="162" y="10"/>
                      <a:pt x="109" y="2"/>
                      <a:pt x="55" y="52"/>
                    </a:cubicBezTo>
                    <a:cubicBezTo>
                      <a:pt x="0" y="103"/>
                      <a:pt x="60" y="153"/>
                      <a:pt x="60" y="153"/>
                    </a:cubicBezTo>
                    <a:cubicBezTo>
                      <a:pt x="60" y="153"/>
                      <a:pt x="90" y="186"/>
                      <a:pt x="196" y="167"/>
                    </a:cubicBezTo>
                    <a:cubicBezTo>
                      <a:pt x="283" y="152"/>
                      <a:pt x="302" y="122"/>
                      <a:pt x="305" y="112"/>
                    </a:cubicBezTo>
                    <a:cubicBezTo>
                      <a:pt x="304" y="81"/>
                      <a:pt x="301" y="60"/>
                      <a:pt x="297" y="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23"/>
              <p:cNvSpPr/>
              <p:nvPr/>
            </p:nvSpPr>
            <p:spPr>
              <a:xfrm>
                <a:off x="3313440" y="3532630"/>
                <a:ext cx="774754" cy="503731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86" extrusionOk="0">
                    <a:moveTo>
                      <a:pt x="559" y="49"/>
                    </a:moveTo>
                    <a:cubicBezTo>
                      <a:pt x="524" y="0"/>
                      <a:pt x="490" y="32"/>
                      <a:pt x="490" y="32"/>
                    </a:cubicBezTo>
                    <a:cubicBezTo>
                      <a:pt x="367" y="233"/>
                      <a:pt x="0" y="319"/>
                      <a:pt x="0" y="319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4" y="334"/>
                      <a:pt x="7" y="355"/>
                      <a:pt x="8" y="386"/>
                    </a:cubicBezTo>
                    <a:cubicBezTo>
                      <a:pt x="9" y="383"/>
                      <a:pt x="9" y="382"/>
                      <a:pt x="9" y="382"/>
                    </a:cubicBezTo>
                    <a:cubicBezTo>
                      <a:pt x="224" y="339"/>
                      <a:pt x="594" y="98"/>
                      <a:pt x="559" y="49"/>
                    </a:cubicBezTo>
                    <a:close/>
                  </a:path>
                </a:pathLst>
              </a:custGeom>
              <a:solidFill>
                <a:srgbClr val="E1DFD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6" name="Google Shape;2076;p23"/>
            <p:cNvSpPr/>
            <p:nvPr/>
          </p:nvSpPr>
          <p:spPr>
            <a:xfrm>
              <a:off x="1420545" y="2052653"/>
              <a:ext cx="354740" cy="313592"/>
            </a:xfrm>
            <a:custGeom>
              <a:avLst/>
              <a:gdLst/>
              <a:ahLst/>
              <a:cxnLst/>
              <a:rect l="l" t="t" r="r" b="b"/>
              <a:pathLst>
                <a:path w="273" h="241" extrusionOk="0">
                  <a:moveTo>
                    <a:pt x="272" y="88"/>
                  </a:moveTo>
                  <a:cubicBezTo>
                    <a:pt x="272" y="84"/>
                    <a:pt x="272" y="81"/>
                    <a:pt x="272" y="75"/>
                  </a:cubicBezTo>
                  <a:cubicBezTo>
                    <a:pt x="267" y="48"/>
                    <a:pt x="247" y="21"/>
                    <a:pt x="222" y="9"/>
                  </a:cubicBezTo>
                  <a:cubicBezTo>
                    <a:pt x="210" y="3"/>
                    <a:pt x="196" y="0"/>
                    <a:pt x="183" y="0"/>
                  </a:cubicBezTo>
                  <a:cubicBezTo>
                    <a:pt x="151" y="0"/>
                    <a:pt x="119" y="0"/>
                    <a:pt x="88" y="0"/>
                  </a:cubicBezTo>
                  <a:cubicBezTo>
                    <a:pt x="61" y="1"/>
                    <a:pt x="36" y="14"/>
                    <a:pt x="20" y="35"/>
                  </a:cubicBezTo>
                  <a:cubicBezTo>
                    <a:pt x="7" y="52"/>
                    <a:pt x="0" y="73"/>
                    <a:pt x="1" y="94"/>
                  </a:cubicBezTo>
                  <a:cubicBezTo>
                    <a:pt x="0" y="112"/>
                    <a:pt x="5" y="131"/>
                    <a:pt x="14" y="146"/>
                  </a:cubicBezTo>
                  <a:cubicBezTo>
                    <a:pt x="30" y="172"/>
                    <a:pt x="58" y="189"/>
                    <a:pt x="88" y="189"/>
                  </a:cubicBezTo>
                  <a:cubicBezTo>
                    <a:pt x="92" y="190"/>
                    <a:pt x="97" y="188"/>
                    <a:pt x="100" y="190"/>
                  </a:cubicBezTo>
                  <a:cubicBezTo>
                    <a:pt x="122" y="205"/>
                    <a:pt x="143" y="220"/>
                    <a:pt x="164" y="235"/>
                  </a:cubicBezTo>
                  <a:cubicBezTo>
                    <a:pt x="172" y="241"/>
                    <a:pt x="184" y="233"/>
                    <a:pt x="182" y="224"/>
                  </a:cubicBezTo>
                  <a:cubicBezTo>
                    <a:pt x="178" y="212"/>
                    <a:pt x="173" y="201"/>
                    <a:pt x="169" y="189"/>
                  </a:cubicBezTo>
                  <a:cubicBezTo>
                    <a:pt x="181" y="189"/>
                    <a:pt x="192" y="190"/>
                    <a:pt x="204" y="187"/>
                  </a:cubicBezTo>
                  <a:cubicBezTo>
                    <a:pt x="228" y="181"/>
                    <a:pt x="250" y="165"/>
                    <a:pt x="262" y="143"/>
                  </a:cubicBezTo>
                  <a:cubicBezTo>
                    <a:pt x="271" y="126"/>
                    <a:pt x="273" y="108"/>
                    <a:pt x="272" y="8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23"/>
            <p:cNvSpPr/>
            <p:nvPr/>
          </p:nvSpPr>
          <p:spPr>
            <a:xfrm>
              <a:off x="1027495" y="2058329"/>
              <a:ext cx="428527" cy="288050"/>
            </a:xfrm>
            <a:custGeom>
              <a:avLst/>
              <a:gdLst/>
              <a:ahLst/>
              <a:cxnLst/>
              <a:rect l="l" t="t" r="r" b="b"/>
              <a:pathLst>
                <a:path w="329" h="222" extrusionOk="0">
                  <a:moveTo>
                    <a:pt x="273" y="21"/>
                  </a:moveTo>
                  <a:cubicBezTo>
                    <a:pt x="261" y="21"/>
                    <a:pt x="251" y="11"/>
                    <a:pt x="250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5" y="11"/>
                    <a:pt x="215" y="21"/>
                    <a:pt x="203" y="21"/>
                  </a:cubicBezTo>
                  <a:cubicBezTo>
                    <a:pt x="191" y="21"/>
                    <a:pt x="181" y="11"/>
                    <a:pt x="18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11"/>
                    <a:pt x="145" y="21"/>
                    <a:pt x="133" y="21"/>
                  </a:cubicBezTo>
                  <a:cubicBezTo>
                    <a:pt x="121" y="21"/>
                    <a:pt x="111" y="11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17"/>
                    <a:pt x="0" y="25"/>
                  </a:cubicBezTo>
                  <a:cubicBezTo>
                    <a:pt x="3" y="69"/>
                    <a:pt x="31" y="110"/>
                    <a:pt x="70" y="130"/>
                  </a:cubicBezTo>
                  <a:cubicBezTo>
                    <a:pt x="89" y="140"/>
                    <a:pt x="110" y="144"/>
                    <a:pt x="132" y="143"/>
                  </a:cubicBezTo>
                  <a:cubicBezTo>
                    <a:pt x="147" y="144"/>
                    <a:pt x="162" y="143"/>
                    <a:pt x="177" y="144"/>
                  </a:cubicBezTo>
                  <a:cubicBezTo>
                    <a:pt x="168" y="170"/>
                    <a:pt x="158" y="196"/>
                    <a:pt x="149" y="222"/>
                  </a:cubicBezTo>
                  <a:cubicBezTo>
                    <a:pt x="185" y="196"/>
                    <a:pt x="222" y="171"/>
                    <a:pt x="258" y="145"/>
                  </a:cubicBezTo>
                  <a:cubicBezTo>
                    <a:pt x="259" y="144"/>
                    <a:pt x="260" y="143"/>
                    <a:pt x="262" y="143"/>
                  </a:cubicBezTo>
                  <a:cubicBezTo>
                    <a:pt x="273" y="143"/>
                    <a:pt x="284" y="144"/>
                    <a:pt x="295" y="142"/>
                  </a:cubicBezTo>
                  <a:cubicBezTo>
                    <a:pt x="294" y="137"/>
                    <a:pt x="291" y="133"/>
                    <a:pt x="290" y="128"/>
                  </a:cubicBezTo>
                  <a:cubicBezTo>
                    <a:pt x="284" y="112"/>
                    <a:pt x="285" y="94"/>
                    <a:pt x="285" y="77"/>
                  </a:cubicBezTo>
                  <a:cubicBezTo>
                    <a:pt x="284" y="74"/>
                    <a:pt x="286" y="71"/>
                    <a:pt x="287" y="67"/>
                  </a:cubicBezTo>
                  <a:cubicBezTo>
                    <a:pt x="291" y="40"/>
                    <a:pt x="307" y="16"/>
                    <a:pt x="329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5" y="11"/>
                    <a:pt x="285" y="21"/>
                    <a:pt x="273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3"/>
            <p:cNvSpPr/>
            <p:nvPr/>
          </p:nvSpPr>
          <p:spPr>
            <a:xfrm>
              <a:off x="1027496" y="1889472"/>
              <a:ext cx="527854" cy="168856"/>
            </a:xfrm>
            <a:custGeom>
              <a:avLst/>
              <a:gdLst/>
              <a:ahLst/>
              <a:cxnLst/>
              <a:rect l="l" t="t" r="r" b="b"/>
              <a:pathLst>
                <a:path w="405" h="129" extrusionOk="0">
                  <a:moveTo>
                    <a:pt x="370" y="37"/>
                  </a:moveTo>
                  <a:cubicBezTo>
                    <a:pt x="370" y="37"/>
                    <a:pt x="370" y="37"/>
                    <a:pt x="370" y="37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369" y="37"/>
                    <a:pt x="369" y="36"/>
                    <a:pt x="369" y="36"/>
                  </a:cubicBezTo>
                  <a:cubicBezTo>
                    <a:pt x="367" y="35"/>
                    <a:pt x="365" y="33"/>
                    <a:pt x="364" y="32"/>
                  </a:cubicBezTo>
                  <a:cubicBezTo>
                    <a:pt x="340" y="11"/>
                    <a:pt x="309" y="0"/>
                    <a:pt x="278" y="0"/>
                  </a:cubicBezTo>
                  <a:cubicBezTo>
                    <a:pt x="226" y="1"/>
                    <a:pt x="174" y="0"/>
                    <a:pt x="123" y="1"/>
                  </a:cubicBezTo>
                  <a:cubicBezTo>
                    <a:pt x="109" y="2"/>
                    <a:pt x="95" y="4"/>
                    <a:pt x="82" y="9"/>
                  </a:cubicBezTo>
                  <a:cubicBezTo>
                    <a:pt x="62" y="16"/>
                    <a:pt x="45" y="29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1" y="57"/>
                    <a:pt x="12" y="72"/>
                    <a:pt x="7" y="87"/>
                  </a:cubicBezTo>
                  <a:cubicBezTo>
                    <a:pt x="2" y="100"/>
                    <a:pt x="0" y="114"/>
                    <a:pt x="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0" y="128"/>
                    <a:pt x="110" y="128"/>
                    <a:pt x="110" y="127"/>
                  </a:cubicBezTo>
                  <a:cubicBezTo>
                    <a:pt x="110" y="114"/>
                    <a:pt x="120" y="104"/>
                    <a:pt x="133" y="104"/>
                  </a:cubicBezTo>
                  <a:cubicBezTo>
                    <a:pt x="146" y="104"/>
                    <a:pt x="156" y="114"/>
                    <a:pt x="156" y="127"/>
                  </a:cubicBezTo>
                  <a:cubicBezTo>
                    <a:pt x="156" y="128"/>
                    <a:pt x="156" y="128"/>
                    <a:pt x="156" y="129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80" y="128"/>
                    <a:pt x="180" y="128"/>
                    <a:pt x="180" y="127"/>
                  </a:cubicBezTo>
                  <a:cubicBezTo>
                    <a:pt x="180" y="114"/>
                    <a:pt x="191" y="104"/>
                    <a:pt x="203" y="104"/>
                  </a:cubicBezTo>
                  <a:cubicBezTo>
                    <a:pt x="216" y="104"/>
                    <a:pt x="226" y="114"/>
                    <a:pt x="226" y="127"/>
                  </a:cubicBezTo>
                  <a:cubicBezTo>
                    <a:pt x="226" y="128"/>
                    <a:pt x="226" y="128"/>
                    <a:pt x="226" y="129"/>
                  </a:cubicBezTo>
                  <a:cubicBezTo>
                    <a:pt x="250" y="129"/>
                    <a:pt x="250" y="129"/>
                    <a:pt x="250" y="129"/>
                  </a:cubicBezTo>
                  <a:cubicBezTo>
                    <a:pt x="250" y="128"/>
                    <a:pt x="250" y="128"/>
                    <a:pt x="250" y="127"/>
                  </a:cubicBezTo>
                  <a:cubicBezTo>
                    <a:pt x="250" y="114"/>
                    <a:pt x="261" y="104"/>
                    <a:pt x="273" y="104"/>
                  </a:cubicBezTo>
                  <a:cubicBezTo>
                    <a:pt x="286" y="104"/>
                    <a:pt x="296" y="114"/>
                    <a:pt x="296" y="127"/>
                  </a:cubicBezTo>
                  <a:cubicBezTo>
                    <a:pt x="296" y="128"/>
                    <a:pt x="296" y="128"/>
                    <a:pt x="296" y="129"/>
                  </a:cubicBezTo>
                  <a:cubicBezTo>
                    <a:pt x="329" y="129"/>
                    <a:pt x="329" y="129"/>
                    <a:pt x="329" y="129"/>
                  </a:cubicBezTo>
                  <a:cubicBezTo>
                    <a:pt x="343" y="118"/>
                    <a:pt x="359" y="112"/>
                    <a:pt x="376" y="110"/>
                  </a:cubicBezTo>
                  <a:cubicBezTo>
                    <a:pt x="386" y="108"/>
                    <a:pt x="396" y="109"/>
                    <a:pt x="405" y="109"/>
                  </a:cubicBezTo>
                  <a:cubicBezTo>
                    <a:pt x="403" y="82"/>
                    <a:pt x="389" y="57"/>
                    <a:pt x="370" y="3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23"/>
            <p:cNvSpPr/>
            <p:nvPr/>
          </p:nvSpPr>
          <p:spPr>
            <a:xfrm>
              <a:off x="4721049" y="1927784"/>
              <a:ext cx="510827" cy="509409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46" y="95"/>
                  </a:moveTo>
                  <a:cubicBezTo>
                    <a:pt x="54" y="102"/>
                    <a:pt x="52" y="121"/>
                    <a:pt x="50" y="127"/>
                  </a:cubicBezTo>
                  <a:cubicBezTo>
                    <a:pt x="47" y="132"/>
                    <a:pt x="37" y="135"/>
                    <a:pt x="27" y="133"/>
                  </a:cubicBezTo>
                  <a:cubicBezTo>
                    <a:pt x="17" y="130"/>
                    <a:pt x="6" y="140"/>
                    <a:pt x="3" y="154"/>
                  </a:cubicBezTo>
                  <a:cubicBezTo>
                    <a:pt x="0" y="168"/>
                    <a:pt x="6" y="181"/>
                    <a:pt x="16" y="183"/>
                  </a:cubicBezTo>
                  <a:cubicBezTo>
                    <a:pt x="26" y="186"/>
                    <a:pt x="34" y="203"/>
                    <a:pt x="35" y="209"/>
                  </a:cubicBezTo>
                  <a:cubicBezTo>
                    <a:pt x="35" y="215"/>
                    <a:pt x="28" y="222"/>
                    <a:pt x="18" y="225"/>
                  </a:cubicBezTo>
                  <a:cubicBezTo>
                    <a:pt x="8" y="229"/>
                    <a:pt x="4" y="242"/>
                    <a:pt x="8" y="256"/>
                  </a:cubicBezTo>
                  <a:cubicBezTo>
                    <a:pt x="12" y="270"/>
                    <a:pt x="24" y="278"/>
                    <a:pt x="34" y="275"/>
                  </a:cubicBezTo>
                  <a:cubicBezTo>
                    <a:pt x="44" y="272"/>
                    <a:pt x="54" y="273"/>
                    <a:pt x="57" y="279"/>
                  </a:cubicBezTo>
                  <a:cubicBezTo>
                    <a:pt x="60" y="284"/>
                    <a:pt x="64" y="303"/>
                    <a:pt x="57" y="310"/>
                  </a:cubicBezTo>
                  <a:cubicBezTo>
                    <a:pt x="50" y="318"/>
                    <a:pt x="53" y="332"/>
                    <a:pt x="63" y="342"/>
                  </a:cubicBezTo>
                  <a:cubicBezTo>
                    <a:pt x="74" y="351"/>
                    <a:pt x="88" y="353"/>
                    <a:pt x="95" y="345"/>
                  </a:cubicBezTo>
                  <a:cubicBezTo>
                    <a:pt x="102" y="338"/>
                    <a:pt x="122" y="339"/>
                    <a:pt x="127" y="342"/>
                  </a:cubicBezTo>
                  <a:cubicBezTo>
                    <a:pt x="132" y="344"/>
                    <a:pt x="135" y="354"/>
                    <a:pt x="133" y="364"/>
                  </a:cubicBezTo>
                  <a:cubicBezTo>
                    <a:pt x="131" y="375"/>
                    <a:pt x="140" y="385"/>
                    <a:pt x="154" y="388"/>
                  </a:cubicBezTo>
                  <a:cubicBezTo>
                    <a:pt x="168" y="391"/>
                    <a:pt x="181" y="386"/>
                    <a:pt x="184" y="375"/>
                  </a:cubicBezTo>
                  <a:cubicBezTo>
                    <a:pt x="186" y="365"/>
                    <a:pt x="203" y="357"/>
                    <a:pt x="209" y="356"/>
                  </a:cubicBezTo>
                  <a:cubicBezTo>
                    <a:pt x="215" y="356"/>
                    <a:pt x="223" y="363"/>
                    <a:pt x="226" y="373"/>
                  </a:cubicBezTo>
                  <a:cubicBezTo>
                    <a:pt x="229" y="383"/>
                    <a:pt x="243" y="388"/>
                    <a:pt x="256" y="383"/>
                  </a:cubicBezTo>
                  <a:cubicBezTo>
                    <a:pt x="270" y="379"/>
                    <a:pt x="278" y="367"/>
                    <a:pt x="275" y="357"/>
                  </a:cubicBezTo>
                  <a:cubicBezTo>
                    <a:pt x="272" y="348"/>
                    <a:pt x="283" y="332"/>
                    <a:pt x="288" y="328"/>
                  </a:cubicBezTo>
                  <a:cubicBezTo>
                    <a:pt x="293" y="325"/>
                    <a:pt x="303" y="328"/>
                    <a:pt x="311" y="335"/>
                  </a:cubicBezTo>
                  <a:cubicBezTo>
                    <a:pt x="318" y="342"/>
                    <a:pt x="333" y="339"/>
                    <a:pt x="342" y="328"/>
                  </a:cubicBezTo>
                  <a:cubicBezTo>
                    <a:pt x="352" y="317"/>
                    <a:pt x="353" y="303"/>
                    <a:pt x="346" y="296"/>
                  </a:cubicBezTo>
                  <a:cubicBezTo>
                    <a:pt x="338" y="289"/>
                    <a:pt x="339" y="270"/>
                    <a:pt x="342" y="264"/>
                  </a:cubicBezTo>
                  <a:cubicBezTo>
                    <a:pt x="344" y="259"/>
                    <a:pt x="355" y="256"/>
                    <a:pt x="365" y="259"/>
                  </a:cubicBezTo>
                  <a:cubicBezTo>
                    <a:pt x="375" y="261"/>
                    <a:pt x="386" y="251"/>
                    <a:pt x="389" y="237"/>
                  </a:cubicBezTo>
                  <a:cubicBezTo>
                    <a:pt x="392" y="223"/>
                    <a:pt x="386" y="210"/>
                    <a:pt x="376" y="208"/>
                  </a:cubicBezTo>
                  <a:cubicBezTo>
                    <a:pt x="366" y="206"/>
                    <a:pt x="357" y="188"/>
                    <a:pt x="357" y="182"/>
                  </a:cubicBezTo>
                  <a:cubicBezTo>
                    <a:pt x="356" y="176"/>
                    <a:pt x="364" y="169"/>
                    <a:pt x="374" y="166"/>
                  </a:cubicBezTo>
                  <a:cubicBezTo>
                    <a:pt x="384" y="162"/>
                    <a:pt x="388" y="149"/>
                    <a:pt x="384" y="135"/>
                  </a:cubicBezTo>
                  <a:cubicBezTo>
                    <a:pt x="379" y="121"/>
                    <a:pt x="368" y="113"/>
                    <a:pt x="358" y="116"/>
                  </a:cubicBezTo>
                  <a:cubicBezTo>
                    <a:pt x="348" y="119"/>
                    <a:pt x="332" y="108"/>
                    <a:pt x="328" y="103"/>
                  </a:cubicBezTo>
                  <a:cubicBezTo>
                    <a:pt x="325" y="99"/>
                    <a:pt x="328" y="88"/>
                    <a:pt x="335" y="81"/>
                  </a:cubicBezTo>
                  <a:cubicBezTo>
                    <a:pt x="342" y="73"/>
                    <a:pt x="339" y="59"/>
                    <a:pt x="328" y="49"/>
                  </a:cubicBezTo>
                  <a:cubicBezTo>
                    <a:pt x="318" y="40"/>
                    <a:pt x="303" y="38"/>
                    <a:pt x="296" y="46"/>
                  </a:cubicBezTo>
                  <a:cubicBezTo>
                    <a:pt x="289" y="54"/>
                    <a:pt x="270" y="52"/>
                    <a:pt x="265" y="50"/>
                  </a:cubicBezTo>
                  <a:cubicBezTo>
                    <a:pt x="259" y="47"/>
                    <a:pt x="257" y="37"/>
                    <a:pt x="259" y="27"/>
                  </a:cubicBezTo>
                  <a:cubicBezTo>
                    <a:pt x="261" y="16"/>
                    <a:pt x="251" y="6"/>
                    <a:pt x="237" y="3"/>
                  </a:cubicBezTo>
                  <a:cubicBezTo>
                    <a:pt x="223" y="0"/>
                    <a:pt x="210" y="5"/>
                    <a:pt x="208" y="16"/>
                  </a:cubicBezTo>
                  <a:cubicBezTo>
                    <a:pt x="206" y="26"/>
                    <a:pt x="188" y="34"/>
                    <a:pt x="183" y="35"/>
                  </a:cubicBezTo>
                  <a:cubicBezTo>
                    <a:pt x="177" y="35"/>
                    <a:pt x="169" y="28"/>
                    <a:pt x="166" y="18"/>
                  </a:cubicBezTo>
                  <a:cubicBezTo>
                    <a:pt x="163" y="8"/>
                    <a:pt x="149" y="3"/>
                    <a:pt x="135" y="8"/>
                  </a:cubicBezTo>
                  <a:cubicBezTo>
                    <a:pt x="122" y="12"/>
                    <a:pt x="113" y="24"/>
                    <a:pt x="116" y="34"/>
                  </a:cubicBezTo>
                  <a:cubicBezTo>
                    <a:pt x="120" y="44"/>
                    <a:pt x="109" y="59"/>
                    <a:pt x="104" y="63"/>
                  </a:cubicBezTo>
                  <a:cubicBezTo>
                    <a:pt x="99" y="66"/>
                    <a:pt x="89" y="63"/>
                    <a:pt x="81" y="56"/>
                  </a:cubicBezTo>
                  <a:cubicBezTo>
                    <a:pt x="73" y="50"/>
                    <a:pt x="59" y="52"/>
                    <a:pt x="50" y="63"/>
                  </a:cubicBezTo>
                  <a:cubicBezTo>
                    <a:pt x="40" y="74"/>
                    <a:pt x="38" y="88"/>
                    <a:pt x="46" y="95"/>
                  </a:cubicBezTo>
                  <a:close/>
                  <a:moveTo>
                    <a:pt x="161" y="88"/>
                  </a:moveTo>
                  <a:cubicBezTo>
                    <a:pt x="221" y="69"/>
                    <a:pt x="285" y="101"/>
                    <a:pt x="304" y="161"/>
                  </a:cubicBezTo>
                  <a:cubicBezTo>
                    <a:pt x="323" y="220"/>
                    <a:pt x="290" y="284"/>
                    <a:pt x="231" y="303"/>
                  </a:cubicBezTo>
                  <a:cubicBezTo>
                    <a:pt x="171" y="323"/>
                    <a:pt x="107" y="290"/>
                    <a:pt x="88" y="230"/>
                  </a:cubicBezTo>
                  <a:cubicBezTo>
                    <a:pt x="69" y="171"/>
                    <a:pt x="102" y="107"/>
                    <a:pt x="161" y="8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23"/>
            <p:cNvSpPr/>
            <p:nvPr/>
          </p:nvSpPr>
          <p:spPr>
            <a:xfrm>
              <a:off x="4476987" y="1780213"/>
              <a:ext cx="329200" cy="327781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30" y="61"/>
                  </a:moveTo>
                  <a:cubicBezTo>
                    <a:pt x="34" y="66"/>
                    <a:pt x="33" y="78"/>
                    <a:pt x="32" y="82"/>
                  </a:cubicBezTo>
                  <a:cubicBezTo>
                    <a:pt x="30" y="85"/>
                    <a:pt x="24" y="87"/>
                    <a:pt x="17" y="86"/>
                  </a:cubicBezTo>
                  <a:cubicBezTo>
                    <a:pt x="11" y="84"/>
                    <a:pt x="4" y="90"/>
                    <a:pt x="2" y="99"/>
                  </a:cubicBezTo>
                  <a:cubicBezTo>
                    <a:pt x="0" y="108"/>
                    <a:pt x="4" y="117"/>
                    <a:pt x="10" y="118"/>
                  </a:cubicBezTo>
                  <a:cubicBezTo>
                    <a:pt x="17" y="120"/>
                    <a:pt x="22" y="131"/>
                    <a:pt x="22" y="135"/>
                  </a:cubicBezTo>
                  <a:cubicBezTo>
                    <a:pt x="23" y="138"/>
                    <a:pt x="18" y="143"/>
                    <a:pt x="11" y="145"/>
                  </a:cubicBezTo>
                  <a:cubicBezTo>
                    <a:pt x="5" y="147"/>
                    <a:pt x="2" y="156"/>
                    <a:pt x="5" y="165"/>
                  </a:cubicBezTo>
                  <a:cubicBezTo>
                    <a:pt x="8" y="174"/>
                    <a:pt x="15" y="179"/>
                    <a:pt x="22" y="177"/>
                  </a:cubicBezTo>
                  <a:cubicBezTo>
                    <a:pt x="28" y="175"/>
                    <a:pt x="35" y="176"/>
                    <a:pt x="37" y="179"/>
                  </a:cubicBezTo>
                  <a:cubicBezTo>
                    <a:pt x="39" y="183"/>
                    <a:pt x="41" y="195"/>
                    <a:pt x="36" y="200"/>
                  </a:cubicBezTo>
                  <a:cubicBezTo>
                    <a:pt x="32" y="205"/>
                    <a:pt x="34" y="214"/>
                    <a:pt x="41" y="220"/>
                  </a:cubicBezTo>
                  <a:cubicBezTo>
                    <a:pt x="47" y="226"/>
                    <a:pt x="57" y="227"/>
                    <a:pt x="61" y="222"/>
                  </a:cubicBezTo>
                  <a:cubicBezTo>
                    <a:pt x="66" y="217"/>
                    <a:pt x="78" y="218"/>
                    <a:pt x="81" y="220"/>
                  </a:cubicBezTo>
                  <a:cubicBezTo>
                    <a:pt x="85" y="222"/>
                    <a:pt x="87" y="228"/>
                    <a:pt x="85" y="235"/>
                  </a:cubicBezTo>
                  <a:cubicBezTo>
                    <a:pt x="84" y="241"/>
                    <a:pt x="90" y="248"/>
                    <a:pt x="99" y="250"/>
                  </a:cubicBezTo>
                  <a:cubicBezTo>
                    <a:pt x="108" y="252"/>
                    <a:pt x="117" y="248"/>
                    <a:pt x="118" y="242"/>
                  </a:cubicBezTo>
                  <a:cubicBezTo>
                    <a:pt x="119" y="235"/>
                    <a:pt x="131" y="230"/>
                    <a:pt x="134" y="230"/>
                  </a:cubicBezTo>
                  <a:cubicBezTo>
                    <a:pt x="138" y="229"/>
                    <a:pt x="143" y="234"/>
                    <a:pt x="145" y="240"/>
                  </a:cubicBezTo>
                  <a:cubicBezTo>
                    <a:pt x="147" y="247"/>
                    <a:pt x="156" y="250"/>
                    <a:pt x="165" y="247"/>
                  </a:cubicBezTo>
                  <a:cubicBezTo>
                    <a:pt x="173" y="244"/>
                    <a:pt x="179" y="237"/>
                    <a:pt x="177" y="230"/>
                  </a:cubicBezTo>
                  <a:cubicBezTo>
                    <a:pt x="175" y="224"/>
                    <a:pt x="182" y="214"/>
                    <a:pt x="185" y="211"/>
                  </a:cubicBezTo>
                  <a:cubicBezTo>
                    <a:pt x="188" y="209"/>
                    <a:pt x="195" y="211"/>
                    <a:pt x="200" y="215"/>
                  </a:cubicBezTo>
                  <a:cubicBezTo>
                    <a:pt x="205" y="220"/>
                    <a:pt x="214" y="218"/>
                    <a:pt x="220" y="211"/>
                  </a:cubicBezTo>
                  <a:cubicBezTo>
                    <a:pt x="226" y="204"/>
                    <a:pt x="227" y="195"/>
                    <a:pt x="222" y="191"/>
                  </a:cubicBezTo>
                  <a:cubicBezTo>
                    <a:pt x="217" y="186"/>
                    <a:pt x="218" y="174"/>
                    <a:pt x="220" y="170"/>
                  </a:cubicBezTo>
                  <a:cubicBezTo>
                    <a:pt x="221" y="167"/>
                    <a:pt x="228" y="165"/>
                    <a:pt x="234" y="167"/>
                  </a:cubicBezTo>
                  <a:cubicBezTo>
                    <a:pt x="241" y="168"/>
                    <a:pt x="248" y="162"/>
                    <a:pt x="250" y="153"/>
                  </a:cubicBezTo>
                  <a:cubicBezTo>
                    <a:pt x="252" y="144"/>
                    <a:pt x="248" y="135"/>
                    <a:pt x="242" y="134"/>
                  </a:cubicBezTo>
                  <a:cubicBezTo>
                    <a:pt x="235" y="133"/>
                    <a:pt x="230" y="121"/>
                    <a:pt x="229" y="117"/>
                  </a:cubicBezTo>
                  <a:cubicBezTo>
                    <a:pt x="229" y="114"/>
                    <a:pt x="234" y="109"/>
                    <a:pt x="240" y="107"/>
                  </a:cubicBezTo>
                  <a:cubicBezTo>
                    <a:pt x="247" y="105"/>
                    <a:pt x="249" y="96"/>
                    <a:pt x="247" y="87"/>
                  </a:cubicBezTo>
                  <a:cubicBezTo>
                    <a:pt x="244" y="78"/>
                    <a:pt x="236" y="73"/>
                    <a:pt x="230" y="75"/>
                  </a:cubicBezTo>
                  <a:cubicBezTo>
                    <a:pt x="224" y="77"/>
                    <a:pt x="213" y="70"/>
                    <a:pt x="211" y="67"/>
                  </a:cubicBezTo>
                  <a:cubicBezTo>
                    <a:pt x="209" y="64"/>
                    <a:pt x="211" y="57"/>
                    <a:pt x="215" y="52"/>
                  </a:cubicBezTo>
                  <a:cubicBezTo>
                    <a:pt x="220" y="47"/>
                    <a:pt x="218" y="38"/>
                    <a:pt x="211" y="32"/>
                  </a:cubicBezTo>
                  <a:cubicBezTo>
                    <a:pt x="204" y="26"/>
                    <a:pt x="195" y="25"/>
                    <a:pt x="190" y="30"/>
                  </a:cubicBezTo>
                  <a:cubicBezTo>
                    <a:pt x="186" y="35"/>
                    <a:pt x="174" y="34"/>
                    <a:pt x="170" y="32"/>
                  </a:cubicBezTo>
                  <a:cubicBezTo>
                    <a:pt x="167" y="31"/>
                    <a:pt x="165" y="24"/>
                    <a:pt x="166" y="17"/>
                  </a:cubicBezTo>
                  <a:cubicBezTo>
                    <a:pt x="168" y="11"/>
                    <a:pt x="162" y="4"/>
                    <a:pt x="153" y="2"/>
                  </a:cubicBezTo>
                  <a:cubicBezTo>
                    <a:pt x="144" y="0"/>
                    <a:pt x="135" y="4"/>
                    <a:pt x="134" y="10"/>
                  </a:cubicBezTo>
                  <a:cubicBezTo>
                    <a:pt x="132" y="17"/>
                    <a:pt x="121" y="22"/>
                    <a:pt x="117" y="23"/>
                  </a:cubicBezTo>
                  <a:cubicBezTo>
                    <a:pt x="113" y="23"/>
                    <a:pt x="109" y="18"/>
                    <a:pt x="107" y="12"/>
                  </a:cubicBezTo>
                  <a:cubicBezTo>
                    <a:pt x="105" y="5"/>
                    <a:pt x="96" y="2"/>
                    <a:pt x="87" y="5"/>
                  </a:cubicBezTo>
                  <a:cubicBezTo>
                    <a:pt x="78" y="8"/>
                    <a:pt x="73" y="16"/>
                    <a:pt x="75" y="22"/>
                  </a:cubicBezTo>
                  <a:cubicBezTo>
                    <a:pt x="77" y="28"/>
                    <a:pt x="70" y="38"/>
                    <a:pt x="67" y="41"/>
                  </a:cubicBezTo>
                  <a:cubicBezTo>
                    <a:pt x="63" y="43"/>
                    <a:pt x="57" y="41"/>
                    <a:pt x="52" y="37"/>
                  </a:cubicBezTo>
                  <a:cubicBezTo>
                    <a:pt x="47" y="32"/>
                    <a:pt x="38" y="34"/>
                    <a:pt x="32" y="41"/>
                  </a:cubicBezTo>
                  <a:cubicBezTo>
                    <a:pt x="26" y="48"/>
                    <a:pt x="25" y="57"/>
                    <a:pt x="30" y="61"/>
                  </a:cubicBezTo>
                  <a:close/>
                  <a:moveTo>
                    <a:pt x="103" y="57"/>
                  </a:moveTo>
                  <a:cubicBezTo>
                    <a:pt x="142" y="44"/>
                    <a:pt x="183" y="65"/>
                    <a:pt x="195" y="104"/>
                  </a:cubicBezTo>
                  <a:cubicBezTo>
                    <a:pt x="207" y="142"/>
                    <a:pt x="186" y="183"/>
                    <a:pt x="148" y="195"/>
                  </a:cubicBezTo>
                  <a:cubicBezTo>
                    <a:pt x="110" y="208"/>
                    <a:pt x="69" y="187"/>
                    <a:pt x="56" y="148"/>
                  </a:cubicBezTo>
                  <a:cubicBezTo>
                    <a:pt x="44" y="110"/>
                    <a:pt x="65" y="69"/>
                    <a:pt x="103" y="5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23"/>
            <p:cNvSpPr/>
            <p:nvPr/>
          </p:nvSpPr>
          <p:spPr>
            <a:xfrm>
              <a:off x="4478407" y="2106575"/>
              <a:ext cx="252575" cy="253994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23" y="47"/>
                  </a:moveTo>
                  <a:cubicBezTo>
                    <a:pt x="27" y="51"/>
                    <a:pt x="26" y="60"/>
                    <a:pt x="25" y="63"/>
                  </a:cubicBezTo>
                  <a:cubicBezTo>
                    <a:pt x="24" y="65"/>
                    <a:pt x="19" y="67"/>
                    <a:pt x="13" y="66"/>
                  </a:cubicBezTo>
                  <a:cubicBezTo>
                    <a:pt x="8" y="65"/>
                    <a:pt x="3" y="69"/>
                    <a:pt x="2" y="76"/>
                  </a:cubicBezTo>
                  <a:cubicBezTo>
                    <a:pt x="0" y="83"/>
                    <a:pt x="3" y="90"/>
                    <a:pt x="8" y="91"/>
                  </a:cubicBezTo>
                  <a:cubicBezTo>
                    <a:pt x="13" y="92"/>
                    <a:pt x="17" y="100"/>
                    <a:pt x="17" y="103"/>
                  </a:cubicBezTo>
                  <a:cubicBezTo>
                    <a:pt x="18" y="106"/>
                    <a:pt x="14" y="110"/>
                    <a:pt x="9" y="112"/>
                  </a:cubicBezTo>
                  <a:cubicBezTo>
                    <a:pt x="4" y="113"/>
                    <a:pt x="2" y="120"/>
                    <a:pt x="4" y="127"/>
                  </a:cubicBezTo>
                  <a:cubicBezTo>
                    <a:pt x="6" y="133"/>
                    <a:pt x="12" y="138"/>
                    <a:pt x="17" y="136"/>
                  </a:cubicBezTo>
                  <a:cubicBezTo>
                    <a:pt x="22" y="134"/>
                    <a:pt x="27" y="135"/>
                    <a:pt x="29" y="138"/>
                  </a:cubicBezTo>
                  <a:cubicBezTo>
                    <a:pt x="30" y="140"/>
                    <a:pt x="32" y="150"/>
                    <a:pt x="28" y="154"/>
                  </a:cubicBezTo>
                  <a:cubicBezTo>
                    <a:pt x="25" y="157"/>
                    <a:pt x="26" y="164"/>
                    <a:pt x="32" y="169"/>
                  </a:cubicBezTo>
                  <a:cubicBezTo>
                    <a:pt x="37" y="174"/>
                    <a:pt x="44" y="175"/>
                    <a:pt x="47" y="171"/>
                  </a:cubicBezTo>
                  <a:cubicBezTo>
                    <a:pt x="51" y="167"/>
                    <a:pt x="60" y="168"/>
                    <a:pt x="63" y="169"/>
                  </a:cubicBezTo>
                  <a:cubicBezTo>
                    <a:pt x="66" y="170"/>
                    <a:pt x="67" y="175"/>
                    <a:pt x="66" y="180"/>
                  </a:cubicBezTo>
                  <a:cubicBezTo>
                    <a:pt x="65" y="185"/>
                    <a:pt x="70" y="191"/>
                    <a:pt x="76" y="192"/>
                  </a:cubicBezTo>
                  <a:cubicBezTo>
                    <a:pt x="83" y="194"/>
                    <a:pt x="90" y="191"/>
                    <a:pt x="91" y="186"/>
                  </a:cubicBezTo>
                  <a:cubicBezTo>
                    <a:pt x="92" y="181"/>
                    <a:pt x="101" y="177"/>
                    <a:pt x="104" y="176"/>
                  </a:cubicBezTo>
                  <a:cubicBezTo>
                    <a:pt x="107" y="176"/>
                    <a:pt x="110" y="180"/>
                    <a:pt x="112" y="185"/>
                  </a:cubicBezTo>
                  <a:cubicBezTo>
                    <a:pt x="113" y="190"/>
                    <a:pt x="120" y="192"/>
                    <a:pt x="127" y="190"/>
                  </a:cubicBezTo>
                  <a:cubicBezTo>
                    <a:pt x="134" y="187"/>
                    <a:pt x="138" y="182"/>
                    <a:pt x="136" y="177"/>
                  </a:cubicBezTo>
                  <a:cubicBezTo>
                    <a:pt x="135" y="172"/>
                    <a:pt x="140" y="164"/>
                    <a:pt x="143" y="162"/>
                  </a:cubicBezTo>
                  <a:cubicBezTo>
                    <a:pt x="145" y="161"/>
                    <a:pt x="150" y="162"/>
                    <a:pt x="154" y="166"/>
                  </a:cubicBezTo>
                  <a:cubicBezTo>
                    <a:pt x="158" y="169"/>
                    <a:pt x="165" y="168"/>
                    <a:pt x="169" y="162"/>
                  </a:cubicBezTo>
                  <a:cubicBezTo>
                    <a:pt x="174" y="157"/>
                    <a:pt x="175" y="150"/>
                    <a:pt x="171" y="146"/>
                  </a:cubicBezTo>
                  <a:cubicBezTo>
                    <a:pt x="167" y="143"/>
                    <a:pt x="168" y="134"/>
                    <a:pt x="169" y="131"/>
                  </a:cubicBezTo>
                  <a:cubicBezTo>
                    <a:pt x="170" y="128"/>
                    <a:pt x="176" y="127"/>
                    <a:pt x="181" y="128"/>
                  </a:cubicBezTo>
                  <a:cubicBezTo>
                    <a:pt x="186" y="129"/>
                    <a:pt x="191" y="124"/>
                    <a:pt x="192" y="117"/>
                  </a:cubicBezTo>
                  <a:cubicBezTo>
                    <a:pt x="194" y="110"/>
                    <a:pt x="191" y="104"/>
                    <a:pt x="186" y="103"/>
                  </a:cubicBezTo>
                  <a:cubicBezTo>
                    <a:pt x="181" y="102"/>
                    <a:pt x="177" y="93"/>
                    <a:pt x="177" y="90"/>
                  </a:cubicBezTo>
                  <a:cubicBezTo>
                    <a:pt x="176" y="87"/>
                    <a:pt x="180" y="84"/>
                    <a:pt x="185" y="82"/>
                  </a:cubicBezTo>
                  <a:cubicBezTo>
                    <a:pt x="190" y="80"/>
                    <a:pt x="192" y="74"/>
                    <a:pt x="190" y="67"/>
                  </a:cubicBezTo>
                  <a:cubicBezTo>
                    <a:pt x="188" y="60"/>
                    <a:pt x="182" y="56"/>
                    <a:pt x="177" y="58"/>
                  </a:cubicBezTo>
                  <a:cubicBezTo>
                    <a:pt x="172" y="59"/>
                    <a:pt x="164" y="54"/>
                    <a:pt x="163" y="51"/>
                  </a:cubicBezTo>
                  <a:cubicBezTo>
                    <a:pt x="161" y="49"/>
                    <a:pt x="162" y="44"/>
                    <a:pt x="166" y="40"/>
                  </a:cubicBezTo>
                  <a:cubicBezTo>
                    <a:pt x="169" y="36"/>
                    <a:pt x="168" y="29"/>
                    <a:pt x="163" y="24"/>
                  </a:cubicBezTo>
                  <a:cubicBezTo>
                    <a:pt x="157" y="20"/>
                    <a:pt x="150" y="19"/>
                    <a:pt x="147" y="23"/>
                  </a:cubicBezTo>
                  <a:cubicBezTo>
                    <a:pt x="143" y="27"/>
                    <a:pt x="134" y="26"/>
                    <a:pt x="131" y="25"/>
                  </a:cubicBezTo>
                  <a:cubicBezTo>
                    <a:pt x="128" y="23"/>
                    <a:pt x="127" y="18"/>
                    <a:pt x="128" y="13"/>
                  </a:cubicBezTo>
                  <a:cubicBezTo>
                    <a:pt x="129" y="8"/>
                    <a:pt x="124" y="3"/>
                    <a:pt x="118" y="1"/>
                  </a:cubicBezTo>
                  <a:cubicBezTo>
                    <a:pt x="111" y="0"/>
                    <a:pt x="104" y="3"/>
                    <a:pt x="103" y="8"/>
                  </a:cubicBezTo>
                  <a:cubicBezTo>
                    <a:pt x="102" y="13"/>
                    <a:pt x="93" y="17"/>
                    <a:pt x="90" y="17"/>
                  </a:cubicBezTo>
                  <a:cubicBezTo>
                    <a:pt x="88" y="17"/>
                    <a:pt x="84" y="14"/>
                    <a:pt x="82" y="9"/>
                  </a:cubicBezTo>
                  <a:cubicBezTo>
                    <a:pt x="81" y="4"/>
                    <a:pt x="74" y="2"/>
                    <a:pt x="67" y="4"/>
                  </a:cubicBezTo>
                  <a:cubicBezTo>
                    <a:pt x="60" y="6"/>
                    <a:pt x="56" y="12"/>
                    <a:pt x="58" y="17"/>
                  </a:cubicBezTo>
                  <a:cubicBezTo>
                    <a:pt x="59" y="22"/>
                    <a:pt x="54" y="29"/>
                    <a:pt x="51" y="31"/>
                  </a:cubicBezTo>
                  <a:cubicBezTo>
                    <a:pt x="49" y="33"/>
                    <a:pt x="44" y="31"/>
                    <a:pt x="40" y="28"/>
                  </a:cubicBezTo>
                  <a:cubicBezTo>
                    <a:pt x="36" y="25"/>
                    <a:pt x="29" y="26"/>
                    <a:pt x="25" y="31"/>
                  </a:cubicBezTo>
                  <a:cubicBezTo>
                    <a:pt x="20" y="37"/>
                    <a:pt x="19" y="44"/>
                    <a:pt x="23" y="47"/>
                  </a:cubicBezTo>
                  <a:close/>
                  <a:moveTo>
                    <a:pt x="80" y="43"/>
                  </a:moveTo>
                  <a:cubicBezTo>
                    <a:pt x="109" y="34"/>
                    <a:pt x="141" y="50"/>
                    <a:pt x="150" y="80"/>
                  </a:cubicBezTo>
                  <a:cubicBezTo>
                    <a:pt x="160" y="109"/>
                    <a:pt x="144" y="141"/>
                    <a:pt x="114" y="150"/>
                  </a:cubicBezTo>
                  <a:cubicBezTo>
                    <a:pt x="85" y="160"/>
                    <a:pt x="53" y="143"/>
                    <a:pt x="44" y="114"/>
                  </a:cubicBezTo>
                  <a:cubicBezTo>
                    <a:pt x="34" y="84"/>
                    <a:pt x="50" y="53"/>
                    <a:pt x="80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2" name="Google Shape;2082;p23"/>
          <p:cNvSpPr/>
          <p:nvPr/>
        </p:nvSpPr>
        <p:spPr>
          <a:xfrm>
            <a:off x="6720019" y="2375500"/>
            <a:ext cx="1786313" cy="46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23"/>
          <p:cNvSpPr txBox="1"/>
          <p:nvPr/>
        </p:nvSpPr>
        <p:spPr>
          <a:xfrm>
            <a:off x="6720019" y="2080514"/>
            <a:ext cx="1786313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23"/>
          <p:cNvSpPr/>
          <p:nvPr/>
        </p:nvSpPr>
        <p:spPr>
          <a:xfrm>
            <a:off x="6185804" y="2170299"/>
            <a:ext cx="448514" cy="4485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23"/>
          <p:cNvSpPr/>
          <p:nvPr/>
        </p:nvSpPr>
        <p:spPr>
          <a:xfrm>
            <a:off x="9532653" y="2375500"/>
            <a:ext cx="1786313" cy="46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23"/>
          <p:cNvSpPr txBox="1"/>
          <p:nvPr/>
        </p:nvSpPr>
        <p:spPr>
          <a:xfrm>
            <a:off x="9532653" y="2080514"/>
            <a:ext cx="1786312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23"/>
          <p:cNvSpPr/>
          <p:nvPr/>
        </p:nvSpPr>
        <p:spPr>
          <a:xfrm>
            <a:off x="8998438" y="2170299"/>
            <a:ext cx="448514" cy="44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23"/>
          <p:cNvSpPr/>
          <p:nvPr/>
        </p:nvSpPr>
        <p:spPr>
          <a:xfrm>
            <a:off x="6720019" y="5482488"/>
            <a:ext cx="1786313" cy="46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23"/>
          <p:cNvSpPr txBox="1"/>
          <p:nvPr/>
        </p:nvSpPr>
        <p:spPr>
          <a:xfrm>
            <a:off x="6720019" y="5187502"/>
            <a:ext cx="1786312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Connect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23"/>
          <p:cNvSpPr/>
          <p:nvPr/>
        </p:nvSpPr>
        <p:spPr>
          <a:xfrm>
            <a:off x="6185804" y="5277287"/>
            <a:ext cx="448514" cy="448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23"/>
          <p:cNvSpPr/>
          <p:nvPr/>
        </p:nvSpPr>
        <p:spPr>
          <a:xfrm>
            <a:off x="9532653" y="5482488"/>
            <a:ext cx="1786313" cy="46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23"/>
          <p:cNvSpPr txBox="1"/>
          <p:nvPr/>
        </p:nvSpPr>
        <p:spPr>
          <a:xfrm>
            <a:off x="9532653" y="5187502"/>
            <a:ext cx="1786313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Chart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23"/>
          <p:cNvSpPr/>
          <p:nvPr/>
        </p:nvSpPr>
        <p:spPr>
          <a:xfrm>
            <a:off x="8998438" y="5277287"/>
            <a:ext cx="448514" cy="448514"/>
          </a:xfrm>
          <a:prstGeom prst="ellipse">
            <a:avLst/>
          </a:prstGeom>
          <a:solidFill>
            <a:srgbClr val="742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23"/>
          <p:cNvSpPr/>
          <p:nvPr/>
        </p:nvSpPr>
        <p:spPr>
          <a:xfrm>
            <a:off x="6720019" y="3411163"/>
            <a:ext cx="1786313" cy="46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23"/>
          <p:cNvSpPr txBox="1"/>
          <p:nvPr/>
        </p:nvSpPr>
        <p:spPr>
          <a:xfrm>
            <a:off x="6720019" y="3116177"/>
            <a:ext cx="1786313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23"/>
          <p:cNvSpPr/>
          <p:nvPr/>
        </p:nvSpPr>
        <p:spPr>
          <a:xfrm>
            <a:off x="6185804" y="3205962"/>
            <a:ext cx="448514" cy="4485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23"/>
          <p:cNvSpPr/>
          <p:nvPr/>
        </p:nvSpPr>
        <p:spPr>
          <a:xfrm>
            <a:off x="9532653" y="3411163"/>
            <a:ext cx="1786313" cy="46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23"/>
          <p:cNvSpPr txBox="1"/>
          <p:nvPr/>
        </p:nvSpPr>
        <p:spPr>
          <a:xfrm>
            <a:off x="9532653" y="3116177"/>
            <a:ext cx="1786312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23"/>
          <p:cNvSpPr/>
          <p:nvPr/>
        </p:nvSpPr>
        <p:spPr>
          <a:xfrm>
            <a:off x="8998438" y="3205962"/>
            <a:ext cx="448514" cy="4485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23"/>
          <p:cNvSpPr/>
          <p:nvPr/>
        </p:nvSpPr>
        <p:spPr>
          <a:xfrm>
            <a:off x="6720019" y="4446826"/>
            <a:ext cx="1786313" cy="46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23"/>
          <p:cNvSpPr txBox="1"/>
          <p:nvPr/>
        </p:nvSpPr>
        <p:spPr>
          <a:xfrm>
            <a:off x="6720018" y="4151840"/>
            <a:ext cx="1786313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Art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23"/>
          <p:cNvSpPr/>
          <p:nvPr/>
        </p:nvSpPr>
        <p:spPr>
          <a:xfrm>
            <a:off x="6185804" y="4241625"/>
            <a:ext cx="448514" cy="448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23"/>
          <p:cNvSpPr/>
          <p:nvPr/>
        </p:nvSpPr>
        <p:spPr>
          <a:xfrm>
            <a:off x="9532653" y="4446826"/>
            <a:ext cx="1786313" cy="46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23"/>
          <p:cNvSpPr txBox="1"/>
          <p:nvPr/>
        </p:nvSpPr>
        <p:spPr>
          <a:xfrm>
            <a:off x="9532652" y="4151840"/>
            <a:ext cx="1786313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23"/>
          <p:cNvSpPr/>
          <p:nvPr/>
        </p:nvSpPr>
        <p:spPr>
          <a:xfrm>
            <a:off x="8998438" y="4241625"/>
            <a:ext cx="448514" cy="448514"/>
          </a:xfrm>
          <a:prstGeom prst="ellipse">
            <a:avLst/>
          </a:prstGeom>
          <a:solidFill>
            <a:srgbClr val="6F49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23"/>
          <p:cNvSpPr/>
          <p:nvPr/>
        </p:nvSpPr>
        <p:spPr>
          <a:xfrm>
            <a:off x="6304438" y="5380557"/>
            <a:ext cx="211246" cy="241974"/>
          </a:xfrm>
          <a:custGeom>
            <a:avLst/>
            <a:gdLst/>
            <a:ahLst/>
            <a:cxnLst/>
            <a:rect l="l" t="t" r="r" b="b"/>
            <a:pathLst>
              <a:path w="390" h="444" extrusionOk="0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23"/>
          <p:cNvSpPr/>
          <p:nvPr/>
        </p:nvSpPr>
        <p:spPr>
          <a:xfrm>
            <a:off x="6272752" y="4358339"/>
            <a:ext cx="274619" cy="215087"/>
          </a:xfrm>
          <a:custGeom>
            <a:avLst/>
            <a:gdLst/>
            <a:ahLst/>
            <a:cxnLst/>
            <a:rect l="l" t="t" r="r" b="b"/>
            <a:pathLst>
              <a:path w="506" h="399" extrusionOk="0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23"/>
          <p:cNvSpPr/>
          <p:nvPr/>
        </p:nvSpPr>
        <p:spPr>
          <a:xfrm>
            <a:off x="9101708" y="3305392"/>
            <a:ext cx="241974" cy="249655"/>
          </a:xfrm>
          <a:custGeom>
            <a:avLst/>
            <a:gdLst/>
            <a:ahLst/>
            <a:cxnLst/>
            <a:rect l="l" t="t" r="r" b="b"/>
            <a:pathLst>
              <a:path w="444" h="462" extrusionOk="0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23"/>
          <p:cNvSpPr/>
          <p:nvPr/>
        </p:nvSpPr>
        <p:spPr>
          <a:xfrm>
            <a:off x="9096907" y="2274530"/>
            <a:ext cx="251576" cy="240053"/>
          </a:xfrm>
          <a:custGeom>
            <a:avLst/>
            <a:gdLst/>
            <a:ahLst/>
            <a:cxnLst/>
            <a:rect l="l" t="t" r="r" b="b"/>
            <a:pathLst>
              <a:path w="461" h="443" extrusionOk="0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23"/>
          <p:cNvSpPr/>
          <p:nvPr/>
        </p:nvSpPr>
        <p:spPr>
          <a:xfrm>
            <a:off x="9108430" y="4352578"/>
            <a:ext cx="228530" cy="226609"/>
          </a:xfrm>
          <a:custGeom>
            <a:avLst/>
            <a:gdLst/>
            <a:ahLst/>
            <a:cxnLst/>
            <a:rect l="l" t="t" r="r" b="b"/>
            <a:pathLst>
              <a:path w="417" h="417" extrusionOk="0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23"/>
          <p:cNvSpPr/>
          <p:nvPr/>
        </p:nvSpPr>
        <p:spPr>
          <a:xfrm>
            <a:off x="6284274" y="3328437"/>
            <a:ext cx="251575" cy="203565"/>
          </a:xfrm>
          <a:custGeom>
            <a:avLst/>
            <a:gdLst/>
            <a:ahLst/>
            <a:cxnLst/>
            <a:rect l="l" t="t" r="r" b="b"/>
            <a:pathLst>
              <a:path w="462" h="373" extrusionOk="0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23"/>
          <p:cNvSpPr/>
          <p:nvPr/>
        </p:nvSpPr>
        <p:spPr>
          <a:xfrm>
            <a:off x="6289074" y="2269729"/>
            <a:ext cx="241974" cy="249655"/>
          </a:xfrm>
          <a:custGeom>
            <a:avLst/>
            <a:gdLst/>
            <a:ahLst/>
            <a:cxnLst/>
            <a:rect l="l" t="t" r="r" b="b"/>
            <a:pathLst>
              <a:path w="445" h="462" extrusionOk="0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23"/>
          <p:cNvSpPr/>
          <p:nvPr/>
        </p:nvSpPr>
        <p:spPr>
          <a:xfrm>
            <a:off x="9109391" y="5387279"/>
            <a:ext cx="226609" cy="228530"/>
          </a:xfrm>
          <a:custGeom>
            <a:avLst/>
            <a:gdLst/>
            <a:ahLst/>
            <a:cxnLst/>
            <a:rect l="l" t="t" r="r" b="b"/>
            <a:pathLst>
              <a:path w="418" h="417" extrusionOk="0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24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2120" name="Google Shape;2120;p24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2121" name="Google Shape;2121;p24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122" name="Google Shape;2122;p24"/>
          <p:cNvGrpSpPr/>
          <p:nvPr/>
        </p:nvGrpSpPr>
        <p:grpSpPr>
          <a:xfrm>
            <a:off x="3786645" y="1822668"/>
            <a:ext cx="4501144" cy="4410404"/>
            <a:chOff x="3786645" y="1737759"/>
            <a:chExt cx="4501144" cy="4410404"/>
          </a:xfrm>
        </p:grpSpPr>
        <p:grpSp>
          <p:nvGrpSpPr>
            <p:cNvPr id="2123" name="Google Shape;2123;p24"/>
            <p:cNvGrpSpPr/>
            <p:nvPr/>
          </p:nvGrpSpPr>
          <p:grpSpPr>
            <a:xfrm>
              <a:off x="3786645" y="1737759"/>
              <a:ext cx="4501144" cy="4410404"/>
              <a:chOff x="3786645" y="1737759"/>
              <a:chExt cx="4501144" cy="4410404"/>
            </a:xfrm>
          </p:grpSpPr>
          <p:sp>
            <p:nvSpPr>
              <p:cNvPr id="2124" name="Google Shape;2124;p24"/>
              <p:cNvSpPr/>
              <p:nvPr/>
            </p:nvSpPr>
            <p:spPr>
              <a:xfrm>
                <a:off x="4762630" y="1883367"/>
                <a:ext cx="393560" cy="39250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28" extrusionOk="0">
                    <a:moveTo>
                      <a:pt x="114" y="228"/>
                    </a:moveTo>
                    <a:cubicBezTo>
                      <a:pt x="51" y="228"/>
                      <a:pt x="0" y="177"/>
                      <a:pt x="0" y="114"/>
                    </a:cubicBezTo>
                    <a:cubicBezTo>
                      <a:pt x="0" y="51"/>
                      <a:pt x="51" y="0"/>
                      <a:pt x="114" y="0"/>
                    </a:cubicBezTo>
                    <a:cubicBezTo>
                      <a:pt x="177" y="0"/>
                      <a:pt x="228" y="51"/>
                      <a:pt x="228" y="114"/>
                    </a:cubicBezTo>
                    <a:cubicBezTo>
                      <a:pt x="228" y="177"/>
                      <a:pt x="177" y="228"/>
                      <a:pt x="114" y="228"/>
                    </a:cubicBezTo>
                    <a:close/>
                    <a:moveTo>
                      <a:pt x="114" y="27"/>
                    </a:moveTo>
                    <a:cubicBezTo>
                      <a:pt x="66" y="27"/>
                      <a:pt x="27" y="66"/>
                      <a:pt x="27" y="114"/>
                    </a:cubicBezTo>
                    <a:cubicBezTo>
                      <a:pt x="27" y="162"/>
                      <a:pt x="66" y="201"/>
                      <a:pt x="114" y="201"/>
                    </a:cubicBezTo>
                    <a:cubicBezTo>
                      <a:pt x="162" y="201"/>
                      <a:pt x="201" y="162"/>
                      <a:pt x="201" y="114"/>
                    </a:cubicBezTo>
                    <a:cubicBezTo>
                      <a:pt x="201" y="66"/>
                      <a:pt x="162" y="27"/>
                      <a:pt x="114" y="2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5" name="Google Shape;2125;p24"/>
              <p:cNvSpPr/>
              <p:nvPr/>
            </p:nvSpPr>
            <p:spPr>
              <a:xfrm>
                <a:off x="4621244" y="1737759"/>
                <a:ext cx="676332" cy="683719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96" extrusionOk="0">
                    <a:moveTo>
                      <a:pt x="367" y="227"/>
                    </a:moveTo>
                    <a:cubicBezTo>
                      <a:pt x="357" y="222"/>
                      <a:pt x="346" y="217"/>
                      <a:pt x="342" y="216"/>
                    </a:cubicBezTo>
                    <a:cubicBezTo>
                      <a:pt x="343" y="215"/>
                      <a:pt x="343" y="214"/>
                      <a:pt x="343" y="214"/>
                    </a:cubicBezTo>
                    <a:cubicBezTo>
                      <a:pt x="343" y="204"/>
                      <a:pt x="344" y="198"/>
                      <a:pt x="344" y="198"/>
                    </a:cubicBezTo>
                    <a:cubicBezTo>
                      <a:pt x="344" y="198"/>
                      <a:pt x="343" y="191"/>
                      <a:pt x="343" y="182"/>
                    </a:cubicBezTo>
                    <a:cubicBezTo>
                      <a:pt x="343" y="181"/>
                      <a:pt x="343" y="181"/>
                      <a:pt x="342" y="180"/>
                    </a:cubicBezTo>
                    <a:cubicBezTo>
                      <a:pt x="346" y="178"/>
                      <a:pt x="357" y="174"/>
                      <a:pt x="367" y="168"/>
                    </a:cubicBezTo>
                    <a:cubicBezTo>
                      <a:pt x="373" y="165"/>
                      <a:pt x="380" y="161"/>
                      <a:pt x="384" y="159"/>
                    </a:cubicBezTo>
                    <a:cubicBezTo>
                      <a:pt x="389" y="156"/>
                      <a:pt x="392" y="154"/>
                      <a:pt x="392" y="154"/>
                    </a:cubicBezTo>
                    <a:cubicBezTo>
                      <a:pt x="392" y="154"/>
                      <a:pt x="391" y="151"/>
                      <a:pt x="390" y="146"/>
                    </a:cubicBezTo>
                    <a:cubicBezTo>
                      <a:pt x="390" y="144"/>
                      <a:pt x="389" y="141"/>
                      <a:pt x="388" y="139"/>
                    </a:cubicBezTo>
                    <a:cubicBezTo>
                      <a:pt x="387" y="136"/>
                      <a:pt x="386" y="133"/>
                      <a:pt x="385" y="130"/>
                    </a:cubicBezTo>
                    <a:cubicBezTo>
                      <a:pt x="384" y="127"/>
                      <a:pt x="383" y="124"/>
                      <a:pt x="382" y="121"/>
                    </a:cubicBezTo>
                    <a:cubicBezTo>
                      <a:pt x="381" y="119"/>
                      <a:pt x="379" y="116"/>
                      <a:pt x="378" y="114"/>
                    </a:cubicBezTo>
                    <a:cubicBezTo>
                      <a:pt x="376" y="110"/>
                      <a:pt x="375" y="107"/>
                      <a:pt x="375" y="107"/>
                    </a:cubicBezTo>
                    <a:cubicBezTo>
                      <a:pt x="375" y="107"/>
                      <a:pt x="361" y="109"/>
                      <a:pt x="347" y="112"/>
                    </a:cubicBezTo>
                    <a:cubicBezTo>
                      <a:pt x="335" y="115"/>
                      <a:pt x="324" y="118"/>
                      <a:pt x="320" y="119"/>
                    </a:cubicBezTo>
                    <a:cubicBezTo>
                      <a:pt x="320" y="119"/>
                      <a:pt x="320" y="118"/>
                      <a:pt x="319" y="117"/>
                    </a:cubicBezTo>
                    <a:cubicBezTo>
                      <a:pt x="317" y="113"/>
                      <a:pt x="314" y="110"/>
                      <a:pt x="312" y="108"/>
                    </a:cubicBezTo>
                    <a:cubicBezTo>
                      <a:pt x="312" y="107"/>
                      <a:pt x="311" y="106"/>
                      <a:pt x="311" y="105"/>
                    </a:cubicBezTo>
                    <a:cubicBezTo>
                      <a:pt x="310" y="105"/>
                      <a:pt x="310" y="105"/>
                      <a:pt x="310" y="105"/>
                    </a:cubicBezTo>
                    <a:cubicBezTo>
                      <a:pt x="310" y="105"/>
                      <a:pt x="309" y="103"/>
                      <a:pt x="307" y="101"/>
                    </a:cubicBezTo>
                    <a:cubicBezTo>
                      <a:pt x="306" y="100"/>
                      <a:pt x="305" y="99"/>
                      <a:pt x="303" y="98"/>
                    </a:cubicBezTo>
                    <a:cubicBezTo>
                      <a:pt x="302" y="96"/>
                      <a:pt x="301" y="95"/>
                      <a:pt x="299" y="93"/>
                    </a:cubicBezTo>
                    <a:cubicBezTo>
                      <a:pt x="298" y="93"/>
                      <a:pt x="298" y="92"/>
                      <a:pt x="297" y="92"/>
                    </a:cubicBezTo>
                    <a:cubicBezTo>
                      <a:pt x="299" y="88"/>
                      <a:pt x="304" y="78"/>
                      <a:pt x="309" y="67"/>
                    </a:cubicBezTo>
                    <a:cubicBezTo>
                      <a:pt x="312" y="60"/>
                      <a:pt x="314" y="54"/>
                      <a:pt x="316" y="48"/>
                    </a:cubicBezTo>
                    <a:cubicBezTo>
                      <a:pt x="317" y="43"/>
                      <a:pt x="318" y="40"/>
                      <a:pt x="318" y="40"/>
                    </a:cubicBezTo>
                    <a:cubicBezTo>
                      <a:pt x="318" y="40"/>
                      <a:pt x="316" y="38"/>
                      <a:pt x="312" y="35"/>
                    </a:cubicBezTo>
                    <a:cubicBezTo>
                      <a:pt x="309" y="32"/>
                      <a:pt x="303" y="29"/>
                      <a:pt x="298" y="26"/>
                    </a:cubicBezTo>
                    <a:cubicBezTo>
                      <a:pt x="293" y="23"/>
                      <a:pt x="287" y="20"/>
                      <a:pt x="283" y="18"/>
                    </a:cubicBezTo>
                    <a:cubicBezTo>
                      <a:pt x="279" y="16"/>
                      <a:pt x="276" y="15"/>
                      <a:pt x="276" y="15"/>
                    </a:cubicBezTo>
                    <a:cubicBezTo>
                      <a:pt x="276" y="15"/>
                      <a:pt x="266" y="26"/>
                      <a:pt x="257" y="37"/>
                    </a:cubicBezTo>
                    <a:cubicBezTo>
                      <a:pt x="253" y="43"/>
                      <a:pt x="248" y="49"/>
                      <a:pt x="245" y="53"/>
                    </a:cubicBezTo>
                    <a:cubicBezTo>
                      <a:pt x="244" y="56"/>
                      <a:pt x="242" y="58"/>
                      <a:pt x="241" y="59"/>
                    </a:cubicBezTo>
                    <a:cubicBezTo>
                      <a:pt x="241" y="59"/>
                      <a:pt x="240" y="59"/>
                      <a:pt x="239" y="59"/>
                    </a:cubicBezTo>
                    <a:cubicBezTo>
                      <a:pt x="235" y="57"/>
                      <a:pt x="231" y="56"/>
                      <a:pt x="228" y="56"/>
                    </a:cubicBezTo>
                    <a:cubicBezTo>
                      <a:pt x="225" y="55"/>
                      <a:pt x="224" y="55"/>
                      <a:pt x="224" y="55"/>
                    </a:cubicBezTo>
                    <a:cubicBezTo>
                      <a:pt x="224" y="55"/>
                      <a:pt x="222" y="55"/>
                      <a:pt x="220" y="54"/>
                    </a:cubicBezTo>
                    <a:cubicBezTo>
                      <a:pt x="217" y="54"/>
                      <a:pt x="213" y="53"/>
                      <a:pt x="208" y="53"/>
                    </a:cubicBezTo>
                    <a:cubicBezTo>
                      <a:pt x="207" y="53"/>
                      <a:pt x="207" y="53"/>
                      <a:pt x="206" y="53"/>
                    </a:cubicBezTo>
                    <a:cubicBezTo>
                      <a:pt x="205" y="49"/>
                      <a:pt x="203" y="38"/>
                      <a:pt x="199" y="27"/>
                    </a:cubicBezTo>
                    <a:cubicBezTo>
                      <a:pt x="195" y="13"/>
                      <a:pt x="189" y="0"/>
                      <a:pt x="189" y="0"/>
                    </a:cubicBezTo>
                    <a:cubicBezTo>
                      <a:pt x="189" y="0"/>
                      <a:pt x="186" y="0"/>
                      <a:pt x="181" y="0"/>
                    </a:cubicBezTo>
                    <a:cubicBezTo>
                      <a:pt x="177" y="0"/>
                      <a:pt x="170" y="2"/>
                      <a:pt x="164" y="3"/>
                    </a:cubicBezTo>
                    <a:cubicBezTo>
                      <a:pt x="158" y="3"/>
                      <a:pt x="152" y="5"/>
                      <a:pt x="148" y="6"/>
                    </a:cubicBezTo>
                    <a:cubicBezTo>
                      <a:pt x="143" y="7"/>
                      <a:pt x="140" y="8"/>
                      <a:pt x="140" y="8"/>
                    </a:cubicBezTo>
                    <a:cubicBezTo>
                      <a:pt x="140" y="8"/>
                      <a:pt x="140" y="12"/>
                      <a:pt x="140" y="17"/>
                    </a:cubicBezTo>
                    <a:cubicBezTo>
                      <a:pt x="140" y="23"/>
                      <a:pt x="140" y="30"/>
                      <a:pt x="140" y="37"/>
                    </a:cubicBezTo>
                    <a:cubicBezTo>
                      <a:pt x="140" y="49"/>
                      <a:pt x="142" y="61"/>
                      <a:pt x="142" y="64"/>
                    </a:cubicBezTo>
                    <a:cubicBezTo>
                      <a:pt x="142" y="64"/>
                      <a:pt x="141" y="65"/>
                      <a:pt x="140" y="65"/>
                    </a:cubicBezTo>
                    <a:cubicBezTo>
                      <a:pt x="136" y="67"/>
                      <a:pt x="132" y="69"/>
                      <a:pt x="130" y="70"/>
                    </a:cubicBezTo>
                    <a:cubicBezTo>
                      <a:pt x="128" y="71"/>
                      <a:pt x="126" y="72"/>
                      <a:pt x="126" y="72"/>
                    </a:cubicBezTo>
                    <a:cubicBezTo>
                      <a:pt x="126" y="72"/>
                      <a:pt x="125" y="73"/>
                      <a:pt x="123" y="75"/>
                    </a:cubicBezTo>
                    <a:cubicBezTo>
                      <a:pt x="121" y="75"/>
                      <a:pt x="120" y="76"/>
                      <a:pt x="118" y="77"/>
                    </a:cubicBezTo>
                    <a:cubicBezTo>
                      <a:pt x="117" y="78"/>
                      <a:pt x="115" y="80"/>
                      <a:pt x="113" y="81"/>
                    </a:cubicBezTo>
                    <a:cubicBezTo>
                      <a:pt x="112" y="81"/>
                      <a:pt x="112" y="82"/>
                      <a:pt x="111" y="82"/>
                    </a:cubicBezTo>
                    <a:cubicBezTo>
                      <a:pt x="110" y="81"/>
                      <a:pt x="108" y="80"/>
                      <a:pt x="105" y="78"/>
                    </a:cubicBezTo>
                    <a:cubicBezTo>
                      <a:pt x="101" y="75"/>
                      <a:pt x="95" y="70"/>
                      <a:pt x="89" y="67"/>
                    </a:cubicBezTo>
                    <a:cubicBezTo>
                      <a:pt x="77" y="59"/>
                      <a:pt x="64" y="52"/>
                      <a:pt x="64" y="52"/>
                    </a:cubicBezTo>
                    <a:cubicBezTo>
                      <a:pt x="64" y="52"/>
                      <a:pt x="62" y="55"/>
                      <a:pt x="58" y="58"/>
                    </a:cubicBezTo>
                    <a:cubicBezTo>
                      <a:pt x="55" y="61"/>
                      <a:pt x="51" y="66"/>
                      <a:pt x="47" y="70"/>
                    </a:cubicBezTo>
                    <a:cubicBezTo>
                      <a:pt x="43" y="75"/>
                      <a:pt x="39" y="80"/>
                      <a:pt x="36" y="84"/>
                    </a:cubicBezTo>
                    <a:cubicBezTo>
                      <a:pt x="35" y="86"/>
                      <a:pt x="34" y="87"/>
                      <a:pt x="33" y="88"/>
                    </a:cubicBezTo>
                    <a:cubicBezTo>
                      <a:pt x="33" y="90"/>
                      <a:pt x="32" y="90"/>
                      <a:pt x="32" y="90"/>
                    </a:cubicBezTo>
                    <a:cubicBezTo>
                      <a:pt x="32" y="90"/>
                      <a:pt x="41" y="102"/>
                      <a:pt x="51" y="113"/>
                    </a:cubicBezTo>
                    <a:cubicBezTo>
                      <a:pt x="58" y="121"/>
                      <a:pt x="67" y="129"/>
                      <a:pt x="70" y="132"/>
                    </a:cubicBezTo>
                    <a:cubicBezTo>
                      <a:pt x="69" y="132"/>
                      <a:pt x="69" y="133"/>
                      <a:pt x="69" y="134"/>
                    </a:cubicBezTo>
                    <a:cubicBezTo>
                      <a:pt x="67" y="138"/>
                      <a:pt x="65" y="141"/>
                      <a:pt x="64" y="144"/>
                    </a:cubicBezTo>
                    <a:cubicBezTo>
                      <a:pt x="63" y="147"/>
                      <a:pt x="63" y="148"/>
                      <a:pt x="63" y="148"/>
                    </a:cubicBezTo>
                    <a:cubicBezTo>
                      <a:pt x="63" y="148"/>
                      <a:pt x="62" y="150"/>
                      <a:pt x="61" y="152"/>
                    </a:cubicBezTo>
                    <a:cubicBezTo>
                      <a:pt x="60" y="155"/>
                      <a:pt x="59" y="159"/>
                      <a:pt x="58" y="163"/>
                    </a:cubicBezTo>
                    <a:cubicBezTo>
                      <a:pt x="58" y="164"/>
                      <a:pt x="58" y="165"/>
                      <a:pt x="57" y="165"/>
                    </a:cubicBezTo>
                    <a:cubicBezTo>
                      <a:pt x="54" y="166"/>
                      <a:pt x="42" y="166"/>
                      <a:pt x="30" y="168"/>
                    </a:cubicBezTo>
                    <a:cubicBezTo>
                      <a:pt x="16" y="170"/>
                      <a:pt x="2" y="173"/>
                      <a:pt x="2" y="173"/>
                    </a:cubicBezTo>
                    <a:cubicBezTo>
                      <a:pt x="2" y="173"/>
                      <a:pt x="2" y="174"/>
                      <a:pt x="2" y="175"/>
                    </a:cubicBezTo>
                    <a:cubicBezTo>
                      <a:pt x="1" y="177"/>
                      <a:pt x="1" y="178"/>
                      <a:pt x="1" y="181"/>
                    </a:cubicBezTo>
                    <a:cubicBezTo>
                      <a:pt x="1" y="185"/>
                      <a:pt x="1" y="192"/>
                      <a:pt x="0" y="198"/>
                    </a:cubicBezTo>
                    <a:cubicBezTo>
                      <a:pt x="1" y="204"/>
                      <a:pt x="1" y="210"/>
                      <a:pt x="1" y="215"/>
                    </a:cubicBezTo>
                    <a:cubicBezTo>
                      <a:pt x="1" y="217"/>
                      <a:pt x="1" y="219"/>
                      <a:pt x="2" y="220"/>
                    </a:cubicBezTo>
                    <a:cubicBezTo>
                      <a:pt x="2" y="222"/>
                      <a:pt x="2" y="222"/>
                      <a:pt x="2" y="222"/>
                    </a:cubicBezTo>
                    <a:cubicBezTo>
                      <a:pt x="2" y="222"/>
                      <a:pt x="16" y="226"/>
                      <a:pt x="30" y="228"/>
                    </a:cubicBezTo>
                    <a:cubicBezTo>
                      <a:pt x="42" y="229"/>
                      <a:pt x="54" y="230"/>
                      <a:pt x="57" y="230"/>
                    </a:cubicBezTo>
                    <a:cubicBezTo>
                      <a:pt x="58" y="231"/>
                      <a:pt x="58" y="232"/>
                      <a:pt x="58" y="232"/>
                    </a:cubicBezTo>
                    <a:cubicBezTo>
                      <a:pt x="59" y="237"/>
                      <a:pt x="60" y="241"/>
                      <a:pt x="61" y="243"/>
                    </a:cubicBezTo>
                    <a:cubicBezTo>
                      <a:pt x="62" y="246"/>
                      <a:pt x="63" y="247"/>
                      <a:pt x="63" y="247"/>
                    </a:cubicBezTo>
                    <a:cubicBezTo>
                      <a:pt x="63" y="247"/>
                      <a:pt x="63" y="249"/>
                      <a:pt x="64" y="251"/>
                    </a:cubicBezTo>
                    <a:cubicBezTo>
                      <a:pt x="65" y="254"/>
                      <a:pt x="67" y="258"/>
                      <a:pt x="69" y="262"/>
                    </a:cubicBezTo>
                    <a:cubicBezTo>
                      <a:pt x="69" y="262"/>
                      <a:pt x="69" y="263"/>
                      <a:pt x="70" y="264"/>
                    </a:cubicBezTo>
                    <a:cubicBezTo>
                      <a:pt x="67" y="266"/>
                      <a:pt x="58" y="274"/>
                      <a:pt x="51" y="283"/>
                    </a:cubicBezTo>
                    <a:cubicBezTo>
                      <a:pt x="41" y="294"/>
                      <a:pt x="32" y="305"/>
                      <a:pt x="32" y="305"/>
                    </a:cubicBezTo>
                    <a:cubicBezTo>
                      <a:pt x="32" y="305"/>
                      <a:pt x="33" y="306"/>
                      <a:pt x="33" y="307"/>
                    </a:cubicBezTo>
                    <a:cubicBezTo>
                      <a:pt x="34" y="308"/>
                      <a:pt x="35" y="310"/>
                      <a:pt x="36" y="312"/>
                    </a:cubicBezTo>
                    <a:cubicBezTo>
                      <a:pt x="39" y="315"/>
                      <a:pt x="43" y="321"/>
                      <a:pt x="47" y="325"/>
                    </a:cubicBezTo>
                    <a:cubicBezTo>
                      <a:pt x="51" y="330"/>
                      <a:pt x="55" y="334"/>
                      <a:pt x="58" y="338"/>
                    </a:cubicBezTo>
                    <a:cubicBezTo>
                      <a:pt x="62" y="341"/>
                      <a:pt x="64" y="343"/>
                      <a:pt x="64" y="343"/>
                    </a:cubicBezTo>
                    <a:cubicBezTo>
                      <a:pt x="64" y="343"/>
                      <a:pt x="77" y="337"/>
                      <a:pt x="89" y="329"/>
                    </a:cubicBezTo>
                    <a:cubicBezTo>
                      <a:pt x="95" y="325"/>
                      <a:pt x="101" y="321"/>
                      <a:pt x="105" y="318"/>
                    </a:cubicBezTo>
                    <a:cubicBezTo>
                      <a:pt x="108" y="316"/>
                      <a:pt x="110" y="314"/>
                      <a:pt x="111" y="313"/>
                    </a:cubicBezTo>
                    <a:cubicBezTo>
                      <a:pt x="112" y="314"/>
                      <a:pt x="112" y="314"/>
                      <a:pt x="113" y="315"/>
                    </a:cubicBezTo>
                    <a:cubicBezTo>
                      <a:pt x="115" y="316"/>
                      <a:pt x="117" y="317"/>
                      <a:pt x="118" y="318"/>
                    </a:cubicBezTo>
                    <a:cubicBezTo>
                      <a:pt x="120" y="319"/>
                      <a:pt x="121" y="320"/>
                      <a:pt x="123" y="321"/>
                    </a:cubicBezTo>
                    <a:cubicBezTo>
                      <a:pt x="125" y="322"/>
                      <a:pt x="126" y="323"/>
                      <a:pt x="126" y="323"/>
                    </a:cubicBezTo>
                    <a:cubicBezTo>
                      <a:pt x="126" y="323"/>
                      <a:pt x="128" y="324"/>
                      <a:pt x="130" y="325"/>
                    </a:cubicBezTo>
                    <a:cubicBezTo>
                      <a:pt x="132" y="327"/>
                      <a:pt x="136" y="328"/>
                      <a:pt x="140" y="330"/>
                    </a:cubicBezTo>
                    <a:cubicBezTo>
                      <a:pt x="141" y="331"/>
                      <a:pt x="142" y="331"/>
                      <a:pt x="142" y="331"/>
                    </a:cubicBezTo>
                    <a:cubicBezTo>
                      <a:pt x="142" y="335"/>
                      <a:pt x="140" y="346"/>
                      <a:pt x="140" y="358"/>
                    </a:cubicBezTo>
                    <a:cubicBezTo>
                      <a:pt x="140" y="365"/>
                      <a:pt x="140" y="373"/>
                      <a:pt x="140" y="378"/>
                    </a:cubicBezTo>
                    <a:cubicBezTo>
                      <a:pt x="140" y="384"/>
                      <a:pt x="140" y="387"/>
                      <a:pt x="140" y="387"/>
                    </a:cubicBezTo>
                    <a:cubicBezTo>
                      <a:pt x="140" y="387"/>
                      <a:pt x="143" y="388"/>
                      <a:pt x="148" y="389"/>
                    </a:cubicBezTo>
                    <a:cubicBezTo>
                      <a:pt x="152" y="390"/>
                      <a:pt x="158" y="392"/>
                      <a:pt x="164" y="393"/>
                    </a:cubicBezTo>
                    <a:cubicBezTo>
                      <a:pt x="170" y="394"/>
                      <a:pt x="177" y="395"/>
                      <a:pt x="181" y="395"/>
                    </a:cubicBezTo>
                    <a:cubicBezTo>
                      <a:pt x="186" y="396"/>
                      <a:pt x="189" y="396"/>
                      <a:pt x="189" y="396"/>
                    </a:cubicBezTo>
                    <a:cubicBezTo>
                      <a:pt x="189" y="396"/>
                      <a:pt x="195" y="382"/>
                      <a:pt x="199" y="369"/>
                    </a:cubicBezTo>
                    <a:cubicBezTo>
                      <a:pt x="203" y="357"/>
                      <a:pt x="205" y="346"/>
                      <a:pt x="206" y="342"/>
                    </a:cubicBezTo>
                    <a:cubicBezTo>
                      <a:pt x="207" y="342"/>
                      <a:pt x="207" y="342"/>
                      <a:pt x="208" y="342"/>
                    </a:cubicBezTo>
                    <a:cubicBezTo>
                      <a:pt x="213" y="342"/>
                      <a:pt x="217" y="342"/>
                      <a:pt x="220" y="341"/>
                    </a:cubicBezTo>
                    <a:cubicBezTo>
                      <a:pt x="222" y="341"/>
                      <a:pt x="224" y="340"/>
                      <a:pt x="224" y="340"/>
                    </a:cubicBezTo>
                    <a:cubicBezTo>
                      <a:pt x="224" y="340"/>
                      <a:pt x="225" y="340"/>
                      <a:pt x="228" y="340"/>
                    </a:cubicBezTo>
                    <a:cubicBezTo>
                      <a:pt x="231" y="339"/>
                      <a:pt x="235" y="338"/>
                      <a:pt x="239" y="337"/>
                    </a:cubicBezTo>
                    <a:cubicBezTo>
                      <a:pt x="240" y="337"/>
                      <a:pt x="241" y="337"/>
                      <a:pt x="241" y="336"/>
                    </a:cubicBezTo>
                    <a:cubicBezTo>
                      <a:pt x="242" y="338"/>
                      <a:pt x="244" y="340"/>
                      <a:pt x="245" y="343"/>
                    </a:cubicBezTo>
                    <a:cubicBezTo>
                      <a:pt x="248" y="347"/>
                      <a:pt x="253" y="353"/>
                      <a:pt x="257" y="358"/>
                    </a:cubicBezTo>
                    <a:cubicBezTo>
                      <a:pt x="266" y="370"/>
                      <a:pt x="276" y="381"/>
                      <a:pt x="276" y="381"/>
                    </a:cubicBezTo>
                    <a:cubicBezTo>
                      <a:pt x="276" y="381"/>
                      <a:pt x="279" y="379"/>
                      <a:pt x="283" y="377"/>
                    </a:cubicBezTo>
                    <a:cubicBezTo>
                      <a:pt x="287" y="375"/>
                      <a:pt x="293" y="373"/>
                      <a:pt x="298" y="369"/>
                    </a:cubicBezTo>
                    <a:cubicBezTo>
                      <a:pt x="303" y="366"/>
                      <a:pt x="309" y="363"/>
                      <a:pt x="312" y="360"/>
                    </a:cubicBezTo>
                    <a:cubicBezTo>
                      <a:pt x="316" y="358"/>
                      <a:pt x="318" y="356"/>
                      <a:pt x="318" y="356"/>
                    </a:cubicBezTo>
                    <a:cubicBezTo>
                      <a:pt x="318" y="356"/>
                      <a:pt x="317" y="352"/>
                      <a:pt x="316" y="347"/>
                    </a:cubicBezTo>
                    <a:cubicBezTo>
                      <a:pt x="314" y="342"/>
                      <a:pt x="312" y="335"/>
                      <a:pt x="309" y="329"/>
                    </a:cubicBezTo>
                    <a:cubicBezTo>
                      <a:pt x="304" y="317"/>
                      <a:pt x="299" y="307"/>
                      <a:pt x="297" y="304"/>
                    </a:cubicBezTo>
                    <a:cubicBezTo>
                      <a:pt x="298" y="303"/>
                      <a:pt x="298" y="303"/>
                      <a:pt x="299" y="302"/>
                    </a:cubicBezTo>
                    <a:cubicBezTo>
                      <a:pt x="301" y="301"/>
                      <a:pt x="302" y="299"/>
                      <a:pt x="303" y="298"/>
                    </a:cubicBezTo>
                    <a:cubicBezTo>
                      <a:pt x="305" y="296"/>
                      <a:pt x="306" y="295"/>
                      <a:pt x="307" y="294"/>
                    </a:cubicBezTo>
                    <a:cubicBezTo>
                      <a:pt x="309" y="292"/>
                      <a:pt x="310" y="291"/>
                      <a:pt x="310" y="291"/>
                    </a:cubicBezTo>
                    <a:cubicBezTo>
                      <a:pt x="310" y="291"/>
                      <a:pt x="310" y="291"/>
                      <a:pt x="311" y="290"/>
                    </a:cubicBezTo>
                    <a:cubicBezTo>
                      <a:pt x="311" y="290"/>
                      <a:pt x="312" y="289"/>
                      <a:pt x="312" y="288"/>
                    </a:cubicBezTo>
                    <a:cubicBezTo>
                      <a:pt x="314" y="285"/>
                      <a:pt x="317" y="282"/>
                      <a:pt x="319" y="278"/>
                    </a:cubicBezTo>
                    <a:cubicBezTo>
                      <a:pt x="320" y="278"/>
                      <a:pt x="320" y="277"/>
                      <a:pt x="320" y="276"/>
                    </a:cubicBezTo>
                    <a:cubicBezTo>
                      <a:pt x="324" y="278"/>
                      <a:pt x="335" y="281"/>
                      <a:pt x="347" y="283"/>
                    </a:cubicBezTo>
                    <a:cubicBezTo>
                      <a:pt x="361" y="287"/>
                      <a:pt x="375" y="288"/>
                      <a:pt x="375" y="288"/>
                    </a:cubicBezTo>
                    <a:cubicBezTo>
                      <a:pt x="375" y="288"/>
                      <a:pt x="376" y="285"/>
                      <a:pt x="378" y="281"/>
                    </a:cubicBezTo>
                    <a:cubicBezTo>
                      <a:pt x="379" y="279"/>
                      <a:pt x="381" y="277"/>
                      <a:pt x="382" y="274"/>
                    </a:cubicBezTo>
                    <a:cubicBezTo>
                      <a:pt x="383" y="271"/>
                      <a:pt x="384" y="268"/>
                      <a:pt x="385" y="266"/>
                    </a:cubicBezTo>
                    <a:cubicBezTo>
                      <a:pt x="386" y="263"/>
                      <a:pt x="387" y="260"/>
                      <a:pt x="388" y="257"/>
                    </a:cubicBezTo>
                    <a:cubicBezTo>
                      <a:pt x="389" y="254"/>
                      <a:pt x="390" y="252"/>
                      <a:pt x="390" y="249"/>
                    </a:cubicBezTo>
                    <a:cubicBezTo>
                      <a:pt x="391" y="245"/>
                      <a:pt x="392" y="242"/>
                      <a:pt x="392" y="242"/>
                    </a:cubicBezTo>
                    <a:cubicBezTo>
                      <a:pt x="392" y="242"/>
                      <a:pt x="389" y="240"/>
                      <a:pt x="384" y="237"/>
                    </a:cubicBezTo>
                    <a:cubicBezTo>
                      <a:pt x="380" y="234"/>
                      <a:pt x="373" y="231"/>
                      <a:pt x="367" y="227"/>
                    </a:cubicBezTo>
                    <a:close/>
                    <a:moveTo>
                      <a:pt x="309" y="210"/>
                    </a:moveTo>
                    <a:cubicBezTo>
                      <a:pt x="309" y="213"/>
                      <a:pt x="308" y="218"/>
                      <a:pt x="307" y="222"/>
                    </a:cubicBezTo>
                    <a:cubicBezTo>
                      <a:pt x="306" y="227"/>
                      <a:pt x="305" y="231"/>
                      <a:pt x="303" y="236"/>
                    </a:cubicBezTo>
                    <a:cubicBezTo>
                      <a:pt x="300" y="245"/>
                      <a:pt x="295" y="253"/>
                      <a:pt x="291" y="260"/>
                    </a:cubicBezTo>
                    <a:cubicBezTo>
                      <a:pt x="289" y="262"/>
                      <a:pt x="287" y="265"/>
                      <a:pt x="286" y="267"/>
                    </a:cubicBezTo>
                    <a:cubicBezTo>
                      <a:pt x="285" y="267"/>
                      <a:pt x="285" y="268"/>
                      <a:pt x="285" y="269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284" y="269"/>
                      <a:pt x="283" y="270"/>
                      <a:pt x="282" y="272"/>
                    </a:cubicBezTo>
                    <a:cubicBezTo>
                      <a:pt x="281" y="272"/>
                      <a:pt x="280" y="273"/>
                      <a:pt x="279" y="275"/>
                    </a:cubicBezTo>
                    <a:cubicBezTo>
                      <a:pt x="278" y="276"/>
                      <a:pt x="277" y="277"/>
                      <a:pt x="276" y="278"/>
                    </a:cubicBezTo>
                    <a:cubicBezTo>
                      <a:pt x="273" y="280"/>
                      <a:pt x="270" y="284"/>
                      <a:pt x="266" y="286"/>
                    </a:cubicBezTo>
                    <a:cubicBezTo>
                      <a:pt x="264" y="287"/>
                      <a:pt x="262" y="289"/>
                      <a:pt x="260" y="290"/>
                    </a:cubicBezTo>
                    <a:cubicBezTo>
                      <a:pt x="258" y="292"/>
                      <a:pt x="256" y="293"/>
                      <a:pt x="254" y="294"/>
                    </a:cubicBezTo>
                    <a:cubicBezTo>
                      <a:pt x="252" y="295"/>
                      <a:pt x="250" y="296"/>
                      <a:pt x="248" y="297"/>
                    </a:cubicBezTo>
                    <a:cubicBezTo>
                      <a:pt x="246" y="298"/>
                      <a:pt x="244" y="300"/>
                      <a:pt x="242" y="300"/>
                    </a:cubicBezTo>
                    <a:cubicBezTo>
                      <a:pt x="237" y="302"/>
                      <a:pt x="233" y="304"/>
                      <a:pt x="230" y="305"/>
                    </a:cubicBezTo>
                    <a:cubicBezTo>
                      <a:pt x="226" y="305"/>
                      <a:pt x="223" y="306"/>
                      <a:pt x="221" y="307"/>
                    </a:cubicBezTo>
                    <a:cubicBezTo>
                      <a:pt x="219" y="307"/>
                      <a:pt x="218" y="307"/>
                      <a:pt x="218" y="307"/>
                    </a:cubicBezTo>
                    <a:cubicBezTo>
                      <a:pt x="218" y="307"/>
                      <a:pt x="217" y="307"/>
                      <a:pt x="215" y="308"/>
                    </a:cubicBezTo>
                    <a:cubicBezTo>
                      <a:pt x="213" y="308"/>
                      <a:pt x="210" y="309"/>
                      <a:pt x="206" y="309"/>
                    </a:cubicBezTo>
                    <a:cubicBezTo>
                      <a:pt x="202" y="309"/>
                      <a:pt x="198" y="309"/>
                      <a:pt x="194" y="309"/>
                    </a:cubicBezTo>
                    <a:cubicBezTo>
                      <a:pt x="191" y="309"/>
                      <a:pt x="189" y="309"/>
                      <a:pt x="187" y="308"/>
                    </a:cubicBezTo>
                    <a:cubicBezTo>
                      <a:pt x="184" y="308"/>
                      <a:pt x="182" y="308"/>
                      <a:pt x="179" y="307"/>
                    </a:cubicBezTo>
                    <a:cubicBezTo>
                      <a:pt x="177" y="307"/>
                      <a:pt x="175" y="306"/>
                      <a:pt x="172" y="306"/>
                    </a:cubicBezTo>
                    <a:cubicBezTo>
                      <a:pt x="170" y="305"/>
                      <a:pt x="168" y="305"/>
                      <a:pt x="166" y="304"/>
                    </a:cubicBezTo>
                    <a:cubicBezTo>
                      <a:pt x="161" y="302"/>
                      <a:pt x="157" y="301"/>
                      <a:pt x="154" y="300"/>
                    </a:cubicBezTo>
                    <a:cubicBezTo>
                      <a:pt x="151" y="298"/>
                      <a:pt x="148" y="297"/>
                      <a:pt x="146" y="296"/>
                    </a:cubicBezTo>
                    <a:cubicBezTo>
                      <a:pt x="144" y="295"/>
                      <a:pt x="143" y="294"/>
                      <a:pt x="143" y="294"/>
                    </a:cubicBezTo>
                    <a:cubicBezTo>
                      <a:pt x="143" y="294"/>
                      <a:pt x="142" y="293"/>
                      <a:pt x="140" y="292"/>
                    </a:cubicBezTo>
                    <a:cubicBezTo>
                      <a:pt x="139" y="292"/>
                      <a:pt x="138" y="291"/>
                      <a:pt x="137" y="290"/>
                    </a:cubicBezTo>
                    <a:cubicBezTo>
                      <a:pt x="136" y="290"/>
                      <a:pt x="135" y="288"/>
                      <a:pt x="133" y="287"/>
                    </a:cubicBezTo>
                    <a:cubicBezTo>
                      <a:pt x="132" y="286"/>
                      <a:pt x="130" y="285"/>
                      <a:pt x="128" y="284"/>
                    </a:cubicBezTo>
                    <a:cubicBezTo>
                      <a:pt x="127" y="283"/>
                      <a:pt x="125" y="281"/>
                      <a:pt x="123" y="279"/>
                    </a:cubicBezTo>
                    <a:cubicBezTo>
                      <a:pt x="120" y="277"/>
                      <a:pt x="117" y="273"/>
                      <a:pt x="113" y="269"/>
                    </a:cubicBezTo>
                    <a:cubicBezTo>
                      <a:pt x="107" y="262"/>
                      <a:pt x="102" y="254"/>
                      <a:pt x="99" y="247"/>
                    </a:cubicBezTo>
                    <a:cubicBezTo>
                      <a:pt x="98" y="244"/>
                      <a:pt x="96" y="241"/>
                      <a:pt x="95" y="239"/>
                    </a:cubicBezTo>
                    <a:cubicBezTo>
                      <a:pt x="95" y="237"/>
                      <a:pt x="94" y="236"/>
                      <a:pt x="94" y="236"/>
                    </a:cubicBezTo>
                    <a:cubicBezTo>
                      <a:pt x="94" y="236"/>
                      <a:pt x="94" y="235"/>
                      <a:pt x="93" y="233"/>
                    </a:cubicBezTo>
                    <a:cubicBezTo>
                      <a:pt x="92" y="231"/>
                      <a:pt x="92" y="228"/>
                      <a:pt x="91" y="224"/>
                    </a:cubicBezTo>
                    <a:cubicBezTo>
                      <a:pt x="89" y="217"/>
                      <a:pt x="88" y="208"/>
                      <a:pt x="87" y="198"/>
                    </a:cubicBezTo>
                    <a:cubicBezTo>
                      <a:pt x="88" y="188"/>
                      <a:pt x="89" y="178"/>
                      <a:pt x="91" y="171"/>
                    </a:cubicBezTo>
                    <a:cubicBezTo>
                      <a:pt x="92" y="168"/>
                      <a:pt x="92" y="165"/>
                      <a:pt x="93" y="163"/>
                    </a:cubicBezTo>
                    <a:cubicBezTo>
                      <a:pt x="94" y="161"/>
                      <a:pt x="94" y="160"/>
                      <a:pt x="94" y="160"/>
                    </a:cubicBezTo>
                    <a:cubicBezTo>
                      <a:pt x="94" y="160"/>
                      <a:pt x="95" y="159"/>
                      <a:pt x="95" y="157"/>
                    </a:cubicBezTo>
                    <a:cubicBezTo>
                      <a:pt x="96" y="155"/>
                      <a:pt x="98" y="152"/>
                      <a:pt x="99" y="149"/>
                    </a:cubicBezTo>
                    <a:cubicBezTo>
                      <a:pt x="102" y="142"/>
                      <a:pt x="107" y="134"/>
                      <a:pt x="113" y="126"/>
                    </a:cubicBezTo>
                    <a:cubicBezTo>
                      <a:pt x="117" y="123"/>
                      <a:pt x="120" y="119"/>
                      <a:pt x="123" y="116"/>
                    </a:cubicBezTo>
                    <a:cubicBezTo>
                      <a:pt x="125" y="115"/>
                      <a:pt x="127" y="113"/>
                      <a:pt x="128" y="112"/>
                    </a:cubicBezTo>
                    <a:cubicBezTo>
                      <a:pt x="130" y="110"/>
                      <a:pt x="132" y="109"/>
                      <a:pt x="133" y="108"/>
                    </a:cubicBezTo>
                    <a:cubicBezTo>
                      <a:pt x="135" y="107"/>
                      <a:pt x="136" y="106"/>
                      <a:pt x="137" y="105"/>
                    </a:cubicBezTo>
                    <a:cubicBezTo>
                      <a:pt x="138" y="104"/>
                      <a:pt x="139" y="104"/>
                      <a:pt x="140" y="103"/>
                    </a:cubicBezTo>
                    <a:cubicBezTo>
                      <a:pt x="142" y="102"/>
                      <a:pt x="143" y="101"/>
                      <a:pt x="143" y="101"/>
                    </a:cubicBezTo>
                    <a:cubicBezTo>
                      <a:pt x="143" y="101"/>
                      <a:pt x="144" y="101"/>
                      <a:pt x="146" y="100"/>
                    </a:cubicBezTo>
                    <a:cubicBezTo>
                      <a:pt x="148" y="99"/>
                      <a:pt x="151" y="98"/>
                      <a:pt x="154" y="96"/>
                    </a:cubicBezTo>
                    <a:cubicBezTo>
                      <a:pt x="157" y="94"/>
                      <a:pt x="161" y="93"/>
                      <a:pt x="166" y="92"/>
                    </a:cubicBezTo>
                    <a:cubicBezTo>
                      <a:pt x="168" y="91"/>
                      <a:pt x="170" y="90"/>
                      <a:pt x="172" y="90"/>
                    </a:cubicBezTo>
                    <a:cubicBezTo>
                      <a:pt x="175" y="89"/>
                      <a:pt x="177" y="89"/>
                      <a:pt x="179" y="88"/>
                    </a:cubicBezTo>
                    <a:cubicBezTo>
                      <a:pt x="182" y="88"/>
                      <a:pt x="184" y="88"/>
                      <a:pt x="187" y="87"/>
                    </a:cubicBezTo>
                    <a:cubicBezTo>
                      <a:pt x="189" y="87"/>
                      <a:pt x="191" y="87"/>
                      <a:pt x="194" y="87"/>
                    </a:cubicBezTo>
                    <a:cubicBezTo>
                      <a:pt x="198" y="86"/>
                      <a:pt x="202" y="87"/>
                      <a:pt x="206" y="87"/>
                    </a:cubicBezTo>
                    <a:cubicBezTo>
                      <a:pt x="210" y="87"/>
                      <a:pt x="213" y="87"/>
                      <a:pt x="215" y="88"/>
                    </a:cubicBezTo>
                    <a:cubicBezTo>
                      <a:pt x="217" y="88"/>
                      <a:pt x="218" y="88"/>
                      <a:pt x="218" y="88"/>
                    </a:cubicBezTo>
                    <a:cubicBezTo>
                      <a:pt x="218" y="88"/>
                      <a:pt x="219" y="89"/>
                      <a:pt x="221" y="89"/>
                    </a:cubicBezTo>
                    <a:cubicBezTo>
                      <a:pt x="223" y="89"/>
                      <a:pt x="226" y="90"/>
                      <a:pt x="230" y="91"/>
                    </a:cubicBezTo>
                    <a:cubicBezTo>
                      <a:pt x="233" y="92"/>
                      <a:pt x="237" y="94"/>
                      <a:pt x="242" y="95"/>
                    </a:cubicBezTo>
                    <a:cubicBezTo>
                      <a:pt x="244" y="96"/>
                      <a:pt x="246" y="97"/>
                      <a:pt x="248" y="98"/>
                    </a:cubicBezTo>
                    <a:cubicBezTo>
                      <a:pt x="250" y="99"/>
                      <a:pt x="252" y="100"/>
                      <a:pt x="254" y="101"/>
                    </a:cubicBezTo>
                    <a:cubicBezTo>
                      <a:pt x="256" y="103"/>
                      <a:pt x="258" y="104"/>
                      <a:pt x="260" y="105"/>
                    </a:cubicBezTo>
                    <a:cubicBezTo>
                      <a:pt x="262" y="107"/>
                      <a:pt x="264" y="108"/>
                      <a:pt x="266" y="109"/>
                    </a:cubicBezTo>
                    <a:cubicBezTo>
                      <a:pt x="270" y="112"/>
                      <a:pt x="273" y="115"/>
                      <a:pt x="276" y="117"/>
                    </a:cubicBezTo>
                    <a:cubicBezTo>
                      <a:pt x="277" y="119"/>
                      <a:pt x="278" y="120"/>
                      <a:pt x="279" y="121"/>
                    </a:cubicBezTo>
                    <a:cubicBezTo>
                      <a:pt x="280" y="122"/>
                      <a:pt x="281" y="123"/>
                      <a:pt x="282" y="124"/>
                    </a:cubicBezTo>
                    <a:cubicBezTo>
                      <a:pt x="283" y="125"/>
                      <a:pt x="284" y="126"/>
                      <a:pt x="284" y="126"/>
                    </a:cubicBezTo>
                    <a:cubicBezTo>
                      <a:pt x="284" y="126"/>
                      <a:pt x="284" y="127"/>
                      <a:pt x="285" y="127"/>
                    </a:cubicBezTo>
                    <a:cubicBezTo>
                      <a:pt x="285" y="127"/>
                      <a:pt x="285" y="128"/>
                      <a:pt x="286" y="129"/>
                    </a:cubicBezTo>
                    <a:cubicBezTo>
                      <a:pt x="287" y="131"/>
                      <a:pt x="289" y="133"/>
                      <a:pt x="291" y="136"/>
                    </a:cubicBezTo>
                    <a:cubicBezTo>
                      <a:pt x="295" y="142"/>
                      <a:pt x="300" y="151"/>
                      <a:pt x="303" y="160"/>
                    </a:cubicBezTo>
                    <a:cubicBezTo>
                      <a:pt x="305" y="164"/>
                      <a:pt x="306" y="169"/>
                      <a:pt x="307" y="173"/>
                    </a:cubicBezTo>
                    <a:cubicBezTo>
                      <a:pt x="308" y="178"/>
                      <a:pt x="309" y="182"/>
                      <a:pt x="309" y="186"/>
                    </a:cubicBezTo>
                    <a:cubicBezTo>
                      <a:pt x="310" y="193"/>
                      <a:pt x="310" y="198"/>
                      <a:pt x="310" y="198"/>
                    </a:cubicBezTo>
                    <a:cubicBezTo>
                      <a:pt x="310" y="198"/>
                      <a:pt x="310" y="203"/>
                      <a:pt x="309" y="21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24"/>
              <p:cNvSpPr/>
              <p:nvPr/>
            </p:nvSpPr>
            <p:spPr>
              <a:xfrm>
                <a:off x="7946985" y="3775196"/>
                <a:ext cx="251119" cy="251119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6" extrusionOk="0">
                    <a:moveTo>
                      <a:pt x="73" y="146"/>
                    </a:moveTo>
                    <a:cubicBezTo>
                      <a:pt x="32" y="146"/>
                      <a:pt x="0" y="114"/>
                      <a:pt x="0" y="73"/>
                    </a:cubicBezTo>
                    <a:cubicBezTo>
                      <a:pt x="0" y="33"/>
                      <a:pt x="32" y="0"/>
                      <a:pt x="73" y="0"/>
                    </a:cubicBezTo>
                    <a:cubicBezTo>
                      <a:pt x="113" y="0"/>
                      <a:pt x="146" y="33"/>
                      <a:pt x="146" y="73"/>
                    </a:cubicBezTo>
                    <a:cubicBezTo>
                      <a:pt x="146" y="114"/>
                      <a:pt x="113" y="146"/>
                      <a:pt x="73" y="146"/>
                    </a:cubicBezTo>
                    <a:close/>
                    <a:moveTo>
                      <a:pt x="73" y="18"/>
                    </a:moveTo>
                    <a:cubicBezTo>
                      <a:pt x="42" y="18"/>
                      <a:pt x="17" y="43"/>
                      <a:pt x="17" y="73"/>
                    </a:cubicBezTo>
                    <a:cubicBezTo>
                      <a:pt x="17" y="104"/>
                      <a:pt x="42" y="129"/>
                      <a:pt x="73" y="129"/>
                    </a:cubicBezTo>
                    <a:cubicBezTo>
                      <a:pt x="103" y="129"/>
                      <a:pt x="128" y="104"/>
                      <a:pt x="128" y="73"/>
                    </a:cubicBezTo>
                    <a:cubicBezTo>
                      <a:pt x="128" y="43"/>
                      <a:pt x="103" y="18"/>
                      <a:pt x="73" y="1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24"/>
              <p:cNvSpPr/>
              <p:nvPr/>
            </p:nvSpPr>
            <p:spPr>
              <a:xfrm>
                <a:off x="7855188" y="3683402"/>
                <a:ext cx="432601" cy="43682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3" extrusionOk="0">
                    <a:moveTo>
                      <a:pt x="235" y="145"/>
                    </a:moveTo>
                    <a:cubicBezTo>
                      <a:pt x="228" y="142"/>
                      <a:pt x="222" y="139"/>
                      <a:pt x="219" y="138"/>
                    </a:cubicBezTo>
                    <a:cubicBezTo>
                      <a:pt x="219" y="137"/>
                      <a:pt x="220" y="137"/>
                      <a:pt x="220" y="137"/>
                    </a:cubicBezTo>
                    <a:cubicBezTo>
                      <a:pt x="220" y="130"/>
                      <a:pt x="220" y="126"/>
                      <a:pt x="220" y="126"/>
                    </a:cubicBezTo>
                    <a:cubicBezTo>
                      <a:pt x="220" y="126"/>
                      <a:pt x="220" y="122"/>
                      <a:pt x="220" y="116"/>
                    </a:cubicBezTo>
                    <a:cubicBezTo>
                      <a:pt x="220" y="116"/>
                      <a:pt x="219" y="115"/>
                      <a:pt x="219" y="115"/>
                    </a:cubicBezTo>
                    <a:cubicBezTo>
                      <a:pt x="222" y="114"/>
                      <a:pt x="228" y="111"/>
                      <a:pt x="235" y="108"/>
                    </a:cubicBezTo>
                    <a:cubicBezTo>
                      <a:pt x="239" y="105"/>
                      <a:pt x="243" y="103"/>
                      <a:pt x="246" y="101"/>
                    </a:cubicBezTo>
                    <a:cubicBezTo>
                      <a:pt x="249" y="99"/>
                      <a:pt x="251" y="98"/>
                      <a:pt x="251" y="98"/>
                    </a:cubicBezTo>
                    <a:cubicBezTo>
                      <a:pt x="251" y="98"/>
                      <a:pt x="251" y="96"/>
                      <a:pt x="250" y="93"/>
                    </a:cubicBezTo>
                    <a:cubicBezTo>
                      <a:pt x="250" y="92"/>
                      <a:pt x="249" y="90"/>
                      <a:pt x="249" y="88"/>
                    </a:cubicBezTo>
                    <a:cubicBezTo>
                      <a:pt x="248" y="87"/>
                      <a:pt x="247" y="85"/>
                      <a:pt x="247" y="83"/>
                    </a:cubicBezTo>
                    <a:cubicBezTo>
                      <a:pt x="246" y="81"/>
                      <a:pt x="245" y="79"/>
                      <a:pt x="245" y="77"/>
                    </a:cubicBezTo>
                    <a:cubicBezTo>
                      <a:pt x="244" y="76"/>
                      <a:pt x="243" y="74"/>
                      <a:pt x="242" y="73"/>
                    </a:cubicBezTo>
                    <a:cubicBezTo>
                      <a:pt x="241" y="70"/>
                      <a:pt x="240" y="68"/>
                      <a:pt x="240" y="68"/>
                    </a:cubicBezTo>
                    <a:cubicBezTo>
                      <a:pt x="240" y="68"/>
                      <a:pt x="231" y="69"/>
                      <a:pt x="222" y="71"/>
                    </a:cubicBezTo>
                    <a:cubicBezTo>
                      <a:pt x="215" y="73"/>
                      <a:pt x="208" y="75"/>
                      <a:pt x="205" y="76"/>
                    </a:cubicBezTo>
                    <a:cubicBezTo>
                      <a:pt x="205" y="76"/>
                      <a:pt x="205" y="75"/>
                      <a:pt x="204" y="75"/>
                    </a:cubicBezTo>
                    <a:cubicBezTo>
                      <a:pt x="203" y="72"/>
                      <a:pt x="201" y="70"/>
                      <a:pt x="200" y="69"/>
                    </a:cubicBezTo>
                    <a:cubicBezTo>
                      <a:pt x="200" y="68"/>
                      <a:pt x="199" y="68"/>
                      <a:pt x="199" y="67"/>
                    </a:cubicBezTo>
                    <a:cubicBezTo>
                      <a:pt x="198" y="67"/>
                      <a:pt x="198" y="67"/>
                      <a:pt x="198" y="67"/>
                    </a:cubicBezTo>
                    <a:cubicBezTo>
                      <a:pt x="198" y="67"/>
                      <a:pt x="198" y="66"/>
                      <a:pt x="197" y="65"/>
                    </a:cubicBezTo>
                    <a:cubicBezTo>
                      <a:pt x="196" y="64"/>
                      <a:pt x="195" y="63"/>
                      <a:pt x="194" y="62"/>
                    </a:cubicBezTo>
                    <a:cubicBezTo>
                      <a:pt x="194" y="61"/>
                      <a:pt x="193" y="60"/>
                      <a:pt x="191" y="59"/>
                    </a:cubicBezTo>
                    <a:cubicBezTo>
                      <a:pt x="190" y="58"/>
                      <a:pt x="190" y="58"/>
                      <a:pt x="190" y="58"/>
                    </a:cubicBezTo>
                    <a:cubicBezTo>
                      <a:pt x="191" y="56"/>
                      <a:pt x="195" y="50"/>
                      <a:pt x="198" y="43"/>
                    </a:cubicBezTo>
                    <a:cubicBezTo>
                      <a:pt x="200" y="38"/>
                      <a:pt x="201" y="34"/>
                      <a:pt x="202" y="31"/>
                    </a:cubicBezTo>
                    <a:cubicBezTo>
                      <a:pt x="203" y="27"/>
                      <a:pt x="204" y="25"/>
                      <a:pt x="204" y="25"/>
                    </a:cubicBezTo>
                    <a:cubicBezTo>
                      <a:pt x="204" y="25"/>
                      <a:pt x="202" y="24"/>
                      <a:pt x="200" y="22"/>
                    </a:cubicBezTo>
                    <a:cubicBezTo>
                      <a:pt x="198" y="20"/>
                      <a:pt x="194" y="18"/>
                      <a:pt x="191" y="16"/>
                    </a:cubicBezTo>
                    <a:cubicBezTo>
                      <a:pt x="187" y="14"/>
                      <a:pt x="184" y="13"/>
                      <a:pt x="181" y="11"/>
                    </a:cubicBezTo>
                    <a:cubicBezTo>
                      <a:pt x="178" y="10"/>
                      <a:pt x="177" y="9"/>
                      <a:pt x="177" y="9"/>
                    </a:cubicBezTo>
                    <a:cubicBezTo>
                      <a:pt x="177" y="9"/>
                      <a:pt x="170" y="16"/>
                      <a:pt x="165" y="23"/>
                    </a:cubicBezTo>
                    <a:cubicBezTo>
                      <a:pt x="162" y="27"/>
                      <a:pt x="159" y="31"/>
                      <a:pt x="157" y="34"/>
                    </a:cubicBezTo>
                    <a:cubicBezTo>
                      <a:pt x="156" y="35"/>
                      <a:pt x="155" y="37"/>
                      <a:pt x="155" y="38"/>
                    </a:cubicBezTo>
                    <a:cubicBezTo>
                      <a:pt x="154" y="37"/>
                      <a:pt x="154" y="37"/>
                      <a:pt x="153" y="37"/>
                    </a:cubicBezTo>
                    <a:cubicBezTo>
                      <a:pt x="150" y="36"/>
                      <a:pt x="148" y="36"/>
                      <a:pt x="146" y="35"/>
                    </a:cubicBezTo>
                    <a:cubicBezTo>
                      <a:pt x="144" y="35"/>
                      <a:pt x="143" y="35"/>
                      <a:pt x="143" y="35"/>
                    </a:cubicBezTo>
                    <a:cubicBezTo>
                      <a:pt x="143" y="35"/>
                      <a:pt x="142" y="35"/>
                      <a:pt x="141" y="35"/>
                    </a:cubicBezTo>
                    <a:cubicBezTo>
                      <a:pt x="139" y="34"/>
                      <a:pt x="136" y="34"/>
                      <a:pt x="133" y="34"/>
                    </a:cubicBezTo>
                    <a:cubicBezTo>
                      <a:pt x="133" y="34"/>
                      <a:pt x="132" y="34"/>
                      <a:pt x="132" y="34"/>
                    </a:cubicBezTo>
                    <a:cubicBezTo>
                      <a:pt x="131" y="31"/>
                      <a:pt x="130" y="24"/>
                      <a:pt x="127" y="17"/>
                    </a:cubicBezTo>
                    <a:cubicBezTo>
                      <a:pt x="125" y="8"/>
                      <a:pt x="121" y="0"/>
                      <a:pt x="121" y="0"/>
                    </a:cubicBezTo>
                    <a:cubicBezTo>
                      <a:pt x="121" y="0"/>
                      <a:pt x="119" y="0"/>
                      <a:pt x="116" y="0"/>
                    </a:cubicBezTo>
                    <a:cubicBezTo>
                      <a:pt x="113" y="0"/>
                      <a:pt x="109" y="1"/>
                      <a:pt x="105" y="1"/>
                    </a:cubicBezTo>
                    <a:cubicBezTo>
                      <a:pt x="101" y="2"/>
                      <a:pt x="97" y="3"/>
                      <a:pt x="94" y="4"/>
                    </a:cubicBezTo>
                    <a:cubicBezTo>
                      <a:pt x="92" y="4"/>
                      <a:pt x="90" y="5"/>
                      <a:pt x="90" y="5"/>
                    </a:cubicBezTo>
                    <a:cubicBezTo>
                      <a:pt x="90" y="5"/>
                      <a:pt x="90" y="7"/>
                      <a:pt x="89" y="11"/>
                    </a:cubicBezTo>
                    <a:cubicBezTo>
                      <a:pt x="89" y="14"/>
                      <a:pt x="89" y="19"/>
                      <a:pt x="90" y="24"/>
                    </a:cubicBezTo>
                    <a:cubicBezTo>
                      <a:pt x="90" y="31"/>
                      <a:pt x="91" y="38"/>
                      <a:pt x="91" y="41"/>
                    </a:cubicBezTo>
                    <a:cubicBezTo>
                      <a:pt x="91" y="41"/>
                      <a:pt x="90" y="41"/>
                      <a:pt x="90" y="41"/>
                    </a:cubicBezTo>
                    <a:cubicBezTo>
                      <a:pt x="87" y="43"/>
                      <a:pt x="85" y="44"/>
                      <a:pt x="83" y="45"/>
                    </a:cubicBezTo>
                    <a:cubicBezTo>
                      <a:pt x="82" y="45"/>
                      <a:pt x="81" y="46"/>
                      <a:pt x="81" y="46"/>
                    </a:cubicBezTo>
                    <a:cubicBezTo>
                      <a:pt x="81" y="46"/>
                      <a:pt x="80" y="46"/>
                      <a:pt x="78" y="47"/>
                    </a:cubicBezTo>
                    <a:cubicBezTo>
                      <a:pt x="78" y="48"/>
                      <a:pt x="77" y="48"/>
                      <a:pt x="76" y="49"/>
                    </a:cubicBezTo>
                    <a:cubicBezTo>
                      <a:pt x="75" y="50"/>
                      <a:pt x="74" y="51"/>
                      <a:pt x="72" y="52"/>
                    </a:cubicBezTo>
                    <a:cubicBezTo>
                      <a:pt x="72" y="52"/>
                      <a:pt x="71" y="52"/>
                      <a:pt x="71" y="52"/>
                    </a:cubicBezTo>
                    <a:cubicBezTo>
                      <a:pt x="70" y="52"/>
                      <a:pt x="69" y="51"/>
                      <a:pt x="67" y="49"/>
                    </a:cubicBezTo>
                    <a:cubicBezTo>
                      <a:pt x="65" y="47"/>
                      <a:pt x="61" y="45"/>
                      <a:pt x="57" y="42"/>
                    </a:cubicBezTo>
                    <a:cubicBezTo>
                      <a:pt x="49" y="37"/>
                      <a:pt x="41" y="33"/>
                      <a:pt x="41" y="33"/>
                    </a:cubicBezTo>
                    <a:cubicBezTo>
                      <a:pt x="41" y="33"/>
                      <a:pt x="39" y="35"/>
                      <a:pt x="37" y="37"/>
                    </a:cubicBezTo>
                    <a:cubicBezTo>
                      <a:pt x="35" y="39"/>
                      <a:pt x="32" y="42"/>
                      <a:pt x="30" y="45"/>
                    </a:cubicBezTo>
                    <a:cubicBezTo>
                      <a:pt x="27" y="48"/>
                      <a:pt x="25" y="51"/>
                      <a:pt x="23" y="53"/>
                    </a:cubicBezTo>
                    <a:cubicBezTo>
                      <a:pt x="22" y="55"/>
                      <a:pt x="22" y="56"/>
                      <a:pt x="21" y="56"/>
                    </a:cubicBezTo>
                    <a:cubicBezTo>
                      <a:pt x="21" y="57"/>
                      <a:pt x="20" y="57"/>
                      <a:pt x="20" y="57"/>
                    </a:cubicBezTo>
                    <a:cubicBezTo>
                      <a:pt x="20" y="57"/>
                      <a:pt x="26" y="65"/>
                      <a:pt x="32" y="72"/>
                    </a:cubicBezTo>
                    <a:cubicBezTo>
                      <a:pt x="37" y="77"/>
                      <a:pt x="43" y="82"/>
                      <a:pt x="45" y="84"/>
                    </a:cubicBezTo>
                    <a:cubicBezTo>
                      <a:pt x="44" y="84"/>
                      <a:pt x="44" y="85"/>
                      <a:pt x="44" y="85"/>
                    </a:cubicBezTo>
                    <a:cubicBezTo>
                      <a:pt x="43" y="88"/>
                      <a:pt x="41" y="90"/>
                      <a:pt x="41" y="92"/>
                    </a:cubicBezTo>
                    <a:cubicBezTo>
                      <a:pt x="40" y="94"/>
                      <a:pt x="40" y="95"/>
                      <a:pt x="40" y="95"/>
                    </a:cubicBezTo>
                    <a:cubicBezTo>
                      <a:pt x="40" y="95"/>
                      <a:pt x="40" y="96"/>
                      <a:pt x="39" y="97"/>
                    </a:cubicBezTo>
                    <a:cubicBezTo>
                      <a:pt x="38" y="99"/>
                      <a:pt x="38" y="101"/>
                      <a:pt x="37" y="104"/>
                    </a:cubicBezTo>
                    <a:cubicBezTo>
                      <a:pt x="37" y="105"/>
                      <a:pt x="37" y="105"/>
                      <a:pt x="37" y="106"/>
                    </a:cubicBezTo>
                    <a:cubicBezTo>
                      <a:pt x="34" y="106"/>
                      <a:pt x="27" y="106"/>
                      <a:pt x="19" y="107"/>
                    </a:cubicBezTo>
                    <a:cubicBezTo>
                      <a:pt x="10" y="108"/>
                      <a:pt x="1" y="111"/>
                      <a:pt x="1" y="111"/>
                    </a:cubicBezTo>
                    <a:cubicBezTo>
                      <a:pt x="1" y="111"/>
                      <a:pt x="1" y="111"/>
                      <a:pt x="1" y="112"/>
                    </a:cubicBezTo>
                    <a:cubicBezTo>
                      <a:pt x="1" y="113"/>
                      <a:pt x="1" y="114"/>
                      <a:pt x="1" y="116"/>
                    </a:cubicBezTo>
                    <a:cubicBezTo>
                      <a:pt x="0" y="119"/>
                      <a:pt x="0" y="122"/>
                      <a:pt x="0" y="126"/>
                    </a:cubicBezTo>
                    <a:cubicBezTo>
                      <a:pt x="0" y="130"/>
                      <a:pt x="0" y="134"/>
                      <a:pt x="1" y="137"/>
                    </a:cubicBezTo>
                    <a:cubicBezTo>
                      <a:pt x="1" y="139"/>
                      <a:pt x="1" y="140"/>
                      <a:pt x="1" y="141"/>
                    </a:cubicBezTo>
                    <a:cubicBezTo>
                      <a:pt x="1" y="142"/>
                      <a:pt x="1" y="142"/>
                      <a:pt x="1" y="142"/>
                    </a:cubicBezTo>
                    <a:cubicBezTo>
                      <a:pt x="1" y="142"/>
                      <a:pt x="10" y="144"/>
                      <a:pt x="19" y="146"/>
                    </a:cubicBezTo>
                    <a:cubicBezTo>
                      <a:pt x="27" y="147"/>
                      <a:pt x="34" y="147"/>
                      <a:pt x="37" y="147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38" y="151"/>
                      <a:pt x="38" y="154"/>
                      <a:pt x="39" y="156"/>
                    </a:cubicBezTo>
                    <a:cubicBezTo>
                      <a:pt x="40" y="157"/>
                      <a:pt x="40" y="158"/>
                      <a:pt x="40" y="158"/>
                    </a:cubicBezTo>
                    <a:cubicBezTo>
                      <a:pt x="40" y="158"/>
                      <a:pt x="40" y="159"/>
                      <a:pt x="41" y="161"/>
                    </a:cubicBezTo>
                    <a:cubicBezTo>
                      <a:pt x="41" y="163"/>
                      <a:pt x="43" y="165"/>
                      <a:pt x="44" y="167"/>
                    </a:cubicBezTo>
                    <a:cubicBezTo>
                      <a:pt x="44" y="168"/>
                      <a:pt x="44" y="168"/>
                      <a:pt x="45" y="169"/>
                    </a:cubicBezTo>
                    <a:cubicBezTo>
                      <a:pt x="43" y="170"/>
                      <a:pt x="37" y="175"/>
                      <a:pt x="32" y="181"/>
                    </a:cubicBezTo>
                    <a:cubicBezTo>
                      <a:pt x="26" y="188"/>
                      <a:pt x="20" y="195"/>
                      <a:pt x="20" y="195"/>
                    </a:cubicBezTo>
                    <a:cubicBezTo>
                      <a:pt x="20" y="195"/>
                      <a:pt x="21" y="196"/>
                      <a:pt x="21" y="197"/>
                    </a:cubicBezTo>
                    <a:cubicBezTo>
                      <a:pt x="22" y="197"/>
                      <a:pt x="22" y="198"/>
                      <a:pt x="23" y="199"/>
                    </a:cubicBezTo>
                    <a:cubicBezTo>
                      <a:pt x="25" y="202"/>
                      <a:pt x="27" y="205"/>
                      <a:pt x="30" y="208"/>
                    </a:cubicBezTo>
                    <a:cubicBezTo>
                      <a:pt x="32" y="211"/>
                      <a:pt x="35" y="214"/>
                      <a:pt x="37" y="216"/>
                    </a:cubicBezTo>
                    <a:cubicBezTo>
                      <a:pt x="39" y="218"/>
                      <a:pt x="41" y="220"/>
                      <a:pt x="41" y="220"/>
                    </a:cubicBezTo>
                    <a:cubicBezTo>
                      <a:pt x="41" y="220"/>
                      <a:pt x="49" y="215"/>
                      <a:pt x="57" y="210"/>
                    </a:cubicBezTo>
                    <a:cubicBezTo>
                      <a:pt x="61" y="208"/>
                      <a:pt x="65" y="205"/>
                      <a:pt x="67" y="203"/>
                    </a:cubicBezTo>
                    <a:cubicBezTo>
                      <a:pt x="69" y="202"/>
                      <a:pt x="70" y="201"/>
                      <a:pt x="71" y="200"/>
                    </a:cubicBezTo>
                    <a:cubicBezTo>
                      <a:pt x="71" y="201"/>
                      <a:pt x="72" y="201"/>
                      <a:pt x="72" y="201"/>
                    </a:cubicBezTo>
                    <a:cubicBezTo>
                      <a:pt x="74" y="202"/>
                      <a:pt x="75" y="203"/>
                      <a:pt x="76" y="204"/>
                    </a:cubicBezTo>
                    <a:cubicBezTo>
                      <a:pt x="77" y="204"/>
                      <a:pt x="78" y="205"/>
                      <a:pt x="78" y="205"/>
                    </a:cubicBezTo>
                    <a:cubicBezTo>
                      <a:pt x="80" y="206"/>
                      <a:pt x="81" y="207"/>
                      <a:pt x="81" y="207"/>
                    </a:cubicBezTo>
                    <a:cubicBezTo>
                      <a:pt x="81" y="207"/>
                      <a:pt x="82" y="207"/>
                      <a:pt x="83" y="208"/>
                    </a:cubicBezTo>
                    <a:cubicBezTo>
                      <a:pt x="85" y="209"/>
                      <a:pt x="87" y="210"/>
                      <a:pt x="90" y="211"/>
                    </a:cubicBezTo>
                    <a:cubicBezTo>
                      <a:pt x="90" y="212"/>
                      <a:pt x="91" y="212"/>
                      <a:pt x="91" y="212"/>
                    </a:cubicBezTo>
                    <a:cubicBezTo>
                      <a:pt x="91" y="214"/>
                      <a:pt x="90" y="222"/>
                      <a:pt x="90" y="229"/>
                    </a:cubicBezTo>
                    <a:cubicBezTo>
                      <a:pt x="89" y="234"/>
                      <a:pt x="89" y="239"/>
                      <a:pt x="89" y="242"/>
                    </a:cubicBezTo>
                    <a:cubicBezTo>
                      <a:pt x="90" y="246"/>
                      <a:pt x="90" y="248"/>
                      <a:pt x="90" y="248"/>
                    </a:cubicBezTo>
                    <a:cubicBezTo>
                      <a:pt x="90" y="248"/>
                      <a:pt x="92" y="248"/>
                      <a:pt x="94" y="249"/>
                    </a:cubicBezTo>
                    <a:cubicBezTo>
                      <a:pt x="97" y="250"/>
                      <a:pt x="101" y="251"/>
                      <a:pt x="105" y="252"/>
                    </a:cubicBezTo>
                    <a:cubicBezTo>
                      <a:pt x="109" y="252"/>
                      <a:pt x="113" y="253"/>
                      <a:pt x="116" y="253"/>
                    </a:cubicBezTo>
                    <a:cubicBezTo>
                      <a:pt x="119" y="253"/>
                      <a:pt x="121" y="253"/>
                      <a:pt x="121" y="253"/>
                    </a:cubicBezTo>
                    <a:cubicBezTo>
                      <a:pt x="121" y="253"/>
                      <a:pt x="125" y="245"/>
                      <a:pt x="127" y="236"/>
                    </a:cubicBezTo>
                    <a:cubicBezTo>
                      <a:pt x="130" y="229"/>
                      <a:pt x="131" y="222"/>
                      <a:pt x="132" y="219"/>
                    </a:cubicBezTo>
                    <a:cubicBezTo>
                      <a:pt x="132" y="219"/>
                      <a:pt x="133" y="219"/>
                      <a:pt x="133" y="219"/>
                    </a:cubicBezTo>
                    <a:cubicBezTo>
                      <a:pt x="136" y="219"/>
                      <a:pt x="139" y="219"/>
                      <a:pt x="141" y="218"/>
                    </a:cubicBezTo>
                    <a:cubicBezTo>
                      <a:pt x="142" y="218"/>
                      <a:pt x="143" y="218"/>
                      <a:pt x="143" y="218"/>
                    </a:cubicBezTo>
                    <a:cubicBezTo>
                      <a:pt x="143" y="218"/>
                      <a:pt x="144" y="218"/>
                      <a:pt x="146" y="217"/>
                    </a:cubicBezTo>
                    <a:cubicBezTo>
                      <a:pt x="148" y="217"/>
                      <a:pt x="150" y="216"/>
                      <a:pt x="153" y="216"/>
                    </a:cubicBezTo>
                    <a:cubicBezTo>
                      <a:pt x="154" y="216"/>
                      <a:pt x="154" y="215"/>
                      <a:pt x="155" y="215"/>
                    </a:cubicBezTo>
                    <a:cubicBezTo>
                      <a:pt x="155" y="216"/>
                      <a:pt x="156" y="217"/>
                      <a:pt x="157" y="219"/>
                    </a:cubicBezTo>
                    <a:cubicBezTo>
                      <a:pt x="159" y="222"/>
                      <a:pt x="162" y="226"/>
                      <a:pt x="165" y="229"/>
                    </a:cubicBezTo>
                    <a:cubicBezTo>
                      <a:pt x="170" y="237"/>
                      <a:pt x="177" y="244"/>
                      <a:pt x="177" y="244"/>
                    </a:cubicBezTo>
                    <a:cubicBezTo>
                      <a:pt x="177" y="244"/>
                      <a:pt x="178" y="243"/>
                      <a:pt x="181" y="242"/>
                    </a:cubicBezTo>
                    <a:cubicBezTo>
                      <a:pt x="184" y="240"/>
                      <a:pt x="187" y="239"/>
                      <a:pt x="191" y="236"/>
                    </a:cubicBezTo>
                    <a:cubicBezTo>
                      <a:pt x="194" y="234"/>
                      <a:pt x="198" y="232"/>
                      <a:pt x="200" y="231"/>
                    </a:cubicBezTo>
                    <a:cubicBezTo>
                      <a:pt x="202" y="229"/>
                      <a:pt x="204" y="228"/>
                      <a:pt x="204" y="228"/>
                    </a:cubicBezTo>
                    <a:cubicBezTo>
                      <a:pt x="204" y="228"/>
                      <a:pt x="203" y="225"/>
                      <a:pt x="202" y="222"/>
                    </a:cubicBezTo>
                    <a:cubicBezTo>
                      <a:pt x="201" y="219"/>
                      <a:pt x="200" y="215"/>
                      <a:pt x="198" y="210"/>
                    </a:cubicBezTo>
                    <a:cubicBezTo>
                      <a:pt x="195" y="203"/>
                      <a:pt x="191" y="197"/>
                      <a:pt x="190" y="194"/>
                    </a:cubicBezTo>
                    <a:cubicBezTo>
                      <a:pt x="191" y="194"/>
                      <a:pt x="191" y="194"/>
                      <a:pt x="191" y="194"/>
                    </a:cubicBezTo>
                    <a:cubicBezTo>
                      <a:pt x="193" y="193"/>
                      <a:pt x="194" y="192"/>
                      <a:pt x="194" y="191"/>
                    </a:cubicBezTo>
                    <a:cubicBezTo>
                      <a:pt x="195" y="190"/>
                      <a:pt x="196" y="189"/>
                      <a:pt x="197" y="188"/>
                    </a:cubicBezTo>
                    <a:cubicBezTo>
                      <a:pt x="198" y="187"/>
                      <a:pt x="198" y="186"/>
                      <a:pt x="198" y="186"/>
                    </a:cubicBezTo>
                    <a:cubicBezTo>
                      <a:pt x="199" y="186"/>
                      <a:pt x="199" y="186"/>
                      <a:pt x="199" y="186"/>
                    </a:cubicBezTo>
                    <a:cubicBezTo>
                      <a:pt x="199" y="185"/>
                      <a:pt x="200" y="185"/>
                      <a:pt x="200" y="184"/>
                    </a:cubicBezTo>
                    <a:cubicBezTo>
                      <a:pt x="201" y="183"/>
                      <a:pt x="203" y="181"/>
                      <a:pt x="204" y="178"/>
                    </a:cubicBezTo>
                    <a:cubicBezTo>
                      <a:pt x="205" y="178"/>
                      <a:pt x="205" y="177"/>
                      <a:pt x="205" y="177"/>
                    </a:cubicBezTo>
                    <a:cubicBezTo>
                      <a:pt x="208" y="178"/>
                      <a:pt x="215" y="180"/>
                      <a:pt x="222" y="181"/>
                    </a:cubicBezTo>
                    <a:cubicBezTo>
                      <a:pt x="231" y="183"/>
                      <a:pt x="240" y="184"/>
                      <a:pt x="240" y="184"/>
                    </a:cubicBezTo>
                    <a:cubicBezTo>
                      <a:pt x="240" y="184"/>
                      <a:pt x="241" y="183"/>
                      <a:pt x="242" y="180"/>
                    </a:cubicBezTo>
                    <a:cubicBezTo>
                      <a:pt x="243" y="179"/>
                      <a:pt x="244" y="177"/>
                      <a:pt x="245" y="175"/>
                    </a:cubicBezTo>
                    <a:cubicBezTo>
                      <a:pt x="245" y="174"/>
                      <a:pt x="246" y="172"/>
                      <a:pt x="247" y="170"/>
                    </a:cubicBezTo>
                    <a:cubicBezTo>
                      <a:pt x="247" y="168"/>
                      <a:pt x="248" y="166"/>
                      <a:pt x="249" y="164"/>
                    </a:cubicBezTo>
                    <a:cubicBezTo>
                      <a:pt x="249" y="163"/>
                      <a:pt x="250" y="161"/>
                      <a:pt x="250" y="159"/>
                    </a:cubicBezTo>
                    <a:cubicBezTo>
                      <a:pt x="251" y="157"/>
                      <a:pt x="251" y="155"/>
                      <a:pt x="251" y="155"/>
                    </a:cubicBezTo>
                    <a:cubicBezTo>
                      <a:pt x="251" y="155"/>
                      <a:pt x="249" y="153"/>
                      <a:pt x="246" y="152"/>
                    </a:cubicBezTo>
                    <a:cubicBezTo>
                      <a:pt x="243" y="150"/>
                      <a:pt x="239" y="147"/>
                      <a:pt x="235" y="145"/>
                    </a:cubicBezTo>
                    <a:close/>
                    <a:moveTo>
                      <a:pt x="198" y="134"/>
                    </a:moveTo>
                    <a:cubicBezTo>
                      <a:pt x="198" y="136"/>
                      <a:pt x="197" y="139"/>
                      <a:pt x="197" y="142"/>
                    </a:cubicBezTo>
                    <a:cubicBezTo>
                      <a:pt x="196" y="145"/>
                      <a:pt x="195" y="148"/>
                      <a:pt x="194" y="151"/>
                    </a:cubicBezTo>
                    <a:cubicBezTo>
                      <a:pt x="192" y="157"/>
                      <a:pt x="189" y="162"/>
                      <a:pt x="187" y="166"/>
                    </a:cubicBezTo>
                    <a:cubicBezTo>
                      <a:pt x="185" y="168"/>
                      <a:pt x="184" y="169"/>
                      <a:pt x="183" y="171"/>
                    </a:cubicBezTo>
                    <a:cubicBezTo>
                      <a:pt x="183" y="171"/>
                      <a:pt x="182" y="172"/>
                      <a:pt x="182" y="172"/>
                    </a:cubicBezTo>
                    <a:cubicBezTo>
                      <a:pt x="182" y="172"/>
                      <a:pt x="182" y="172"/>
                      <a:pt x="182" y="172"/>
                    </a:cubicBezTo>
                    <a:cubicBezTo>
                      <a:pt x="182" y="172"/>
                      <a:pt x="181" y="173"/>
                      <a:pt x="180" y="174"/>
                    </a:cubicBezTo>
                    <a:cubicBezTo>
                      <a:pt x="180" y="174"/>
                      <a:pt x="179" y="175"/>
                      <a:pt x="179" y="176"/>
                    </a:cubicBezTo>
                    <a:cubicBezTo>
                      <a:pt x="178" y="176"/>
                      <a:pt x="177" y="177"/>
                      <a:pt x="176" y="178"/>
                    </a:cubicBezTo>
                    <a:cubicBezTo>
                      <a:pt x="175" y="179"/>
                      <a:pt x="173" y="181"/>
                      <a:pt x="170" y="183"/>
                    </a:cubicBezTo>
                    <a:cubicBezTo>
                      <a:pt x="169" y="184"/>
                      <a:pt x="168" y="185"/>
                      <a:pt x="167" y="186"/>
                    </a:cubicBezTo>
                    <a:cubicBezTo>
                      <a:pt x="165" y="187"/>
                      <a:pt x="164" y="187"/>
                      <a:pt x="163" y="188"/>
                    </a:cubicBezTo>
                    <a:cubicBezTo>
                      <a:pt x="162" y="189"/>
                      <a:pt x="160" y="190"/>
                      <a:pt x="159" y="190"/>
                    </a:cubicBezTo>
                    <a:cubicBezTo>
                      <a:pt x="157" y="191"/>
                      <a:pt x="156" y="192"/>
                      <a:pt x="155" y="192"/>
                    </a:cubicBezTo>
                    <a:cubicBezTo>
                      <a:pt x="152" y="193"/>
                      <a:pt x="149" y="194"/>
                      <a:pt x="147" y="195"/>
                    </a:cubicBezTo>
                    <a:cubicBezTo>
                      <a:pt x="145" y="195"/>
                      <a:pt x="143" y="196"/>
                      <a:pt x="142" y="196"/>
                    </a:cubicBezTo>
                    <a:cubicBezTo>
                      <a:pt x="140" y="196"/>
                      <a:pt x="140" y="197"/>
                      <a:pt x="140" y="197"/>
                    </a:cubicBezTo>
                    <a:cubicBezTo>
                      <a:pt x="140" y="197"/>
                      <a:pt x="139" y="197"/>
                      <a:pt x="137" y="197"/>
                    </a:cubicBezTo>
                    <a:cubicBezTo>
                      <a:pt x="136" y="197"/>
                      <a:pt x="134" y="197"/>
                      <a:pt x="132" y="197"/>
                    </a:cubicBezTo>
                    <a:cubicBezTo>
                      <a:pt x="130" y="198"/>
                      <a:pt x="127" y="198"/>
                      <a:pt x="124" y="198"/>
                    </a:cubicBezTo>
                    <a:cubicBezTo>
                      <a:pt x="122" y="197"/>
                      <a:pt x="121" y="197"/>
                      <a:pt x="119" y="197"/>
                    </a:cubicBezTo>
                    <a:cubicBezTo>
                      <a:pt x="118" y="197"/>
                      <a:pt x="116" y="197"/>
                      <a:pt x="115" y="197"/>
                    </a:cubicBezTo>
                    <a:cubicBezTo>
                      <a:pt x="113" y="196"/>
                      <a:pt x="112" y="196"/>
                      <a:pt x="110" y="196"/>
                    </a:cubicBezTo>
                    <a:cubicBezTo>
                      <a:pt x="109" y="195"/>
                      <a:pt x="107" y="195"/>
                      <a:pt x="106" y="195"/>
                    </a:cubicBezTo>
                    <a:cubicBezTo>
                      <a:pt x="103" y="193"/>
                      <a:pt x="101" y="193"/>
                      <a:pt x="98" y="192"/>
                    </a:cubicBezTo>
                    <a:cubicBezTo>
                      <a:pt x="96" y="191"/>
                      <a:pt x="95" y="190"/>
                      <a:pt x="93" y="189"/>
                    </a:cubicBezTo>
                    <a:cubicBezTo>
                      <a:pt x="92" y="189"/>
                      <a:pt x="92" y="188"/>
                      <a:pt x="92" y="188"/>
                    </a:cubicBezTo>
                    <a:cubicBezTo>
                      <a:pt x="92" y="188"/>
                      <a:pt x="91" y="188"/>
                      <a:pt x="90" y="187"/>
                    </a:cubicBezTo>
                    <a:cubicBezTo>
                      <a:pt x="89" y="187"/>
                      <a:pt x="88" y="186"/>
                      <a:pt x="88" y="186"/>
                    </a:cubicBezTo>
                    <a:cubicBezTo>
                      <a:pt x="87" y="185"/>
                      <a:pt x="86" y="185"/>
                      <a:pt x="85" y="184"/>
                    </a:cubicBezTo>
                    <a:cubicBezTo>
                      <a:pt x="84" y="183"/>
                      <a:pt x="83" y="182"/>
                      <a:pt x="82" y="182"/>
                    </a:cubicBezTo>
                    <a:cubicBezTo>
                      <a:pt x="81" y="181"/>
                      <a:pt x="80" y="180"/>
                      <a:pt x="79" y="179"/>
                    </a:cubicBezTo>
                    <a:cubicBezTo>
                      <a:pt x="77" y="177"/>
                      <a:pt x="75" y="174"/>
                      <a:pt x="73" y="172"/>
                    </a:cubicBezTo>
                    <a:cubicBezTo>
                      <a:pt x="69" y="167"/>
                      <a:pt x="65" y="162"/>
                      <a:pt x="63" y="158"/>
                    </a:cubicBezTo>
                    <a:cubicBezTo>
                      <a:pt x="62" y="156"/>
                      <a:pt x="61" y="154"/>
                      <a:pt x="61" y="153"/>
                    </a:cubicBezTo>
                    <a:cubicBezTo>
                      <a:pt x="61" y="152"/>
                      <a:pt x="60" y="151"/>
                      <a:pt x="60" y="151"/>
                    </a:cubicBezTo>
                    <a:cubicBezTo>
                      <a:pt x="60" y="151"/>
                      <a:pt x="60" y="150"/>
                      <a:pt x="59" y="149"/>
                    </a:cubicBezTo>
                    <a:cubicBezTo>
                      <a:pt x="59" y="148"/>
                      <a:pt x="59" y="146"/>
                      <a:pt x="58" y="143"/>
                    </a:cubicBezTo>
                    <a:cubicBezTo>
                      <a:pt x="57" y="139"/>
                      <a:pt x="56" y="133"/>
                      <a:pt x="56" y="126"/>
                    </a:cubicBezTo>
                    <a:cubicBezTo>
                      <a:pt x="56" y="120"/>
                      <a:pt x="57" y="114"/>
                      <a:pt x="58" y="109"/>
                    </a:cubicBezTo>
                    <a:cubicBezTo>
                      <a:pt x="59" y="107"/>
                      <a:pt x="59" y="105"/>
                      <a:pt x="59" y="104"/>
                    </a:cubicBezTo>
                    <a:cubicBezTo>
                      <a:pt x="60" y="103"/>
                      <a:pt x="60" y="102"/>
                      <a:pt x="60" y="102"/>
                    </a:cubicBezTo>
                    <a:cubicBezTo>
                      <a:pt x="60" y="102"/>
                      <a:pt x="61" y="101"/>
                      <a:pt x="61" y="100"/>
                    </a:cubicBezTo>
                    <a:cubicBezTo>
                      <a:pt x="61" y="99"/>
                      <a:pt x="62" y="97"/>
                      <a:pt x="63" y="95"/>
                    </a:cubicBezTo>
                    <a:cubicBezTo>
                      <a:pt x="65" y="91"/>
                      <a:pt x="69" y="85"/>
                      <a:pt x="73" y="81"/>
                    </a:cubicBezTo>
                    <a:cubicBezTo>
                      <a:pt x="75" y="78"/>
                      <a:pt x="77" y="76"/>
                      <a:pt x="79" y="74"/>
                    </a:cubicBezTo>
                    <a:cubicBezTo>
                      <a:pt x="80" y="73"/>
                      <a:pt x="81" y="72"/>
                      <a:pt x="82" y="71"/>
                    </a:cubicBezTo>
                    <a:cubicBezTo>
                      <a:pt x="83" y="70"/>
                      <a:pt x="84" y="70"/>
                      <a:pt x="85" y="69"/>
                    </a:cubicBezTo>
                    <a:cubicBezTo>
                      <a:pt x="86" y="68"/>
                      <a:pt x="87" y="68"/>
                      <a:pt x="88" y="67"/>
                    </a:cubicBezTo>
                    <a:cubicBezTo>
                      <a:pt x="88" y="67"/>
                      <a:pt x="89" y="66"/>
                      <a:pt x="90" y="66"/>
                    </a:cubicBezTo>
                    <a:cubicBezTo>
                      <a:pt x="91" y="65"/>
                      <a:pt x="92" y="65"/>
                      <a:pt x="92" y="65"/>
                    </a:cubicBezTo>
                    <a:cubicBezTo>
                      <a:pt x="92" y="65"/>
                      <a:pt x="92" y="64"/>
                      <a:pt x="93" y="64"/>
                    </a:cubicBezTo>
                    <a:cubicBezTo>
                      <a:pt x="95" y="63"/>
                      <a:pt x="96" y="62"/>
                      <a:pt x="98" y="61"/>
                    </a:cubicBezTo>
                    <a:cubicBezTo>
                      <a:pt x="101" y="60"/>
                      <a:pt x="103" y="59"/>
                      <a:pt x="106" y="58"/>
                    </a:cubicBezTo>
                    <a:cubicBezTo>
                      <a:pt x="107" y="58"/>
                      <a:pt x="109" y="58"/>
                      <a:pt x="110" y="57"/>
                    </a:cubicBezTo>
                    <a:cubicBezTo>
                      <a:pt x="112" y="57"/>
                      <a:pt x="113" y="56"/>
                      <a:pt x="115" y="56"/>
                    </a:cubicBezTo>
                    <a:cubicBezTo>
                      <a:pt x="116" y="56"/>
                      <a:pt x="118" y="56"/>
                      <a:pt x="119" y="56"/>
                    </a:cubicBezTo>
                    <a:cubicBezTo>
                      <a:pt x="121" y="55"/>
                      <a:pt x="122" y="55"/>
                      <a:pt x="124" y="55"/>
                    </a:cubicBezTo>
                    <a:cubicBezTo>
                      <a:pt x="127" y="55"/>
                      <a:pt x="130" y="55"/>
                      <a:pt x="132" y="55"/>
                    </a:cubicBezTo>
                    <a:cubicBezTo>
                      <a:pt x="134" y="55"/>
                      <a:pt x="136" y="56"/>
                      <a:pt x="137" y="56"/>
                    </a:cubicBezTo>
                    <a:cubicBezTo>
                      <a:pt x="139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2" y="57"/>
                    </a:cubicBezTo>
                    <a:cubicBezTo>
                      <a:pt x="143" y="57"/>
                      <a:pt x="145" y="57"/>
                      <a:pt x="147" y="58"/>
                    </a:cubicBezTo>
                    <a:cubicBezTo>
                      <a:pt x="149" y="58"/>
                      <a:pt x="152" y="60"/>
                      <a:pt x="155" y="61"/>
                    </a:cubicBezTo>
                    <a:cubicBezTo>
                      <a:pt x="156" y="61"/>
                      <a:pt x="157" y="62"/>
                      <a:pt x="159" y="63"/>
                    </a:cubicBezTo>
                    <a:cubicBezTo>
                      <a:pt x="160" y="63"/>
                      <a:pt x="162" y="64"/>
                      <a:pt x="163" y="65"/>
                    </a:cubicBezTo>
                    <a:cubicBezTo>
                      <a:pt x="164" y="65"/>
                      <a:pt x="165" y="66"/>
                      <a:pt x="167" y="67"/>
                    </a:cubicBezTo>
                    <a:cubicBezTo>
                      <a:pt x="168" y="68"/>
                      <a:pt x="169" y="69"/>
                      <a:pt x="170" y="70"/>
                    </a:cubicBezTo>
                    <a:cubicBezTo>
                      <a:pt x="173" y="71"/>
                      <a:pt x="175" y="73"/>
                      <a:pt x="176" y="75"/>
                    </a:cubicBezTo>
                    <a:cubicBezTo>
                      <a:pt x="177" y="76"/>
                      <a:pt x="178" y="76"/>
                      <a:pt x="179" y="77"/>
                    </a:cubicBezTo>
                    <a:cubicBezTo>
                      <a:pt x="179" y="78"/>
                      <a:pt x="180" y="79"/>
                      <a:pt x="180" y="79"/>
                    </a:cubicBezTo>
                    <a:cubicBezTo>
                      <a:pt x="181" y="80"/>
                      <a:pt x="182" y="81"/>
                      <a:pt x="182" y="81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2" y="81"/>
                      <a:pt x="183" y="82"/>
                      <a:pt x="183" y="82"/>
                    </a:cubicBezTo>
                    <a:cubicBezTo>
                      <a:pt x="184" y="83"/>
                      <a:pt x="185" y="85"/>
                      <a:pt x="187" y="87"/>
                    </a:cubicBezTo>
                    <a:cubicBezTo>
                      <a:pt x="189" y="91"/>
                      <a:pt x="192" y="96"/>
                      <a:pt x="194" y="102"/>
                    </a:cubicBezTo>
                    <a:cubicBezTo>
                      <a:pt x="195" y="105"/>
                      <a:pt x="196" y="108"/>
                      <a:pt x="197" y="111"/>
                    </a:cubicBezTo>
                    <a:cubicBezTo>
                      <a:pt x="197" y="114"/>
                      <a:pt x="198" y="116"/>
                      <a:pt x="198" y="119"/>
                    </a:cubicBezTo>
                    <a:cubicBezTo>
                      <a:pt x="198" y="123"/>
                      <a:pt x="199" y="126"/>
                      <a:pt x="199" y="126"/>
                    </a:cubicBezTo>
                    <a:cubicBezTo>
                      <a:pt x="199" y="126"/>
                      <a:pt x="198" y="130"/>
                      <a:pt x="198" y="13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24"/>
              <p:cNvSpPr/>
              <p:nvPr/>
            </p:nvSpPr>
            <p:spPr>
              <a:xfrm>
                <a:off x="3905874" y="3734048"/>
                <a:ext cx="336583" cy="334474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4" extrusionOk="0">
                    <a:moveTo>
                      <a:pt x="98" y="194"/>
                    </a:moveTo>
                    <a:cubicBezTo>
                      <a:pt x="44" y="194"/>
                      <a:pt x="0" y="151"/>
                      <a:pt x="0" y="97"/>
                    </a:cubicBezTo>
                    <a:cubicBezTo>
                      <a:pt x="0" y="44"/>
                      <a:pt x="44" y="0"/>
                      <a:pt x="98" y="0"/>
                    </a:cubicBezTo>
                    <a:cubicBezTo>
                      <a:pt x="151" y="0"/>
                      <a:pt x="195" y="44"/>
                      <a:pt x="195" y="97"/>
                    </a:cubicBezTo>
                    <a:cubicBezTo>
                      <a:pt x="195" y="151"/>
                      <a:pt x="151" y="194"/>
                      <a:pt x="98" y="194"/>
                    </a:cubicBezTo>
                    <a:close/>
                    <a:moveTo>
                      <a:pt x="98" y="23"/>
                    </a:moveTo>
                    <a:cubicBezTo>
                      <a:pt x="57" y="23"/>
                      <a:pt x="23" y="57"/>
                      <a:pt x="23" y="97"/>
                    </a:cubicBezTo>
                    <a:cubicBezTo>
                      <a:pt x="23" y="138"/>
                      <a:pt x="57" y="172"/>
                      <a:pt x="98" y="172"/>
                    </a:cubicBezTo>
                    <a:cubicBezTo>
                      <a:pt x="138" y="172"/>
                      <a:pt x="172" y="138"/>
                      <a:pt x="172" y="97"/>
                    </a:cubicBezTo>
                    <a:cubicBezTo>
                      <a:pt x="172" y="57"/>
                      <a:pt x="138" y="23"/>
                      <a:pt x="98" y="2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24"/>
              <p:cNvSpPr/>
              <p:nvPr/>
            </p:nvSpPr>
            <p:spPr>
              <a:xfrm>
                <a:off x="3786645" y="3611652"/>
                <a:ext cx="575041" cy="580317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37" extrusionOk="0">
                    <a:moveTo>
                      <a:pt x="312" y="193"/>
                    </a:moveTo>
                    <a:cubicBezTo>
                      <a:pt x="303" y="189"/>
                      <a:pt x="294" y="185"/>
                      <a:pt x="291" y="184"/>
                    </a:cubicBezTo>
                    <a:cubicBezTo>
                      <a:pt x="291" y="183"/>
                      <a:pt x="291" y="182"/>
                      <a:pt x="292" y="182"/>
                    </a:cubicBezTo>
                    <a:cubicBezTo>
                      <a:pt x="292" y="174"/>
                      <a:pt x="292" y="168"/>
                      <a:pt x="292" y="168"/>
                    </a:cubicBezTo>
                    <a:cubicBezTo>
                      <a:pt x="292" y="168"/>
                      <a:pt x="292" y="163"/>
                      <a:pt x="292" y="155"/>
                    </a:cubicBezTo>
                    <a:cubicBezTo>
                      <a:pt x="291" y="154"/>
                      <a:pt x="291" y="154"/>
                      <a:pt x="291" y="153"/>
                    </a:cubicBezTo>
                    <a:cubicBezTo>
                      <a:pt x="294" y="152"/>
                      <a:pt x="303" y="148"/>
                      <a:pt x="312" y="143"/>
                    </a:cubicBezTo>
                    <a:cubicBezTo>
                      <a:pt x="318" y="141"/>
                      <a:pt x="323" y="137"/>
                      <a:pt x="327" y="135"/>
                    </a:cubicBezTo>
                    <a:cubicBezTo>
                      <a:pt x="331" y="133"/>
                      <a:pt x="333" y="131"/>
                      <a:pt x="333" y="131"/>
                    </a:cubicBezTo>
                    <a:cubicBezTo>
                      <a:pt x="333" y="131"/>
                      <a:pt x="333" y="128"/>
                      <a:pt x="332" y="124"/>
                    </a:cubicBezTo>
                    <a:cubicBezTo>
                      <a:pt x="331" y="123"/>
                      <a:pt x="331" y="120"/>
                      <a:pt x="330" y="118"/>
                    </a:cubicBezTo>
                    <a:cubicBezTo>
                      <a:pt x="329" y="116"/>
                      <a:pt x="328" y="113"/>
                      <a:pt x="327" y="111"/>
                    </a:cubicBezTo>
                    <a:cubicBezTo>
                      <a:pt x="327" y="108"/>
                      <a:pt x="326" y="106"/>
                      <a:pt x="325" y="103"/>
                    </a:cubicBezTo>
                    <a:cubicBezTo>
                      <a:pt x="324" y="101"/>
                      <a:pt x="323" y="99"/>
                      <a:pt x="322" y="97"/>
                    </a:cubicBezTo>
                    <a:cubicBezTo>
                      <a:pt x="320" y="94"/>
                      <a:pt x="319" y="91"/>
                      <a:pt x="319" y="91"/>
                    </a:cubicBezTo>
                    <a:cubicBezTo>
                      <a:pt x="319" y="91"/>
                      <a:pt x="307" y="93"/>
                      <a:pt x="295" y="95"/>
                    </a:cubicBezTo>
                    <a:cubicBezTo>
                      <a:pt x="285" y="98"/>
                      <a:pt x="276" y="100"/>
                      <a:pt x="272" y="101"/>
                    </a:cubicBezTo>
                    <a:cubicBezTo>
                      <a:pt x="272" y="101"/>
                      <a:pt x="272" y="100"/>
                      <a:pt x="271" y="100"/>
                    </a:cubicBezTo>
                    <a:cubicBezTo>
                      <a:pt x="269" y="96"/>
                      <a:pt x="267" y="94"/>
                      <a:pt x="266" y="92"/>
                    </a:cubicBezTo>
                    <a:cubicBezTo>
                      <a:pt x="265" y="91"/>
                      <a:pt x="264" y="90"/>
                      <a:pt x="264" y="90"/>
                    </a:cubicBezTo>
                    <a:cubicBezTo>
                      <a:pt x="264" y="89"/>
                      <a:pt x="263" y="89"/>
                      <a:pt x="263" y="89"/>
                    </a:cubicBezTo>
                    <a:cubicBezTo>
                      <a:pt x="263" y="89"/>
                      <a:pt x="262" y="88"/>
                      <a:pt x="261" y="86"/>
                    </a:cubicBezTo>
                    <a:cubicBezTo>
                      <a:pt x="260" y="85"/>
                      <a:pt x="259" y="84"/>
                      <a:pt x="258" y="83"/>
                    </a:cubicBezTo>
                    <a:cubicBezTo>
                      <a:pt x="257" y="82"/>
                      <a:pt x="256" y="81"/>
                      <a:pt x="254" y="79"/>
                    </a:cubicBezTo>
                    <a:cubicBezTo>
                      <a:pt x="254" y="79"/>
                      <a:pt x="253" y="78"/>
                      <a:pt x="253" y="78"/>
                    </a:cubicBezTo>
                    <a:cubicBezTo>
                      <a:pt x="254" y="75"/>
                      <a:pt x="259" y="66"/>
                      <a:pt x="263" y="57"/>
                    </a:cubicBezTo>
                    <a:cubicBezTo>
                      <a:pt x="265" y="51"/>
                      <a:pt x="267" y="46"/>
                      <a:pt x="268" y="41"/>
                    </a:cubicBezTo>
                    <a:cubicBezTo>
                      <a:pt x="270" y="37"/>
                      <a:pt x="271" y="34"/>
                      <a:pt x="271" y="34"/>
                    </a:cubicBezTo>
                    <a:cubicBezTo>
                      <a:pt x="271" y="34"/>
                      <a:pt x="269" y="32"/>
                      <a:pt x="265" y="30"/>
                    </a:cubicBezTo>
                    <a:cubicBezTo>
                      <a:pt x="262" y="27"/>
                      <a:pt x="258" y="25"/>
                      <a:pt x="253" y="22"/>
                    </a:cubicBezTo>
                    <a:cubicBezTo>
                      <a:pt x="249" y="19"/>
                      <a:pt x="244" y="17"/>
                      <a:pt x="240" y="15"/>
                    </a:cubicBezTo>
                    <a:cubicBezTo>
                      <a:pt x="237" y="14"/>
                      <a:pt x="234" y="13"/>
                      <a:pt x="234" y="13"/>
                    </a:cubicBezTo>
                    <a:cubicBezTo>
                      <a:pt x="234" y="13"/>
                      <a:pt x="226" y="22"/>
                      <a:pt x="218" y="31"/>
                    </a:cubicBezTo>
                    <a:cubicBezTo>
                      <a:pt x="215" y="36"/>
                      <a:pt x="211" y="41"/>
                      <a:pt x="209" y="45"/>
                    </a:cubicBezTo>
                    <a:cubicBezTo>
                      <a:pt x="207" y="47"/>
                      <a:pt x="206" y="49"/>
                      <a:pt x="205" y="50"/>
                    </a:cubicBezTo>
                    <a:cubicBezTo>
                      <a:pt x="204" y="50"/>
                      <a:pt x="204" y="50"/>
                      <a:pt x="203" y="50"/>
                    </a:cubicBezTo>
                    <a:cubicBezTo>
                      <a:pt x="199" y="49"/>
                      <a:pt x="196" y="48"/>
                      <a:pt x="194" y="47"/>
                    </a:cubicBezTo>
                    <a:cubicBezTo>
                      <a:pt x="191" y="47"/>
                      <a:pt x="190" y="47"/>
                      <a:pt x="190" y="47"/>
                    </a:cubicBezTo>
                    <a:cubicBezTo>
                      <a:pt x="190" y="47"/>
                      <a:pt x="189" y="47"/>
                      <a:pt x="186" y="46"/>
                    </a:cubicBezTo>
                    <a:cubicBezTo>
                      <a:pt x="184" y="46"/>
                      <a:pt x="181" y="45"/>
                      <a:pt x="177" y="45"/>
                    </a:cubicBezTo>
                    <a:cubicBezTo>
                      <a:pt x="176" y="45"/>
                      <a:pt x="176" y="45"/>
                      <a:pt x="175" y="45"/>
                    </a:cubicBezTo>
                    <a:cubicBezTo>
                      <a:pt x="174" y="42"/>
                      <a:pt x="172" y="32"/>
                      <a:pt x="169" y="23"/>
                    </a:cubicBezTo>
                    <a:cubicBezTo>
                      <a:pt x="165" y="11"/>
                      <a:pt x="160" y="0"/>
                      <a:pt x="160" y="0"/>
                    </a:cubicBezTo>
                    <a:cubicBezTo>
                      <a:pt x="160" y="0"/>
                      <a:pt x="158" y="0"/>
                      <a:pt x="154" y="0"/>
                    </a:cubicBezTo>
                    <a:cubicBezTo>
                      <a:pt x="150" y="0"/>
                      <a:pt x="145" y="1"/>
                      <a:pt x="139" y="2"/>
                    </a:cubicBezTo>
                    <a:cubicBezTo>
                      <a:pt x="134" y="3"/>
                      <a:pt x="129" y="4"/>
                      <a:pt x="125" y="5"/>
                    </a:cubicBezTo>
                    <a:cubicBezTo>
                      <a:pt x="121" y="6"/>
                      <a:pt x="119" y="7"/>
                      <a:pt x="119" y="7"/>
                    </a:cubicBezTo>
                    <a:cubicBezTo>
                      <a:pt x="119" y="7"/>
                      <a:pt x="119" y="10"/>
                      <a:pt x="119" y="15"/>
                    </a:cubicBezTo>
                    <a:cubicBezTo>
                      <a:pt x="118" y="19"/>
                      <a:pt x="118" y="26"/>
                      <a:pt x="119" y="32"/>
                    </a:cubicBezTo>
                    <a:cubicBezTo>
                      <a:pt x="119" y="42"/>
                      <a:pt x="120" y="51"/>
                      <a:pt x="121" y="55"/>
                    </a:cubicBezTo>
                    <a:cubicBezTo>
                      <a:pt x="120" y="55"/>
                      <a:pt x="119" y="55"/>
                      <a:pt x="119" y="55"/>
                    </a:cubicBezTo>
                    <a:cubicBezTo>
                      <a:pt x="115" y="57"/>
                      <a:pt x="112" y="59"/>
                      <a:pt x="110" y="60"/>
                    </a:cubicBezTo>
                    <a:cubicBezTo>
                      <a:pt x="108" y="61"/>
                      <a:pt x="107" y="61"/>
                      <a:pt x="107" y="61"/>
                    </a:cubicBezTo>
                    <a:cubicBezTo>
                      <a:pt x="107" y="61"/>
                      <a:pt x="106" y="62"/>
                      <a:pt x="104" y="63"/>
                    </a:cubicBezTo>
                    <a:cubicBezTo>
                      <a:pt x="103" y="64"/>
                      <a:pt x="102" y="65"/>
                      <a:pt x="100" y="66"/>
                    </a:cubicBezTo>
                    <a:cubicBezTo>
                      <a:pt x="99" y="66"/>
                      <a:pt x="97" y="68"/>
                      <a:pt x="96" y="69"/>
                    </a:cubicBezTo>
                    <a:cubicBezTo>
                      <a:pt x="95" y="69"/>
                      <a:pt x="95" y="70"/>
                      <a:pt x="94" y="70"/>
                    </a:cubicBezTo>
                    <a:cubicBezTo>
                      <a:pt x="93" y="69"/>
                      <a:pt x="91" y="68"/>
                      <a:pt x="89" y="66"/>
                    </a:cubicBezTo>
                    <a:cubicBezTo>
                      <a:pt x="85" y="63"/>
                      <a:pt x="80" y="60"/>
                      <a:pt x="75" y="57"/>
                    </a:cubicBezTo>
                    <a:cubicBezTo>
                      <a:pt x="65" y="50"/>
                      <a:pt x="54" y="45"/>
                      <a:pt x="54" y="45"/>
                    </a:cubicBezTo>
                    <a:cubicBezTo>
                      <a:pt x="54" y="45"/>
                      <a:pt x="52" y="46"/>
                      <a:pt x="49" y="49"/>
                    </a:cubicBezTo>
                    <a:cubicBezTo>
                      <a:pt x="46" y="52"/>
                      <a:pt x="43" y="56"/>
                      <a:pt x="39" y="60"/>
                    </a:cubicBezTo>
                    <a:cubicBezTo>
                      <a:pt x="36" y="64"/>
                      <a:pt x="33" y="68"/>
                      <a:pt x="30" y="71"/>
                    </a:cubicBezTo>
                    <a:cubicBezTo>
                      <a:pt x="29" y="73"/>
                      <a:pt x="28" y="74"/>
                      <a:pt x="28" y="75"/>
                    </a:cubicBezTo>
                    <a:cubicBezTo>
                      <a:pt x="27" y="76"/>
                      <a:pt x="27" y="77"/>
                      <a:pt x="27" y="77"/>
                    </a:cubicBezTo>
                    <a:cubicBezTo>
                      <a:pt x="27" y="77"/>
                      <a:pt x="34" y="87"/>
                      <a:pt x="42" y="96"/>
                    </a:cubicBezTo>
                    <a:cubicBezTo>
                      <a:pt x="49" y="103"/>
                      <a:pt x="56" y="110"/>
                      <a:pt x="59" y="112"/>
                    </a:cubicBezTo>
                    <a:cubicBezTo>
                      <a:pt x="59" y="113"/>
                      <a:pt x="58" y="113"/>
                      <a:pt x="58" y="114"/>
                    </a:cubicBezTo>
                    <a:cubicBezTo>
                      <a:pt x="56" y="117"/>
                      <a:pt x="55" y="120"/>
                      <a:pt x="54" y="123"/>
                    </a:cubicBezTo>
                    <a:cubicBezTo>
                      <a:pt x="53" y="125"/>
                      <a:pt x="53" y="126"/>
                      <a:pt x="53" y="126"/>
                    </a:cubicBezTo>
                    <a:cubicBezTo>
                      <a:pt x="53" y="126"/>
                      <a:pt x="52" y="127"/>
                      <a:pt x="51" y="130"/>
                    </a:cubicBezTo>
                    <a:cubicBezTo>
                      <a:pt x="50" y="132"/>
                      <a:pt x="50" y="135"/>
                      <a:pt x="49" y="139"/>
                    </a:cubicBezTo>
                    <a:cubicBezTo>
                      <a:pt x="49" y="140"/>
                      <a:pt x="48" y="140"/>
                      <a:pt x="48" y="141"/>
                    </a:cubicBezTo>
                    <a:cubicBezTo>
                      <a:pt x="45" y="141"/>
                      <a:pt x="35" y="142"/>
                      <a:pt x="25" y="143"/>
                    </a:cubicBezTo>
                    <a:cubicBezTo>
                      <a:pt x="13" y="145"/>
                      <a:pt x="1" y="147"/>
                      <a:pt x="1" y="147"/>
                    </a:cubicBezTo>
                    <a:cubicBezTo>
                      <a:pt x="1" y="147"/>
                      <a:pt x="1" y="148"/>
                      <a:pt x="1" y="149"/>
                    </a:cubicBezTo>
                    <a:cubicBezTo>
                      <a:pt x="1" y="150"/>
                      <a:pt x="0" y="152"/>
                      <a:pt x="0" y="154"/>
                    </a:cubicBezTo>
                    <a:cubicBezTo>
                      <a:pt x="0" y="158"/>
                      <a:pt x="0" y="163"/>
                      <a:pt x="0" y="168"/>
                    </a:cubicBezTo>
                    <a:cubicBezTo>
                      <a:pt x="0" y="174"/>
                      <a:pt x="0" y="179"/>
                      <a:pt x="0" y="183"/>
                    </a:cubicBezTo>
                    <a:cubicBezTo>
                      <a:pt x="0" y="185"/>
                      <a:pt x="1" y="186"/>
                      <a:pt x="1" y="188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13" y="192"/>
                      <a:pt x="25" y="194"/>
                    </a:cubicBezTo>
                    <a:cubicBezTo>
                      <a:pt x="35" y="195"/>
                      <a:pt x="45" y="196"/>
                      <a:pt x="48" y="196"/>
                    </a:cubicBezTo>
                    <a:cubicBezTo>
                      <a:pt x="48" y="197"/>
                      <a:pt x="49" y="197"/>
                      <a:pt x="49" y="198"/>
                    </a:cubicBezTo>
                    <a:cubicBezTo>
                      <a:pt x="50" y="202"/>
                      <a:pt x="50" y="205"/>
                      <a:pt x="51" y="207"/>
                    </a:cubicBezTo>
                    <a:cubicBezTo>
                      <a:pt x="52" y="209"/>
                      <a:pt x="53" y="211"/>
                      <a:pt x="53" y="211"/>
                    </a:cubicBezTo>
                    <a:cubicBezTo>
                      <a:pt x="53" y="211"/>
                      <a:pt x="53" y="212"/>
                      <a:pt x="54" y="214"/>
                    </a:cubicBezTo>
                    <a:cubicBezTo>
                      <a:pt x="55" y="216"/>
                      <a:pt x="56" y="219"/>
                      <a:pt x="58" y="223"/>
                    </a:cubicBezTo>
                    <a:cubicBezTo>
                      <a:pt x="58" y="224"/>
                      <a:pt x="59" y="224"/>
                      <a:pt x="59" y="225"/>
                    </a:cubicBezTo>
                    <a:cubicBezTo>
                      <a:pt x="56" y="227"/>
                      <a:pt x="49" y="234"/>
                      <a:pt x="42" y="241"/>
                    </a:cubicBezTo>
                    <a:cubicBezTo>
                      <a:pt x="34" y="250"/>
                      <a:pt x="27" y="260"/>
                      <a:pt x="27" y="260"/>
                    </a:cubicBezTo>
                    <a:cubicBezTo>
                      <a:pt x="27" y="260"/>
                      <a:pt x="27" y="261"/>
                      <a:pt x="28" y="262"/>
                    </a:cubicBezTo>
                    <a:cubicBezTo>
                      <a:pt x="28" y="263"/>
                      <a:pt x="29" y="264"/>
                      <a:pt x="30" y="266"/>
                    </a:cubicBezTo>
                    <a:cubicBezTo>
                      <a:pt x="33" y="269"/>
                      <a:pt x="36" y="273"/>
                      <a:pt x="39" y="277"/>
                    </a:cubicBezTo>
                    <a:cubicBezTo>
                      <a:pt x="43" y="281"/>
                      <a:pt x="46" y="285"/>
                      <a:pt x="49" y="288"/>
                    </a:cubicBezTo>
                    <a:cubicBezTo>
                      <a:pt x="52" y="290"/>
                      <a:pt x="54" y="292"/>
                      <a:pt x="54" y="292"/>
                    </a:cubicBezTo>
                    <a:cubicBezTo>
                      <a:pt x="54" y="292"/>
                      <a:pt x="65" y="287"/>
                      <a:pt x="75" y="280"/>
                    </a:cubicBezTo>
                    <a:cubicBezTo>
                      <a:pt x="80" y="277"/>
                      <a:pt x="85" y="273"/>
                      <a:pt x="89" y="271"/>
                    </a:cubicBezTo>
                    <a:cubicBezTo>
                      <a:pt x="91" y="269"/>
                      <a:pt x="93" y="268"/>
                      <a:pt x="94" y="267"/>
                    </a:cubicBezTo>
                    <a:cubicBezTo>
                      <a:pt x="95" y="267"/>
                      <a:pt x="95" y="268"/>
                      <a:pt x="96" y="268"/>
                    </a:cubicBezTo>
                    <a:cubicBezTo>
                      <a:pt x="97" y="269"/>
                      <a:pt x="99" y="270"/>
                      <a:pt x="100" y="271"/>
                    </a:cubicBezTo>
                    <a:cubicBezTo>
                      <a:pt x="102" y="272"/>
                      <a:pt x="103" y="273"/>
                      <a:pt x="104" y="273"/>
                    </a:cubicBezTo>
                    <a:cubicBezTo>
                      <a:pt x="106" y="275"/>
                      <a:pt x="107" y="275"/>
                      <a:pt x="107" y="275"/>
                    </a:cubicBezTo>
                    <a:cubicBezTo>
                      <a:pt x="107" y="275"/>
                      <a:pt x="108" y="276"/>
                      <a:pt x="110" y="277"/>
                    </a:cubicBezTo>
                    <a:cubicBezTo>
                      <a:pt x="112" y="278"/>
                      <a:pt x="115" y="280"/>
                      <a:pt x="119" y="281"/>
                    </a:cubicBezTo>
                    <a:cubicBezTo>
                      <a:pt x="119" y="282"/>
                      <a:pt x="120" y="282"/>
                      <a:pt x="121" y="282"/>
                    </a:cubicBezTo>
                    <a:cubicBezTo>
                      <a:pt x="120" y="285"/>
                      <a:pt x="119" y="295"/>
                      <a:pt x="119" y="305"/>
                    </a:cubicBezTo>
                    <a:cubicBezTo>
                      <a:pt x="118" y="311"/>
                      <a:pt x="118" y="318"/>
                      <a:pt x="119" y="322"/>
                    </a:cubicBezTo>
                    <a:cubicBezTo>
                      <a:pt x="119" y="327"/>
                      <a:pt x="119" y="330"/>
                      <a:pt x="119" y="330"/>
                    </a:cubicBezTo>
                    <a:cubicBezTo>
                      <a:pt x="119" y="330"/>
                      <a:pt x="121" y="331"/>
                      <a:pt x="125" y="332"/>
                    </a:cubicBezTo>
                    <a:cubicBezTo>
                      <a:pt x="129" y="333"/>
                      <a:pt x="134" y="334"/>
                      <a:pt x="139" y="335"/>
                    </a:cubicBezTo>
                    <a:cubicBezTo>
                      <a:pt x="145" y="336"/>
                      <a:pt x="150" y="337"/>
                      <a:pt x="154" y="337"/>
                    </a:cubicBezTo>
                    <a:cubicBezTo>
                      <a:pt x="158" y="337"/>
                      <a:pt x="160" y="337"/>
                      <a:pt x="160" y="337"/>
                    </a:cubicBezTo>
                    <a:cubicBezTo>
                      <a:pt x="160" y="337"/>
                      <a:pt x="165" y="326"/>
                      <a:pt x="169" y="314"/>
                    </a:cubicBezTo>
                    <a:cubicBezTo>
                      <a:pt x="172" y="305"/>
                      <a:pt x="174" y="295"/>
                      <a:pt x="175" y="292"/>
                    </a:cubicBezTo>
                    <a:cubicBezTo>
                      <a:pt x="176" y="292"/>
                      <a:pt x="176" y="292"/>
                      <a:pt x="177" y="292"/>
                    </a:cubicBezTo>
                    <a:cubicBezTo>
                      <a:pt x="181" y="292"/>
                      <a:pt x="184" y="291"/>
                      <a:pt x="186" y="291"/>
                    </a:cubicBezTo>
                    <a:cubicBezTo>
                      <a:pt x="189" y="290"/>
                      <a:pt x="190" y="290"/>
                      <a:pt x="190" y="290"/>
                    </a:cubicBezTo>
                    <a:cubicBezTo>
                      <a:pt x="190" y="290"/>
                      <a:pt x="191" y="290"/>
                      <a:pt x="194" y="289"/>
                    </a:cubicBezTo>
                    <a:cubicBezTo>
                      <a:pt x="196" y="289"/>
                      <a:pt x="199" y="288"/>
                      <a:pt x="203" y="287"/>
                    </a:cubicBezTo>
                    <a:cubicBezTo>
                      <a:pt x="204" y="287"/>
                      <a:pt x="204" y="287"/>
                      <a:pt x="205" y="286"/>
                    </a:cubicBezTo>
                    <a:cubicBezTo>
                      <a:pt x="206" y="288"/>
                      <a:pt x="207" y="289"/>
                      <a:pt x="209" y="292"/>
                    </a:cubicBezTo>
                    <a:cubicBezTo>
                      <a:pt x="211" y="296"/>
                      <a:pt x="215" y="301"/>
                      <a:pt x="218" y="305"/>
                    </a:cubicBezTo>
                    <a:cubicBezTo>
                      <a:pt x="226" y="315"/>
                      <a:pt x="234" y="324"/>
                      <a:pt x="234" y="324"/>
                    </a:cubicBezTo>
                    <a:cubicBezTo>
                      <a:pt x="234" y="324"/>
                      <a:pt x="237" y="323"/>
                      <a:pt x="240" y="321"/>
                    </a:cubicBezTo>
                    <a:cubicBezTo>
                      <a:pt x="244" y="320"/>
                      <a:pt x="249" y="318"/>
                      <a:pt x="253" y="315"/>
                    </a:cubicBezTo>
                    <a:cubicBezTo>
                      <a:pt x="258" y="312"/>
                      <a:pt x="262" y="309"/>
                      <a:pt x="265" y="307"/>
                    </a:cubicBezTo>
                    <a:cubicBezTo>
                      <a:pt x="269" y="305"/>
                      <a:pt x="271" y="303"/>
                      <a:pt x="271" y="303"/>
                    </a:cubicBezTo>
                    <a:cubicBezTo>
                      <a:pt x="271" y="303"/>
                      <a:pt x="270" y="300"/>
                      <a:pt x="268" y="296"/>
                    </a:cubicBezTo>
                    <a:cubicBezTo>
                      <a:pt x="267" y="291"/>
                      <a:pt x="265" y="286"/>
                      <a:pt x="263" y="280"/>
                    </a:cubicBezTo>
                    <a:cubicBezTo>
                      <a:pt x="259" y="270"/>
                      <a:pt x="254" y="262"/>
                      <a:pt x="253" y="259"/>
                    </a:cubicBezTo>
                    <a:cubicBezTo>
                      <a:pt x="253" y="258"/>
                      <a:pt x="254" y="258"/>
                      <a:pt x="254" y="258"/>
                    </a:cubicBezTo>
                    <a:cubicBezTo>
                      <a:pt x="256" y="256"/>
                      <a:pt x="257" y="255"/>
                      <a:pt x="258" y="254"/>
                    </a:cubicBezTo>
                    <a:cubicBezTo>
                      <a:pt x="259" y="252"/>
                      <a:pt x="260" y="251"/>
                      <a:pt x="261" y="251"/>
                    </a:cubicBezTo>
                    <a:cubicBezTo>
                      <a:pt x="262" y="249"/>
                      <a:pt x="263" y="248"/>
                      <a:pt x="263" y="248"/>
                    </a:cubicBezTo>
                    <a:cubicBezTo>
                      <a:pt x="263" y="248"/>
                      <a:pt x="264" y="248"/>
                      <a:pt x="264" y="247"/>
                    </a:cubicBezTo>
                    <a:cubicBezTo>
                      <a:pt x="264" y="247"/>
                      <a:pt x="265" y="246"/>
                      <a:pt x="266" y="245"/>
                    </a:cubicBezTo>
                    <a:cubicBezTo>
                      <a:pt x="267" y="243"/>
                      <a:pt x="269" y="240"/>
                      <a:pt x="271" y="237"/>
                    </a:cubicBezTo>
                    <a:cubicBezTo>
                      <a:pt x="272" y="237"/>
                      <a:pt x="272" y="236"/>
                      <a:pt x="272" y="235"/>
                    </a:cubicBezTo>
                    <a:cubicBezTo>
                      <a:pt x="276" y="236"/>
                      <a:pt x="285" y="239"/>
                      <a:pt x="295" y="241"/>
                    </a:cubicBezTo>
                    <a:cubicBezTo>
                      <a:pt x="307" y="244"/>
                      <a:pt x="319" y="246"/>
                      <a:pt x="319" y="246"/>
                    </a:cubicBezTo>
                    <a:cubicBezTo>
                      <a:pt x="319" y="246"/>
                      <a:pt x="320" y="243"/>
                      <a:pt x="322" y="240"/>
                    </a:cubicBezTo>
                    <a:cubicBezTo>
                      <a:pt x="323" y="238"/>
                      <a:pt x="324" y="236"/>
                      <a:pt x="325" y="233"/>
                    </a:cubicBezTo>
                    <a:cubicBezTo>
                      <a:pt x="326" y="231"/>
                      <a:pt x="327" y="229"/>
                      <a:pt x="327" y="226"/>
                    </a:cubicBezTo>
                    <a:cubicBezTo>
                      <a:pt x="328" y="224"/>
                      <a:pt x="329" y="221"/>
                      <a:pt x="330" y="219"/>
                    </a:cubicBezTo>
                    <a:cubicBezTo>
                      <a:pt x="331" y="217"/>
                      <a:pt x="331" y="214"/>
                      <a:pt x="332" y="212"/>
                    </a:cubicBezTo>
                    <a:cubicBezTo>
                      <a:pt x="333" y="209"/>
                      <a:pt x="333" y="206"/>
                      <a:pt x="333" y="206"/>
                    </a:cubicBezTo>
                    <a:cubicBezTo>
                      <a:pt x="333" y="206"/>
                      <a:pt x="331" y="204"/>
                      <a:pt x="327" y="202"/>
                    </a:cubicBezTo>
                    <a:cubicBezTo>
                      <a:pt x="323" y="199"/>
                      <a:pt x="318" y="196"/>
                      <a:pt x="312" y="193"/>
                    </a:cubicBezTo>
                    <a:close/>
                    <a:moveTo>
                      <a:pt x="263" y="179"/>
                    </a:moveTo>
                    <a:cubicBezTo>
                      <a:pt x="262" y="182"/>
                      <a:pt x="262" y="185"/>
                      <a:pt x="261" y="189"/>
                    </a:cubicBezTo>
                    <a:cubicBezTo>
                      <a:pt x="260" y="193"/>
                      <a:pt x="259" y="197"/>
                      <a:pt x="258" y="201"/>
                    </a:cubicBezTo>
                    <a:cubicBezTo>
                      <a:pt x="255" y="209"/>
                      <a:pt x="251" y="216"/>
                      <a:pt x="248" y="221"/>
                    </a:cubicBezTo>
                    <a:cubicBezTo>
                      <a:pt x="246" y="224"/>
                      <a:pt x="244" y="226"/>
                      <a:pt x="243" y="227"/>
                    </a:cubicBezTo>
                    <a:cubicBezTo>
                      <a:pt x="243" y="228"/>
                      <a:pt x="242" y="228"/>
                      <a:pt x="242" y="229"/>
                    </a:cubicBezTo>
                    <a:cubicBezTo>
                      <a:pt x="241" y="229"/>
                      <a:pt x="241" y="229"/>
                      <a:pt x="241" y="229"/>
                    </a:cubicBezTo>
                    <a:cubicBezTo>
                      <a:pt x="241" y="229"/>
                      <a:pt x="241" y="230"/>
                      <a:pt x="239" y="231"/>
                    </a:cubicBezTo>
                    <a:cubicBezTo>
                      <a:pt x="239" y="232"/>
                      <a:pt x="238" y="233"/>
                      <a:pt x="237" y="234"/>
                    </a:cubicBezTo>
                    <a:cubicBezTo>
                      <a:pt x="236" y="235"/>
                      <a:pt x="235" y="236"/>
                      <a:pt x="234" y="237"/>
                    </a:cubicBezTo>
                    <a:cubicBezTo>
                      <a:pt x="232" y="239"/>
                      <a:pt x="229" y="242"/>
                      <a:pt x="226" y="244"/>
                    </a:cubicBezTo>
                    <a:cubicBezTo>
                      <a:pt x="225" y="245"/>
                      <a:pt x="223" y="246"/>
                      <a:pt x="221" y="247"/>
                    </a:cubicBezTo>
                    <a:cubicBezTo>
                      <a:pt x="220" y="248"/>
                      <a:pt x="218" y="249"/>
                      <a:pt x="216" y="250"/>
                    </a:cubicBezTo>
                    <a:cubicBezTo>
                      <a:pt x="214" y="252"/>
                      <a:pt x="212" y="252"/>
                      <a:pt x="211" y="253"/>
                    </a:cubicBezTo>
                    <a:cubicBezTo>
                      <a:pt x="209" y="254"/>
                      <a:pt x="207" y="255"/>
                      <a:pt x="205" y="256"/>
                    </a:cubicBezTo>
                    <a:cubicBezTo>
                      <a:pt x="202" y="257"/>
                      <a:pt x="198" y="259"/>
                      <a:pt x="195" y="259"/>
                    </a:cubicBezTo>
                    <a:cubicBezTo>
                      <a:pt x="192" y="260"/>
                      <a:pt x="190" y="261"/>
                      <a:pt x="188" y="261"/>
                    </a:cubicBezTo>
                    <a:cubicBezTo>
                      <a:pt x="186" y="262"/>
                      <a:pt x="185" y="262"/>
                      <a:pt x="185" y="262"/>
                    </a:cubicBezTo>
                    <a:cubicBezTo>
                      <a:pt x="185" y="262"/>
                      <a:pt x="184" y="262"/>
                      <a:pt x="182" y="262"/>
                    </a:cubicBezTo>
                    <a:cubicBezTo>
                      <a:pt x="181" y="262"/>
                      <a:pt x="178" y="263"/>
                      <a:pt x="175" y="263"/>
                    </a:cubicBezTo>
                    <a:cubicBezTo>
                      <a:pt x="172" y="263"/>
                      <a:pt x="168" y="263"/>
                      <a:pt x="164" y="263"/>
                    </a:cubicBezTo>
                    <a:cubicBezTo>
                      <a:pt x="162" y="263"/>
                      <a:pt x="160" y="263"/>
                      <a:pt x="158" y="263"/>
                    </a:cubicBezTo>
                    <a:cubicBezTo>
                      <a:pt x="156" y="262"/>
                      <a:pt x="154" y="262"/>
                      <a:pt x="152" y="262"/>
                    </a:cubicBezTo>
                    <a:cubicBezTo>
                      <a:pt x="150" y="261"/>
                      <a:pt x="148" y="261"/>
                      <a:pt x="146" y="260"/>
                    </a:cubicBezTo>
                    <a:cubicBezTo>
                      <a:pt x="144" y="260"/>
                      <a:pt x="142" y="259"/>
                      <a:pt x="140" y="259"/>
                    </a:cubicBezTo>
                    <a:cubicBezTo>
                      <a:pt x="137" y="257"/>
                      <a:pt x="133" y="257"/>
                      <a:pt x="131" y="255"/>
                    </a:cubicBezTo>
                    <a:cubicBezTo>
                      <a:pt x="128" y="254"/>
                      <a:pt x="125" y="253"/>
                      <a:pt x="124" y="252"/>
                    </a:cubicBezTo>
                    <a:cubicBezTo>
                      <a:pt x="122" y="251"/>
                      <a:pt x="121" y="250"/>
                      <a:pt x="121" y="250"/>
                    </a:cubicBezTo>
                    <a:cubicBezTo>
                      <a:pt x="121" y="250"/>
                      <a:pt x="120" y="250"/>
                      <a:pt x="119" y="249"/>
                    </a:cubicBezTo>
                    <a:cubicBezTo>
                      <a:pt x="118" y="249"/>
                      <a:pt x="117" y="248"/>
                      <a:pt x="116" y="247"/>
                    </a:cubicBezTo>
                    <a:cubicBezTo>
                      <a:pt x="115" y="247"/>
                      <a:pt x="114" y="246"/>
                      <a:pt x="113" y="245"/>
                    </a:cubicBezTo>
                    <a:cubicBezTo>
                      <a:pt x="111" y="244"/>
                      <a:pt x="110" y="243"/>
                      <a:pt x="109" y="242"/>
                    </a:cubicBezTo>
                    <a:cubicBezTo>
                      <a:pt x="107" y="241"/>
                      <a:pt x="106" y="239"/>
                      <a:pt x="105" y="238"/>
                    </a:cubicBezTo>
                    <a:cubicBezTo>
                      <a:pt x="101" y="236"/>
                      <a:pt x="99" y="232"/>
                      <a:pt x="96" y="229"/>
                    </a:cubicBezTo>
                    <a:cubicBezTo>
                      <a:pt x="91" y="223"/>
                      <a:pt x="86" y="216"/>
                      <a:pt x="84" y="210"/>
                    </a:cubicBezTo>
                    <a:cubicBezTo>
                      <a:pt x="82" y="207"/>
                      <a:pt x="81" y="205"/>
                      <a:pt x="81" y="203"/>
                    </a:cubicBezTo>
                    <a:cubicBezTo>
                      <a:pt x="80" y="202"/>
                      <a:pt x="80" y="201"/>
                      <a:pt x="80" y="201"/>
                    </a:cubicBezTo>
                    <a:cubicBezTo>
                      <a:pt x="80" y="201"/>
                      <a:pt x="79" y="200"/>
                      <a:pt x="79" y="198"/>
                    </a:cubicBezTo>
                    <a:cubicBezTo>
                      <a:pt x="78" y="197"/>
                      <a:pt x="78" y="194"/>
                      <a:pt x="77" y="191"/>
                    </a:cubicBezTo>
                    <a:cubicBezTo>
                      <a:pt x="75" y="185"/>
                      <a:pt x="74" y="177"/>
                      <a:pt x="74" y="168"/>
                    </a:cubicBezTo>
                    <a:cubicBezTo>
                      <a:pt x="74" y="160"/>
                      <a:pt x="75" y="152"/>
                      <a:pt x="77" y="146"/>
                    </a:cubicBezTo>
                    <a:cubicBezTo>
                      <a:pt x="78" y="143"/>
                      <a:pt x="78" y="140"/>
                      <a:pt x="79" y="139"/>
                    </a:cubicBezTo>
                    <a:cubicBezTo>
                      <a:pt x="79" y="137"/>
                      <a:pt x="80" y="136"/>
                      <a:pt x="80" y="136"/>
                    </a:cubicBezTo>
                    <a:cubicBezTo>
                      <a:pt x="80" y="136"/>
                      <a:pt x="80" y="135"/>
                      <a:pt x="81" y="133"/>
                    </a:cubicBezTo>
                    <a:cubicBezTo>
                      <a:pt x="81" y="132"/>
                      <a:pt x="82" y="129"/>
                      <a:pt x="84" y="127"/>
                    </a:cubicBezTo>
                    <a:cubicBezTo>
                      <a:pt x="86" y="121"/>
                      <a:pt x="91" y="114"/>
                      <a:pt x="96" y="108"/>
                    </a:cubicBezTo>
                    <a:cubicBezTo>
                      <a:pt x="99" y="105"/>
                      <a:pt x="101" y="101"/>
                      <a:pt x="105" y="99"/>
                    </a:cubicBezTo>
                    <a:cubicBezTo>
                      <a:pt x="106" y="97"/>
                      <a:pt x="107" y="96"/>
                      <a:pt x="109" y="95"/>
                    </a:cubicBezTo>
                    <a:cubicBezTo>
                      <a:pt x="110" y="94"/>
                      <a:pt x="111" y="93"/>
                      <a:pt x="113" y="92"/>
                    </a:cubicBezTo>
                    <a:cubicBezTo>
                      <a:pt x="114" y="91"/>
                      <a:pt x="115" y="90"/>
                      <a:pt x="116" y="90"/>
                    </a:cubicBezTo>
                    <a:cubicBezTo>
                      <a:pt x="117" y="89"/>
                      <a:pt x="118" y="88"/>
                      <a:pt x="119" y="88"/>
                    </a:cubicBezTo>
                    <a:cubicBezTo>
                      <a:pt x="120" y="87"/>
                      <a:pt x="121" y="86"/>
                      <a:pt x="121" y="86"/>
                    </a:cubicBezTo>
                    <a:cubicBezTo>
                      <a:pt x="121" y="86"/>
                      <a:pt x="122" y="86"/>
                      <a:pt x="124" y="85"/>
                    </a:cubicBezTo>
                    <a:cubicBezTo>
                      <a:pt x="125" y="84"/>
                      <a:pt x="128" y="83"/>
                      <a:pt x="131" y="82"/>
                    </a:cubicBezTo>
                    <a:cubicBezTo>
                      <a:pt x="133" y="80"/>
                      <a:pt x="137" y="79"/>
                      <a:pt x="140" y="78"/>
                    </a:cubicBezTo>
                    <a:cubicBezTo>
                      <a:pt x="142" y="77"/>
                      <a:pt x="144" y="77"/>
                      <a:pt x="146" y="76"/>
                    </a:cubicBezTo>
                    <a:cubicBezTo>
                      <a:pt x="148" y="76"/>
                      <a:pt x="150" y="75"/>
                      <a:pt x="152" y="75"/>
                    </a:cubicBezTo>
                    <a:cubicBezTo>
                      <a:pt x="154" y="75"/>
                      <a:pt x="156" y="75"/>
                      <a:pt x="158" y="74"/>
                    </a:cubicBezTo>
                    <a:cubicBezTo>
                      <a:pt x="160" y="74"/>
                      <a:pt x="162" y="74"/>
                      <a:pt x="164" y="74"/>
                    </a:cubicBezTo>
                    <a:cubicBezTo>
                      <a:pt x="168" y="73"/>
                      <a:pt x="172" y="74"/>
                      <a:pt x="175" y="74"/>
                    </a:cubicBezTo>
                    <a:cubicBezTo>
                      <a:pt x="178" y="74"/>
                      <a:pt x="181" y="74"/>
                      <a:pt x="182" y="75"/>
                    </a:cubicBezTo>
                    <a:cubicBezTo>
                      <a:pt x="184" y="75"/>
                      <a:pt x="185" y="75"/>
                      <a:pt x="185" y="75"/>
                    </a:cubicBezTo>
                    <a:cubicBezTo>
                      <a:pt x="185" y="75"/>
                      <a:pt x="186" y="75"/>
                      <a:pt x="188" y="76"/>
                    </a:cubicBezTo>
                    <a:cubicBezTo>
                      <a:pt x="190" y="76"/>
                      <a:pt x="192" y="77"/>
                      <a:pt x="195" y="77"/>
                    </a:cubicBezTo>
                    <a:cubicBezTo>
                      <a:pt x="198" y="78"/>
                      <a:pt x="202" y="80"/>
                      <a:pt x="205" y="81"/>
                    </a:cubicBezTo>
                    <a:cubicBezTo>
                      <a:pt x="207" y="82"/>
                      <a:pt x="209" y="83"/>
                      <a:pt x="211" y="83"/>
                    </a:cubicBezTo>
                    <a:cubicBezTo>
                      <a:pt x="212" y="84"/>
                      <a:pt x="214" y="85"/>
                      <a:pt x="216" y="86"/>
                    </a:cubicBezTo>
                    <a:cubicBezTo>
                      <a:pt x="218" y="87"/>
                      <a:pt x="220" y="88"/>
                      <a:pt x="221" y="90"/>
                    </a:cubicBezTo>
                    <a:cubicBezTo>
                      <a:pt x="223" y="91"/>
                      <a:pt x="225" y="92"/>
                      <a:pt x="226" y="93"/>
                    </a:cubicBezTo>
                    <a:cubicBezTo>
                      <a:pt x="229" y="95"/>
                      <a:pt x="232" y="98"/>
                      <a:pt x="234" y="100"/>
                    </a:cubicBezTo>
                    <a:cubicBezTo>
                      <a:pt x="235" y="101"/>
                      <a:pt x="236" y="102"/>
                      <a:pt x="237" y="103"/>
                    </a:cubicBezTo>
                    <a:cubicBezTo>
                      <a:pt x="238" y="104"/>
                      <a:pt x="239" y="105"/>
                      <a:pt x="239" y="105"/>
                    </a:cubicBezTo>
                    <a:cubicBezTo>
                      <a:pt x="241" y="107"/>
                      <a:pt x="241" y="108"/>
                      <a:pt x="241" y="108"/>
                    </a:cubicBezTo>
                    <a:cubicBezTo>
                      <a:pt x="242" y="108"/>
                      <a:pt x="242" y="108"/>
                      <a:pt x="242" y="108"/>
                    </a:cubicBezTo>
                    <a:cubicBezTo>
                      <a:pt x="242" y="108"/>
                      <a:pt x="243" y="109"/>
                      <a:pt x="243" y="110"/>
                    </a:cubicBezTo>
                    <a:cubicBezTo>
                      <a:pt x="244" y="111"/>
                      <a:pt x="246" y="113"/>
                      <a:pt x="248" y="116"/>
                    </a:cubicBezTo>
                    <a:cubicBezTo>
                      <a:pt x="251" y="121"/>
                      <a:pt x="255" y="128"/>
                      <a:pt x="258" y="136"/>
                    </a:cubicBezTo>
                    <a:cubicBezTo>
                      <a:pt x="259" y="140"/>
                      <a:pt x="260" y="144"/>
                      <a:pt x="261" y="148"/>
                    </a:cubicBezTo>
                    <a:cubicBezTo>
                      <a:pt x="262" y="151"/>
                      <a:pt x="262" y="155"/>
                      <a:pt x="263" y="158"/>
                    </a:cubicBezTo>
                    <a:cubicBezTo>
                      <a:pt x="263" y="164"/>
                      <a:pt x="264" y="168"/>
                      <a:pt x="264" y="168"/>
                    </a:cubicBezTo>
                    <a:cubicBezTo>
                      <a:pt x="264" y="168"/>
                      <a:pt x="263" y="173"/>
                      <a:pt x="263" y="17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24"/>
              <p:cNvSpPr/>
              <p:nvPr/>
            </p:nvSpPr>
            <p:spPr>
              <a:xfrm>
                <a:off x="4930395" y="5480271"/>
                <a:ext cx="296490" cy="29754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72" extrusionOk="0">
                    <a:moveTo>
                      <a:pt x="86" y="172"/>
                    </a:moveTo>
                    <a:cubicBezTo>
                      <a:pt x="39" y="172"/>
                      <a:pt x="0" y="133"/>
                      <a:pt x="0" y="86"/>
                    </a:cubicBezTo>
                    <a:cubicBezTo>
                      <a:pt x="0" y="39"/>
                      <a:pt x="39" y="0"/>
                      <a:pt x="86" y="0"/>
                    </a:cubicBezTo>
                    <a:cubicBezTo>
                      <a:pt x="133" y="0"/>
                      <a:pt x="172" y="39"/>
                      <a:pt x="172" y="86"/>
                    </a:cubicBezTo>
                    <a:cubicBezTo>
                      <a:pt x="172" y="133"/>
                      <a:pt x="133" y="172"/>
                      <a:pt x="86" y="172"/>
                    </a:cubicBezTo>
                    <a:close/>
                    <a:moveTo>
                      <a:pt x="86" y="20"/>
                    </a:moveTo>
                    <a:cubicBezTo>
                      <a:pt x="50" y="20"/>
                      <a:pt x="20" y="50"/>
                      <a:pt x="20" y="86"/>
                    </a:cubicBezTo>
                    <a:cubicBezTo>
                      <a:pt x="20" y="122"/>
                      <a:pt x="50" y="152"/>
                      <a:pt x="86" y="152"/>
                    </a:cubicBezTo>
                    <a:cubicBezTo>
                      <a:pt x="122" y="152"/>
                      <a:pt x="152" y="122"/>
                      <a:pt x="152" y="86"/>
                    </a:cubicBezTo>
                    <a:cubicBezTo>
                      <a:pt x="152" y="50"/>
                      <a:pt x="122" y="20"/>
                      <a:pt x="86" y="2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24"/>
              <p:cNvSpPr/>
              <p:nvPr/>
            </p:nvSpPr>
            <p:spPr>
              <a:xfrm>
                <a:off x="4823829" y="5371594"/>
                <a:ext cx="509624" cy="51384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8" extrusionOk="0">
                    <a:moveTo>
                      <a:pt x="277" y="171"/>
                    </a:moveTo>
                    <a:cubicBezTo>
                      <a:pt x="269" y="167"/>
                      <a:pt x="261" y="164"/>
                      <a:pt x="258" y="163"/>
                    </a:cubicBezTo>
                    <a:cubicBezTo>
                      <a:pt x="258" y="162"/>
                      <a:pt x="258" y="161"/>
                      <a:pt x="258" y="161"/>
                    </a:cubicBezTo>
                    <a:cubicBezTo>
                      <a:pt x="259" y="154"/>
                      <a:pt x="259" y="149"/>
                      <a:pt x="259" y="149"/>
                    </a:cubicBezTo>
                    <a:cubicBezTo>
                      <a:pt x="259" y="149"/>
                      <a:pt x="259" y="144"/>
                      <a:pt x="258" y="137"/>
                    </a:cubicBezTo>
                    <a:cubicBezTo>
                      <a:pt x="258" y="137"/>
                      <a:pt x="258" y="136"/>
                      <a:pt x="258" y="135"/>
                    </a:cubicBezTo>
                    <a:cubicBezTo>
                      <a:pt x="261" y="134"/>
                      <a:pt x="269" y="131"/>
                      <a:pt x="277" y="127"/>
                    </a:cubicBezTo>
                    <a:cubicBezTo>
                      <a:pt x="282" y="124"/>
                      <a:pt x="286" y="122"/>
                      <a:pt x="290" y="119"/>
                    </a:cubicBezTo>
                    <a:cubicBezTo>
                      <a:pt x="293" y="117"/>
                      <a:pt x="296" y="116"/>
                      <a:pt x="296" y="116"/>
                    </a:cubicBezTo>
                    <a:cubicBezTo>
                      <a:pt x="296" y="116"/>
                      <a:pt x="295" y="113"/>
                      <a:pt x="294" y="110"/>
                    </a:cubicBezTo>
                    <a:cubicBezTo>
                      <a:pt x="294" y="108"/>
                      <a:pt x="293" y="106"/>
                      <a:pt x="293" y="104"/>
                    </a:cubicBezTo>
                    <a:cubicBezTo>
                      <a:pt x="292" y="102"/>
                      <a:pt x="291" y="100"/>
                      <a:pt x="290" y="98"/>
                    </a:cubicBezTo>
                    <a:cubicBezTo>
                      <a:pt x="289" y="96"/>
                      <a:pt x="289" y="93"/>
                      <a:pt x="288" y="91"/>
                    </a:cubicBezTo>
                    <a:cubicBezTo>
                      <a:pt x="287" y="89"/>
                      <a:pt x="286" y="88"/>
                      <a:pt x="285" y="86"/>
                    </a:cubicBezTo>
                    <a:cubicBezTo>
                      <a:pt x="284" y="83"/>
                      <a:pt x="283" y="81"/>
                      <a:pt x="283" y="81"/>
                    </a:cubicBezTo>
                    <a:cubicBezTo>
                      <a:pt x="283" y="81"/>
                      <a:pt x="272" y="82"/>
                      <a:pt x="261" y="84"/>
                    </a:cubicBezTo>
                    <a:cubicBezTo>
                      <a:pt x="253" y="86"/>
                      <a:pt x="244" y="89"/>
                      <a:pt x="242" y="90"/>
                    </a:cubicBezTo>
                    <a:cubicBezTo>
                      <a:pt x="241" y="89"/>
                      <a:pt x="241" y="89"/>
                      <a:pt x="241" y="88"/>
                    </a:cubicBezTo>
                    <a:cubicBezTo>
                      <a:pt x="239" y="85"/>
                      <a:pt x="237" y="83"/>
                      <a:pt x="236" y="81"/>
                    </a:cubicBezTo>
                    <a:cubicBezTo>
                      <a:pt x="235" y="80"/>
                      <a:pt x="234" y="80"/>
                      <a:pt x="234" y="79"/>
                    </a:cubicBezTo>
                    <a:cubicBezTo>
                      <a:pt x="234" y="79"/>
                      <a:pt x="234" y="79"/>
                      <a:pt x="234" y="79"/>
                    </a:cubicBezTo>
                    <a:cubicBezTo>
                      <a:pt x="234" y="79"/>
                      <a:pt x="233" y="78"/>
                      <a:pt x="231" y="76"/>
                    </a:cubicBezTo>
                    <a:cubicBezTo>
                      <a:pt x="231" y="76"/>
                      <a:pt x="230" y="75"/>
                      <a:pt x="229" y="74"/>
                    </a:cubicBezTo>
                    <a:cubicBezTo>
                      <a:pt x="228" y="72"/>
                      <a:pt x="227" y="71"/>
                      <a:pt x="225" y="70"/>
                    </a:cubicBezTo>
                    <a:cubicBezTo>
                      <a:pt x="225" y="70"/>
                      <a:pt x="225" y="69"/>
                      <a:pt x="224" y="69"/>
                    </a:cubicBezTo>
                    <a:cubicBezTo>
                      <a:pt x="225" y="66"/>
                      <a:pt x="229" y="59"/>
                      <a:pt x="233" y="50"/>
                    </a:cubicBezTo>
                    <a:cubicBezTo>
                      <a:pt x="235" y="45"/>
                      <a:pt x="237" y="40"/>
                      <a:pt x="238" y="36"/>
                    </a:cubicBezTo>
                    <a:cubicBezTo>
                      <a:pt x="239" y="32"/>
                      <a:pt x="240" y="30"/>
                      <a:pt x="240" y="30"/>
                    </a:cubicBezTo>
                    <a:cubicBezTo>
                      <a:pt x="240" y="30"/>
                      <a:pt x="238" y="28"/>
                      <a:pt x="235" y="26"/>
                    </a:cubicBezTo>
                    <a:cubicBezTo>
                      <a:pt x="233" y="24"/>
                      <a:pt x="229" y="22"/>
                      <a:pt x="225" y="20"/>
                    </a:cubicBezTo>
                    <a:cubicBezTo>
                      <a:pt x="221" y="17"/>
                      <a:pt x="216" y="15"/>
                      <a:pt x="213" y="14"/>
                    </a:cubicBezTo>
                    <a:cubicBezTo>
                      <a:pt x="210" y="12"/>
                      <a:pt x="208" y="11"/>
                      <a:pt x="208" y="11"/>
                    </a:cubicBezTo>
                    <a:cubicBezTo>
                      <a:pt x="208" y="11"/>
                      <a:pt x="200" y="19"/>
                      <a:pt x="194" y="28"/>
                    </a:cubicBezTo>
                    <a:cubicBezTo>
                      <a:pt x="190" y="32"/>
                      <a:pt x="187" y="36"/>
                      <a:pt x="185" y="40"/>
                    </a:cubicBezTo>
                    <a:cubicBezTo>
                      <a:pt x="184" y="42"/>
                      <a:pt x="183" y="44"/>
                      <a:pt x="182" y="45"/>
                    </a:cubicBezTo>
                    <a:cubicBezTo>
                      <a:pt x="181" y="44"/>
                      <a:pt x="181" y="44"/>
                      <a:pt x="180" y="44"/>
                    </a:cubicBezTo>
                    <a:cubicBezTo>
                      <a:pt x="177" y="43"/>
                      <a:pt x="174" y="42"/>
                      <a:pt x="172" y="42"/>
                    </a:cubicBezTo>
                    <a:cubicBezTo>
                      <a:pt x="170" y="42"/>
                      <a:pt x="169" y="41"/>
                      <a:pt x="169" y="41"/>
                    </a:cubicBezTo>
                    <a:cubicBezTo>
                      <a:pt x="169" y="41"/>
                      <a:pt x="168" y="41"/>
                      <a:pt x="166" y="41"/>
                    </a:cubicBezTo>
                    <a:cubicBezTo>
                      <a:pt x="164" y="41"/>
                      <a:pt x="161" y="40"/>
                      <a:pt x="157" y="40"/>
                    </a:cubicBezTo>
                    <a:cubicBezTo>
                      <a:pt x="156" y="40"/>
                      <a:pt x="156" y="40"/>
                      <a:pt x="155" y="40"/>
                    </a:cubicBezTo>
                    <a:cubicBezTo>
                      <a:pt x="155" y="37"/>
                      <a:pt x="153" y="29"/>
                      <a:pt x="150" y="20"/>
                    </a:cubicBezTo>
                    <a:cubicBezTo>
                      <a:pt x="147" y="10"/>
                      <a:pt x="142" y="0"/>
                      <a:pt x="142" y="0"/>
                    </a:cubicBezTo>
                    <a:cubicBezTo>
                      <a:pt x="142" y="0"/>
                      <a:pt x="140" y="0"/>
                      <a:pt x="137" y="0"/>
                    </a:cubicBezTo>
                    <a:cubicBezTo>
                      <a:pt x="133" y="0"/>
                      <a:pt x="129" y="1"/>
                      <a:pt x="124" y="2"/>
                    </a:cubicBezTo>
                    <a:cubicBezTo>
                      <a:pt x="119" y="2"/>
                      <a:pt x="115" y="4"/>
                      <a:pt x="111" y="5"/>
                    </a:cubicBezTo>
                    <a:cubicBezTo>
                      <a:pt x="108" y="5"/>
                      <a:pt x="106" y="6"/>
                      <a:pt x="106" y="6"/>
                    </a:cubicBezTo>
                    <a:cubicBezTo>
                      <a:pt x="106" y="6"/>
                      <a:pt x="106" y="9"/>
                      <a:pt x="105" y="13"/>
                    </a:cubicBezTo>
                    <a:cubicBezTo>
                      <a:pt x="105" y="17"/>
                      <a:pt x="105" y="23"/>
                      <a:pt x="106" y="28"/>
                    </a:cubicBezTo>
                    <a:cubicBezTo>
                      <a:pt x="106" y="37"/>
                      <a:pt x="107" y="45"/>
                      <a:pt x="107" y="48"/>
                    </a:cubicBezTo>
                    <a:cubicBezTo>
                      <a:pt x="107" y="48"/>
                      <a:pt x="106" y="49"/>
                      <a:pt x="106" y="49"/>
                    </a:cubicBezTo>
                    <a:cubicBezTo>
                      <a:pt x="103" y="50"/>
                      <a:pt x="100" y="52"/>
                      <a:pt x="98" y="53"/>
                    </a:cubicBezTo>
                    <a:cubicBezTo>
                      <a:pt x="96" y="54"/>
                      <a:pt x="95" y="54"/>
                      <a:pt x="95" y="54"/>
                    </a:cubicBezTo>
                    <a:cubicBezTo>
                      <a:pt x="95" y="54"/>
                      <a:pt x="94" y="55"/>
                      <a:pt x="92" y="56"/>
                    </a:cubicBezTo>
                    <a:cubicBezTo>
                      <a:pt x="92" y="57"/>
                      <a:pt x="90" y="57"/>
                      <a:pt x="89" y="58"/>
                    </a:cubicBezTo>
                    <a:cubicBezTo>
                      <a:pt x="88" y="59"/>
                      <a:pt x="87" y="60"/>
                      <a:pt x="85" y="61"/>
                    </a:cubicBezTo>
                    <a:cubicBezTo>
                      <a:pt x="85" y="61"/>
                      <a:pt x="84" y="62"/>
                      <a:pt x="84" y="62"/>
                    </a:cubicBezTo>
                    <a:cubicBezTo>
                      <a:pt x="83" y="61"/>
                      <a:pt x="81" y="60"/>
                      <a:pt x="79" y="58"/>
                    </a:cubicBezTo>
                    <a:cubicBezTo>
                      <a:pt x="76" y="56"/>
                      <a:pt x="72" y="53"/>
                      <a:pt x="67" y="50"/>
                    </a:cubicBezTo>
                    <a:cubicBezTo>
                      <a:pt x="58" y="44"/>
                      <a:pt x="48" y="39"/>
                      <a:pt x="48" y="39"/>
                    </a:cubicBezTo>
                    <a:cubicBezTo>
                      <a:pt x="48" y="39"/>
                      <a:pt x="46" y="41"/>
                      <a:pt x="44" y="43"/>
                    </a:cubicBezTo>
                    <a:cubicBezTo>
                      <a:pt x="42" y="46"/>
                      <a:pt x="38" y="49"/>
                      <a:pt x="35" y="53"/>
                    </a:cubicBezTo>
                    <a:cubicBezTo>
                      <a:pt x="32" y="56"/>
                      <a:pt x="30" y="60"/>
                      <a:pt x="27" y="63"/>
                    </a:cubicBezTo>
                    <a:cubicBezTo>
                      <a:pt x="26" y="64"/>
                      <a:pt x="26" y="66"/>
                      <a:pt x="25" y="66"/>
                    </a:cubicBezTo>
                    <a:cubicBezTo>
                      <a:pt x="25" y="67"/>
                      <a:pt x="24" y="68"/>
                      <a:pt x="24" y="68"/>
                    </a:cubicBezTo>
                    <a:cubicBezTo>
                      <a:pt x="24" y="68"/>
                      <a:pt x="31" y="77"/>
                      <a:pt x="38" y="85"/>
                    </a:cubicBezTo>
                    <a:cubicBezTo>
                      <a:pt x="44" y="91"/>
                      <a:pt x="51" y="97"/>
                      <a:pt x="53" y="99"/>
                    </a:cubicBezTo>
                    <a:cubicBezTo>
                      <a:pt x="52" y="100"/>
                      <a:pt x="52" y="100"/>
                      <a:pt x="52" y="101"/>
                    </a:cubicBezTo>
                    <a:cubicBezTo>
                      <a:pt x="50" y="104"/>
                      <a:pt x="49" y="107"/>
                      <a:pt x="48" y="109"/>
                    </a:cubicBezTo>
                    <a:cubicBezTo>
                      <a:pt x="48" y="110"/>
                      <a:pt x="47" y="112"/>
                      <a:pt x="47" y="112"/>
                    </a:cubicBezTo>
                    <a:cubicBezTo>
                      <a:pt x="47" y="112"/>
                      <a:pt x="47" y="113"/>
                      <a:pt x="46" y="115"/>
                    </a:cubicBezTo>
                    <a:cubicBezTo>
                      <a:pt x="45" y="117"/>
                      <a:pt x="45" y="120"/>
                      <a:pt x="44" y="123"/>
                    </a:cubicBezTo>
                    <a:cubicBezTo>
                      <a:pt x="44" y="124"/>
                      <a:pt x="43" y="124"/>
                      <a:pt x="43" y="125"/>
                    </a:cubicBezTo>
                    <a:cubicBezTo>
                      <a:pt x="40" y="125"/>
                      <a:pt x="32" y="125"/>
                      <a:pt x="23" y="126"/>
                    </a:cubicBezTo>
                    <a:cubicBezTo>
                      <a:pt x="12" y="128"/>
                      <a:pt x="1" y="130"/>
                      <a:pt x="1" y="130"/>
                    </a:cubicBezTo>
                    <a:cubicBezTo>
                      <a:pt x="1" y="130"/>
                      <a:pt x="1" y="131"/>
                      <a:pt x="1" y="132"/>
                    </a:cubicBezTo>
                    <a:cubicBezTo>
                      <a:pt x="1" y="133"/>
                      <a:pt x="1" y="134"/>
                      <a:pt x="1" y="136"/>
                    </a:cubicBezTo>
                    <a:cubicBezTo>
                      <a:pt x="1" y="140"/>
                      <a:pt x="0" y="144"/>
                      <a:pt x="0" y="149"/>
                    </a:cubicBezTo>
                    <a:cubicBezTo>
                      <a:pt x="0" y="154"/>
                      <a:pt x="1" y="158"/>
                      <a:pt x="1" y="162"/>
                    </a:cubicBezTo>
                    <a:cubicBezTo>
                      <a:pt x="1" y="164"/>
                      <a:pt x="1" y="165"/>
                      <a:pt x="1" y="166"/>
                    </a:cubicBezTo>
                    <a:cubicBezTo>
                      <a:pt x="1" y="167"/>
                      <a:pt x="1" y="168"/>
                      <a:pt x="1" y="168"/>
                    </a:cubicBezTo>
                    <a:cubicBezTo>
                      <a:pt x="1" y="168"/>
                      <a:pt x="12" y="170"/>
                      <a:pt x="23" y="172"/>
                    </a:cubicBezTo>
                    <a:cubicBezTo>
                      <a:pt x="32" y="173"/>
                      <a:pt x="40" y="173"/>
                      <a:pt x="43" y="173"/>
                    </a:cubicBezTo>
                    <a:cubicBezTo>
                      <a:pt x="43" y="174"/>
                      <a:pt x="44" y="174"/>
                      <a:pt x="44" y="175"/>
                    </a:cubicBezTo>
                    <a:cubicBezTo>
                      <a:pt x="45" y="178"/>
                      <a:pt x="45" y="181"/>
                      <a:pt x="46" y="183"/>
                    </a:cubicBezTo>
                    <a:cubicBezTo>
                      <a:pt x="47" y="185"/>
                      <a:pt x="47" y="186"/>
                      <a:pt x="47" y="186"/>
                    </a:cubicBezTo>
                    <a:cubicBezTo>
                      <a:pt x="47" y="186"/>
                      <a:pt x="48" y="187"/>
                      <a:pt x="48" y="189"/>
                    </a:cubicBezTo>
                    <a:cubicBezTo>
                      <a:pt x="49" y="191"/>
                      <a:pt x="50" y="194"/>
                      <a:pt x="52" y="197"/>
                    </a:cubicBezTo>
                    <a:cubicBezTo>
                      <a:pt x="52" y="198"/>
                      <a:pt x="52" y="198"/>
                      <a:pt x="53" y="199"/>
                    </a:cubicBezTo>
                    <a:cubicBezTo>
                      <a:pt x="51" y="201"/>
                      <a:pt x="44" y="207"/>
                      <a:pt x="38" y="213"/>
                    </a:cubicBezTo>
                    <a:cubicBezTo>
                      <a:pt x="31" y="221"/>
                      <a:pt x="24" y="230"/>
                      <a:pt x="24" y="230"/>
                    </a:cubicBezTo>
                    <a:cubicBezTo>
                      <a:pt x="24" y="230"/>
                      <a:pt x="25" y="231"/>
                      <a:pt x="25" y="231"/>
                    </a:cubicBezTo>
                    <a:cubicBezTo>
                      <a:pt x="26" y="232"/>
                      <a:pt x="26" y="234"/>
                      <a:pt x="27" y="235"/>
                    </a:cubicBezTo>
                    <a:cubicBezTo>
                      <a:pt x="30" y="238"/>
                      <a:pt x="32" y="242"/>
                      <a:pt x="35" y="245"/>
                    </a:cubicBezTo>
                    <a:cubicBezTo>
                      <a:pt x="38" y="249"/>
                      <a:pt x="42" y="252"/>
                      <a:pt x="44" y="255"/>
                    </a:cubicBezTo>
                    <a:cubicBezTo>
                      <a:pt x="46" y="257"/>
                      <a:pt x="48" y="259"/>
                      <a:pt x="48" y="259"/>
                    </a:cubicBezTo>
                    <a:cubicBezTo>
                      <a:pt x="48" y="259"/>
                      <a:pt x="58" y="254"/>
                      <a:pt x="67" y="248"/>
                    </a:cubicBezTo>
                    <a:cubicBezTo>
                      <a:pt x="72" y="245"/>
                      <a:pt x="76" y="242"/>
                      <a:pt x="79" y="239"/>
                    </a:cubicBezTo>
                    <a:cubicBezTo>
                      <a:pt x="81" y="238"/>
                      <a:pt x="83" y="237"/>
                      <a:pt x="84" y="236"/>
                    </a:cubicBezTo>
                    <a:cubicBezTo>
                      <a:pt x="84" y="236"/>
                      <a:pt x="85" y="237"/>
                      <a:pt x="85" y="237"/>
                    </a:cubicBezTo>
                    <a:cubicBezTo>
                      <a:pt x="87" y="238"/>
                      <a:pt x="88" y="239"/>
                      <a:pt x="89" y="240"/>
                    </a:cubicBezTo>
                    <a:cubicBezTo>
                      <a:pt x="90" y="241"/>
                      <a:pt x="92" y="241"/>
                      <a:pt x="92" y="242"/>
                    </a:cubicBezTo>
                    <a:cubicBezTo>
                      <a:pt x="94" y="243"/>
                      <a:pt x="95" y="244"/>
                      <a:pt x="95" y="244"/>
                    </a:cubicBezTo>
                    <a:cubicBezTo>
                      <a:pt x="95" y="244"/>
                      <a:pt x="96" y="244"/>
                      <a:pt x="98" y="245"/>
                    </a:cubicBezTo>
                    <a:cubicBezTo>
                      <a:pt x="100" y="246"/>
                      <a:pt x="103" y="247"/>
                      <a:pt x="106" y="249"/>
                    </a:cubicBezTo>
                    <a:cubicBezTo>
                      <a:pt x="106" y="249"/>
                      <a:pt x="107" y="249"/>
                      <a:pt x="107" y="250"/>
                    </a:cubicBezTo>
                    <a:cubicBezTo>
                      <a:pt x="107" y="252"/>
                      <a:pt x="106" y="261"/>
                      <a:pt x="106" y="270"/>
                    </a:cubicBezTo>
                    <a:cubicBezTo>
                      <a:pt x="105" y="275"/>
                      <a:pt x="105" y="281"/>
                      <a:pt x="105" y="285"/>
                    </a:cubicBezTo>
                    <a:cubicBezTo>
                      <a:pt x="106" y="289"/>
                      <a:pt x="106" y="292"/>
                      <a:pt x="106" y="292"/>
                    </a:cubicBezTo>
                    <a:cubicBezTo>
                      <a:pt x="106" y="292"/>
                      <a:pt x="108" y="293"/>
                      <a:pt x="111" y="293"/>
                    </a:cubicBezTo>
                    <a:cubicBezTo>
                      <a:pt x="115" y="294"/>
                      <a:pt x="119" y="296"/>
                      <a:pt x="124" y="296"/>
                    </a:cubicBezTo>
                    <a:cubicBezTo>
                      <a:pt x="129" y="297"/>
                      <a:pt x="133" y="298"/>
                      <a:pt x="137" y="298"/>
                    </a:cubicBezTo>
                    <a:cubicBezTo>
                      <a:pt x="140" y="298"/>
                      <a:pt x="142" y="298"/>
                      <a:pt x="142" y="298"/>
                    </a:cubicBezTo>
                    <a:cubicBezTo>
                      <a:pt x="142" y="298"/>
                      <a:pt x="147" y="288"/>
                      <a:pt x="150" y="278"/>
                    </a:cubicBezTo>
                    <a:cubicBezTo>
                      <a:pt x="153" y="269"/>
                      <a:pt x="155" y="261"/>
                      <a:pt x="155" y="258"/>
                    </a:cubicBezTo>
                    <a:cubicBezTo>
                      <a:pt x="156" y="258"/>
                      <a:pt x="156" y="258"/>
                      <a:pt x="157" y="258"/>
                    </a:cubicBezTo>
                    <a:cubicBezTo>
                      <a:pt x="161" y="258"/>
                      <a:pt x="164" y="257"/>
                      <a:pt x="166" y="257"/>
                    </a:cubicBezTo>
                    <a:cubicBezTo>
                      <a:pt x="168" y="257"/>
                      <a:pt x="169" y="257"/>
                      <a:pt x="169" y="257"/>
                    </a:cubicBezTo>
                    <a:cubicBezTo>
                      <a:pt x="169" y="257"/>
                      <a:pt x="170" y="256"/>
                      <a:pt x="172" y="256"/>
                    </a:cubicBezTo>
                    <a:cubicBezTo>
                      <a:pt x="174" y="256"/>
                      <a:pt x="177" y="255"/>
                      <a:pt x="180" y="254"/>
                    </a:cubicBezTo>
                    <a:cubicBezTo>
                      <a:pt x="181" y="254"/>
                      <a:pt x="181" y="254"/>
                      <a:pt x="182" y="253"/>
                    </a:cubicBezTo>
                    <a:cubicBezTo>
                      <a:pt x="183" y="254"/>
                      <a:pt x="184" y="256"/>
                      <a:pt x="185" y="258"/>
                    </a:cubicBezTo>
                    <a:cubicBezTo>
                      <a:pt x="187" y="262"/>
                      <a:pt x="190" y="266"/>
                      <a:pt x="194" y="270"/>
                    </a:cubicBezTo>
                    <a:cubicBezTo>
                      <a:pt x="200" y="279"/>
                      <a:pt x="208" y="287"/>
                      <a:pt x="208" y="287"/>
                    </a:cubicBezTo>
                    <a:cubicBezTo>
                      <a:pt x="208" y="287"/>
                      <a:pt x="210" y="286"/>
                      <a:pt x="213" y="284"/>
                    </a:cubicBezTo>
                    <a:cubicBezTo>
                      <a:pt x="216" y="283"/>
                      <a:pt x="221" y="281"/>
                      <a:pt x="225" y="278"/>
                    </a:cubicBezTo>
                    <a:cubicBezTo>
                      <a:pt x="229" y="276"/>
                      <a:pt x="233" y="274"/>
                      <a:pt x="235" y="272"/>
                    </a:cubicBezTo>
                    <a:cubicBezTo>
                      <a:pt x="238" y="269"/>
                      <a:pt x="240" y="268"/>
                      <a:pt x="240" y="268"/>
                    </a:cubicBezTo>
                    <a:cubicBezTo>
                      <a:pt x="240" y="268"/>
                      <a:pt x="239" y="265"/>
                      <a:pt x="238" y="262"/>
                    </a:cubicBezTo>
                    <a:cubicBezTo>
                      <a:pt x="237" y="258"/>
                      <a:pt x="235" y="253"/>
                      <a:pt x="233" y="248"/>
                    </a:cubicBezTo>
                    <a:cubicBezTo>
                      <a:pt x="229" y="239"/>
                      <a:pt x="225" y="232"/>
                      <a:pt x="224" y="229"/>
                    </a:cubicBezTo>
                    <a:cubicBezTo>
                      <a:pt x="225" y="229"/>
                      <a:pt x="225" y="228"/>
                      <a:pt x="225" y="228"/>
                    </a:cubicBezTo>
                    <a:cubicBezTo>
                      <a:pt x="227" y="227"/>
                      <a:pt x="228" y="226"/>
                      <a:pt x="229" y="224"/>
                    </a:cubicBezTo>
                    <a:cubicBezTo>
                      <a:pt x="230" y="223"/>
                      <a:pt x="231" y="222"/>
                      <a:pt x="231" y="222"/>
                    </a:cubicBezTo>
                    <a:cubicBezTo>
                      <a:pt x="233" y="220"/>
                      <a:pt x="234" y="219"/>
                      <a:pt x="234" y="219"/>
                    </a:cubicBezTo>
                    <a:cubicBezTo>
                      <a:pt x="234" y="219"/>
                      <a:pt x="234" y="219"/>
                      <a:pt x="234" y="219"/>
                    </a:cubicBezTo>
                    <a:cubicBezTo>
                      <a:pt x="234" y="218"/>
                      <a:pt x="235" y="218"/>
                      <a:pt x="236" y="217"/>
                    </a:cubicBezTo>
                    <a:cubicBezTo>
                      <a:pt x="237" y="215"/>
                      <a:pt x="239" y="213"/>
                      <a:pt x="241" y="210"/>
                    </a:cubicBezTo>
                    <a:cubicBezTo>
                      <a:pt x="241" y="209"/>
                      <a:pt x="241" y="209"/>
                      <a:pt x="242" y="208"/>
                    </a:cubicBezTo>
                    <a:cubicBezTo>
                      <a:pt x="244" y="209"/>
                      <a:pt x="253" y="212"/>
                      <a:pt x="261" y="214"/>
                    </a:cubicBezTo>
                    <a:cubicBezTo>
                      <a:pt x="272" y="216"/>
                      <a:pt x="283" y="217"/>
                      <a:pt x="283" y="217"/>
                    </a:cubicBezTo>
                    <a:cubicBezTo>
                      <a:pt x="283" y="217"/>
                      <a:pt x="284" y="215"/>
                      <a:pt x="285" y="212"/>
                    </a:cubicBezTo>
                    <a:cubicBezTo>
                      <a:pt x="286" y="210"/>
                      <a:pt x="287" y="209"/>
                      <a:pt x="288" y="207"/>
                    </a:cubicBezTo>
                    <a:cubicBezTo>
                      <a:pt x="289" y="204"/>
                      <a:pt x="289" y="202"/>
                      <a:pt x="290" y="200"/>
                    </a:cubicBezTo>
                    <a:cubicBezTo>
                      <a:pt x="291" y="198"/>
                      <a:pt x="292" y="196"/>
                      <a:pt x="293" y="194"/>
                    </a:cubicBezTo>
                    <a:cubicBezTo>
                      <a:pt x="293" y="192"/>
                      <a:pt x="294" y="190"/>
                      <a:pt x="294" y="188"/>
                    </a:cubicBezTo>
                    <a:cubicBezTo>
                      <a:pt x="295" y="184"/>
                      <a:pt x="296" y="182"/>
                      <a:pt x="296" y="182"/>
                    </a:cubicBezTo>
                    <a:cubicBezTo>
                      <a:pt x="296" y="182"/>
                      <a:pt x="293" y="181"/>
                      <a:pt x="290" y="179"/>
                    </a:cubicBezTo>
                    <a:cubicBezTo>
                      <a:pt x="286" y="176"/>
                      <a:pt x="282" y="174"/>
                      <a:pt x="277" y="171"/>
                    </a:cubicBezTo>
                    <a:close/>
                    <a:moveTo>
                      <a:pt x="233" y="158"/>
                    </a:moveTo>
                    <a:cubicBezTo>
                      <a:pt x="233" y="161"/>
                      <a:pt x="232" y="164"/>
                      <a:pt x="232" y="167"/>
                    </a:cubicBezTo>
                    <a:cubicBezTo>
                      <a:pt x="231" y="171"/>
                      <a:pt x="230" y="174"/>
                      <a:pt x="229" y="178"/>
                    </a:cubicBezTo>
                    <a:cubicBezTo>
                      <a:pt x="226" y="185"/>
                      <a:pt x="222" y="191"/>
                      <a:pt x="220" y="196"/>
                    </a:cubicBezTo>
                    <a:cubicBezTo>
                      <a:pt x="218" y="198"/>
                      <a:pt x="217" y="200"/>
                      <a:pt x="216" y="201"/>
                    </a:cubicBezTo>
                    <a:cubicBezTo>
                      <a:pt x="215" y="202"/>
                      <a:pt x="215" y="202"/>
                      <a:pt x="215" y="202"/>
                    </a:cubicBezTo>
                    <a:cubicBezTo>
                      <a:pt x="214" y="203"/>
                      <a:pt x="214" y="203"/>
                      <a:pt x="214" y="203"/>
                    </a:cubicBezTo>
                    <a:cubicBezTo>
                      <a:pt x="214" y="203"/>
                      <a:pt x="213" y="204"/>
                      <a:pt x="212" y="205"/>
                    </a:cubicBezTo>
                    <a:cubicBezTo>
                      <a:pt x="212" y="205"/>
                      <a:pt x="211" y="206"/>
                      <a:pt x="210" y="207"/>
                    </a:cubicBezTo>
                    <a:cubicBezTo>
                      <a:pt x="210" y="208"/>
                      <a:pt x="209" y="209"/>
                      <a:pt x="208" y="210"/>
                    </a:cubicBezTo>
                    <a:cubicBezTo>
                      <a:pt x="206" y="211"/>
                      <a:pt x="204" y="214"/>
                      <a:pt x="201" y="216"/>
                    </a:cubicBezTo>
                    <a:cubicBezTo>
                      <a:pt x="199" y="217"/>
                      <a:pt x="198" y="218"/>
                      <a:pt x="196" y="219"/>
                    </a:cubicBezTo>
                    <a:cubicBezTo>
                      <a:pt x="195" y="220"/>
                      <a:pt x="193" y="221"/>
                      <a:pt x="192" y="222"/>
                    </a:cubicBezTo>
                    <a:cubicBezTo>
                      <a:pt x="190" y="223"/>
                      <a:pt x="189" y="223"/>
                      <a:pt x="187" y="224"/>
                    </a:cubicBezTo>
                    <a:cubicBezTo>
                      <a:pt x="185" y="225"/>
                      <a:pt x="184" y="226"/>
                      <a:pt x="182" y="226"/>
                    </a:cubicBezTo>
                    <a:cubicBezTo>
                      <a:pt x="179" y="227"/>
                      <a:pt x="176" y="229"/>
                      <a:pt x="173" y="229"/>
                    </a:cubicBezTo>
                    <a:cubicBezTo>
                      <a:pt x="171" y="230"/>
                      <a:pt x="168" y="231"/>
                      <a:pt x="167" y="231"/>
                    </a:cubicBezTo>
                    <a:cubicBezTo>
                      <a:pt x="165" y="231"/>
                      <a:pt x="164" y="231"/>
                      <a:pt x="164" y="231"/>
                    </a:cubicBezTo>
                    <a:cubicBezTo>
                      <a:pt x="164" y="231"/>
                      <a:pt x="164" y="232"/>
                      <a:pt x="162" y="232"/>
                    </a:cubicBezTo>
                    <a:cubicBezTo>
                      <a:pt x="160" y="232"/>
                      <a:pt x="158" y="233"/>
                      <a:pt x="155" y="233"/>
                    </a:cubicBezTo>
                    <a:cubicBezTo>
                      <a:pt x="153" y="233"/>
                      <a:pt x="149" y="233"/>
                      <a:pt x="146" y="233"/>
                    </a:cubicBezTo>
                    <a:cubicBezTo>
                      <a:pt x="144" y="233"/>
                      <a:pt x="142" y="233"/>
                      <a:pt x="141" y="232"/>
                    </a:cubicBezTo>
                    <a:cubicBezTo>
                      <a:pt x="139" y="232"/>
                      <a:pt x="137" y="232"/>
                      <a:pt x="135" y="231"/>
                    </a:cubicBezTo>
                    <a:cubicBezTo>
                      <a:pt x="133" y="231"/>
                      <a:pt x="132" y="231"/>
                      <a:pt x="130" y="230"/>
                    </a:cubicBezTo>
                    <a:cubicBezTo>
                      <a:pt x="128" y="230"/>
                      <a:pt x="126" y="230"/>
                      <a:pt x="125" y="229"/>
                    </a:cubicBezTo>
                    <a:cubicBezTo>
                      <a:pt x="122" y="228"/>
                      <a:pt x="119" y="227"/>
                      <a:pt x="116" y="226"/>
                    </a:cubicBezTo>
                    <a:cubicBezTo>
                      <a:pt x="114" y="225"/>
                      <a:pt x="112" y="224"/>
                      <a:pt x="110" y="223"/>
                    </a:cubicBezTo>
                    <a:cubicBezTo>
                      <a:pt x="109" y="222"/>
                      <a:pt x="108" y="222"/>
                      <a:pt x="108" y="222"/>
                    </a:cubicBezTo>
                    <a:cubicBezTo>
                      <a:pt x="108" y="222"/>
                      <a:pt x="107" y="221"/>
                      <a:pt x="106" y="220"/>
                    </a:cubicBezTo>
                    <a:cubicBezTo>
                      <a:pt x="105" y="220"/>
                      <a:pt x="104" y="219"/>
                      <a:pt x="103" y="219"/>
                    </a:cubicBezTo>
                    <a:cubicBezTo>
                      <a:pt x="102" y="218"/>
                      <a:pt x="101" y="217"/>
                      <a:pt x="100" y="217"/>
                    </a:cubicBezTo>
                    <a:cubicBezTo>
                      <a:pt x="99" y="216"/>
                      <a:pt x="98" y="215"/>
                      <a:pt x="97" y="214"/>
                    </a:cubicBezTo>
                    <a:cubicBezTo>
                      <a:pt x="96" y="213"/>
                      <a:pt x="94" y="212"/>
                      <a:pt x="93" y="211"/>
                    </a:cubicBezTo>
                    <a:cubicBezTo>
                      <a:pt x="90" y="208"/>
                      <a:pt x="88" y="206"/>
                      <a:pt x="86" y="203"/>
                    </a:cubicBezTo>
                    <a:cubicBezTo>
                      <a:pt x="81" y="197"/>
                      <a:pt x="77" y="191"/>
                      <a:pt x="75" y="186"/>
                    </a:cubicBezTo>
                    <a:cubicBezTo>
                      <a:pt x="74" y="184"/>
                      <a:pt x="72" y="182"/>
                      <a:pt x="72" y="180"/>
                    </a:cubicBezTo>
                    <a:cubicBezTo>
                      <a:pt x="71" y="178"/>
                      <a:pt x="71" y="178"/>
                      <a:pt x="71" y="178"/>
                    </a:cubicBezTo>
                    <a:cubicBezTo>
                      <a:pt x="71" y="178"/>
                      <a:pt x="71" y="177"/>
                      <a:pt x="70" y="175"/>
                    </a:cubicBezTo>
                    <a:cubicBezTo>
                      <a:pt x="70" y="174"/>
                      <a:pt x="69" y="172"/>
                      <a:pt x="68" y="169"/>
                    </a:cubicBezTo>
                    <a:cubicBezTo>
                      <a:pt x="67" y="164"/>
                      <a:pt x="66" y="156"/>
                      <a:pt x="66" y="149"/>
                    </a:cubicBezTo>
                    <a:cubicBezTo>
                      <a:pt x="66" y="142"/>
                      <a:pt x="67" y="134"/>
                      <a:pt x="68" y="129"/>
                    </a:cubicBezTo>
                    <a:cubicBezTo>
                      <a:pt x="69" y="126"/>
                      <a:pt x="70" y="124"/>
                      <a:pt x="70" y="123"/>
                    </a:cubicBezTo>
                    <a:cubicBezTo>
                      <a:pt x="71" y="121"/>
                      <a:pt x="71" y="120"/>
                      <a:pt x="71" y="120"/>
                    </a:cubicBezTo>
                    <a:cubicBezTo>
                      <a:pt x="71" y="120"/>
                      <a:pt x="71" y="119"/>
                      <a:pt x="72" y="118"/>
                    </a:cubicBezTo>
                    <a:cubicBezTo>
                      <a:pt x="72" y="116"/>
                      <a:pt x="74" y="114"/>
                      <a:pt x="75" y="112"/>
                    </a:cubicBezTo>
                    <a:cubicBezTo>
                      <a:pt x="77" y="107"/>
                      <a:pt x="81" y="101"/>
                      <a:pt x="86" y="95"/>
                    </a:cubicBezTo>
                    <a:cubicBezTo>
                      <a:pt x="88" y="92"/>
                      <a:pt x="90" y="90"/>
                      <a:pt x="93" y="87"/>
                    </a:cubicBezTo>
                    <a:cubicBezTo>
                      <a:pt x="94" y="86"/>
                      <a:pt x="96" y="85"/>
                      <a:pt x="97" y="84"/>
                    </a:cubicBezTo>
                    <a:cubicBezTo>
                      <a:pt x="98" y="83"/>
                      <a:pt x="99" y="82"/>
                      <a:pt x="100" y="81"/>
                    </a:cubicBezTo>
                    <a:cubicBezTo>
                      <a:pt x="101" y="81"/>
                      <a:pt x="102" y="80"/>
                      <a:pt x="103" y="79"/>
                    </a:cubicBezTo>
                    <a:cubicBezTo>
                      <a:pt x="104" y="79"/>
                      <a:pt x="105" y="78"/>
                      <a:pt x="106" y="78"/>
                    </a:cubicBezTo>
                    <a:cubicBezTo>
                      <a:pt x="107" y="77"/>
                      <a:pt x="108" y="76"/>
                      <a:pt x="108" y="76"/>
                    </a:cubicBezTo>
                    <a:cubicBezTo>
                      <a:pt x="108" y="76"/>
                      <a:pt x="109" y="76"/>
                      <a:pt x="110" y="75"/>
                    </a:cubicBezTo>
                    <a:cubicBezTo>
                      <a:pt x="112" y="74"/>
                      <a:pt x="114" y="73"/>
                      <a:pt x="116" y="72"/>
                    </a:cubicBezTo>
                    <a:cubicBezTo>
                      <a:pt x="119" y="71"/>
                      <a:pt x="122" y="70"/>
                      <a:pt x="125" y="69"/>
                    </a:cubicBezTo>
                    <a:cubicBezTo>
                      <a:pt x="126" y="68"/>
                      <a:pt x="128" y="68"/>
                      <a:pt x="130" y="68"/>
                    </a:cubicBezTo>
                    <a:cubicBezTo>
                      <a:pt x="132" y="67"/>
                      <a:pt x="133" y="67"/>
                      <a:pt x="135" y="66"/>
                    </a:cubicBezTo>
                    <a:cubicBezTo>
                      <a:pt x="137" y="66"/>
                      <a:pt x="139" y="66"/>
                      <a:pt x="141" y="66"/>
                    </a:cubicBezTo>
                    <a:cubicBezTo>
                      <a:pt x="142" y="65"/>
                      <a:pt x="144" y="65"/>
                      <a:pt x="146" y="65"/>
                    </a:cubicBezTo>
                    <a:cubicBezTo>
                      <a:pt x="149" y="65"/>
                      <a:pt x="153" y="65"/>
                      <a:pt x="155" y="65"/>
                    </a:cubicBezTo>
                    <a:cubicBezTo>
                      <a:pt x="158" y="65"/>
                      <a:pt x="160" y="66"/>
                      <a:pt x="162" y="66"/>
                    </a:cubicBezTo>
                    <a:cubicBezTo>
                      <a:pt x="164" y="66"/>
                      <a:pt x="164" y="66"/>
                      <a:pt x="164" y="66"/>
                    </a:cubicBezTo>
                    <a:cubicBezTo>
                      <a:pt x="164" y="66"/>
                      <a:pt x="165" y="67"/>
                      <a:pt x="167" y="67"/>
                    </a:cubicBezTo>
                    <a:cubicBezTo>
                      <a:pt x="168" y="67"/>
                      <a:pt x="171" y="68"/>
                      <a:pt x="173" y="68"/>
                    </a:cubicBezTo>
                    <a:cubicBezTo>
                      <a:pt x="176" y="69"/>
                      <a:pt x="179" y="71"/>
                      <a:pt x="182" y="72"/>
                    </a:cubicBezTo>
                    <a:cubicBezTo>
                      <a:pt x="184" y="72"/>
                      <a:pt x="185" y="73"/>
                      <a:pt x="187" y="74"/>
                    </a:cubicBezTo>
                    <a:cubicBezTo>
                      <a:pt x="189" y="75"/>
                      <a:pt x="190" y="75"/>
                      <a:pt x="192" y="76"/>
                    </a:cubicBezTo>
                    <a:cubicBezTo>
                      <a:pt x="193" y="77"/>
                      <a:pt x="195" y="78"/>
                      <a:pt x="196" y="79"/>
                    </a:cubicBezTo>
                    <a:cubicBezTo>
                      <a:pt x="198" y="80"/>
                      <a:pt x="199" y="81"/>
                      <a:pt x="201" y="82"/>
                    </a:cubicBezTo>
                    <a:cubicBezTo>
                      <a:pt x="204" y="84"/>
                      <a:pt x="206" y="87"/>
                      <a:pt x="208" y="88"/>
                    </a:cubicBezTo>
                    <a:cubicBezTo>
                      <a:pt x="209" y="89"/>
                      <a:pt x="210" y="90"/>
                      <a:pt x="210" y="91"/>
                    </a:cubicBezTo>
                    <a:cubicBezTo>
                      <a:pt x="211" y="92"/>
                      <a:pt x="212" y="93"/>
                      <a:pt x="212" y="93"/>
                    </a:cubicBezTo>
                    <a:cubicBezTo>
                      <a:pt x="213" y="94"/>
                      <a:pt x="214" y="95"/>
                      <a:pt x="214" y="95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5" y="96"/>
                      <a:pt x="215" y="96"/>
                      <a:pt x="216" y="97"/>
                    </a:cubicBezTo>
                    <a:cubicBezTo>
                      <a:pt x="217" y="98"/>
                      <a:pt x="218" y="100"/>
                      <a:pt x="220" y="102"/>
                    </a:cubicBezTo>
                    <a:cubicBezTo>
                      <a:pt x="222" y="107"/>
                      <a:pt x="226" y="113"/>
                      <a:pt x="229" y="120"/>
                    </a:cubicBezTo>
                    <a:cubicBezTo>
                      <a:pt x="230" y="124"/>
                      <a:pt x="231" y="127"/>
                      <a:pt x="232" y="131"/>
                    </a:cubicBezTo>
                    <a:cubicBezTo>
                      <a:pt x="232" y="134"/>
                      <a:pt x="233" y="137"/>
                      <a:pt x="233" y="140"/>
                    </a:cubicBezTo>
                    <a:cubicBezTo>
                      <a:pt x="234" y="145"/>
                      <a:pt x="234" y="149"/>
                      <a:pt x="234" y="149"/>
                    </a:cubicBezTo>
                    <a:cubicBezTo>
                      <a:pt x="234" y="149"/>
                      <a:pt x="234" y="153"/>
                      <a:pt x="233" y="15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24"/>
              <p:cNvSpPr/>
              <p:nvPr/>
            </p:nvSpPr>
            <p:spPr>
              <a:xfrm>
                <a:off x="7037471" y="2057460"/>
                <a:ext cx="252173" cy="25217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6" extrusionOk="0">
                    <a:moveTo>
                      <a:pt x="73" y="146"/>
                    </a:moveTo>
                    <a:cubicBezTo>
                      <a:pt x="32" y="146"/>
                      <a:pt x="0" y="113"/>
                      <a:pt x="0" y="73"/>
                    </a:cubicBezTo>
                    <a:cubicBezTo>
                      <a:pt x="0" y="33"/>
                      <a:pt x="32" y="0"/>
                      <a:pt x="73" y="0"/>
                    </a:cubicBezTo>
                    <a:cubicBezTo>
                      <a:pt x="113" y="0"/>
                      <a:pt x="146" y="33"/>
                      <a:pt x="146" y="73"/>
                    </a:cubicBezTo>
                    <a:cubicBezTo>
                      <a:pt x="146" y="113"/>
                      <a:pt x="113" y="146"/>
                      <a:pt x="73" y="146"/>
                    </a:cubicBezTo>
                    <a:close/>
                    <a:moveTo>
                      <a:pt x="73" y="17"/>
                    </a:moveTo>
                    <a:cubicBezTo>
                      <a:pt x="42" y="17"/>
                      <a:pt x="17" y="42"/>
                      <a:pt x="17" y="73"/>
                    </a:cubicBezTo>
                    <a:cubicBezTo>
                      <a:pt x="17" y="104"/>
                      <a:pt x="42" y="129"/>
                      <a:pt x="73" y="129"/>
                    </a:cubicBezTo>
                    <a:cubicBezTo>
                      <a:pt x="103" y="129"/>
                      <a:pt x="128" y="104"/>
                      <a:pt x="128" y="73"/>
                    </a:cubicBezTo>
                    <a:cubicBezTo>
                      <a:pt x="128" y="42"/>
                      <a:pt x="103" y="17"/>
                      <a:pt x="73" y="1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24"/>
              <p:cNvSpPr/>
              <p:nvPr/>
            </p:nvSpPr>
            <p:spPr>
              <a:xfrm>
                <a:off x="6946730" y="1964609"/>
                <a:ext cx="432601" cy="43787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4" extrusionOk="0">
                    <a:moveTo>
                      <a:pt x="235" y="146"/>
                    </a:moveTo>
                    <a:cubicBezTo>
                      <a:pt x="228" y="142"/>
                      <a:pt x="222" y="139"/>
                      <a:pt x="219" y="138"/>
                    </a:cubicBezTo>
                    <a:cubicBezTo>
                      <a:pt x="219" y="138"/>
                      <a:pt x="219" y="137"/>
                      <a:pt x="220" y="137"/>
                    </a:cubicBezTo>
                    <a:cubicBezTo>
                      <a:pt x="220" y="131"/>
                      <a:pt x="220" y="127"/>
                      <a:pt x="220" y="127"/>
                    </a:cubicBezTo>
                    <a:cubicBezTo>
                      <a:pt x="220" y="127"/>
                      <a:pt x="220" y="123"/>
                      <a:pt x="220" y="117"/>
                    </a:cubicBezTo>
                    <a:cubicBezTo>
                      <a:pt x="219" y="116"/>
                      <a:pt x="219" y="116"/>
                      <a:pt x="219" y="115"/>
                    </a:cubicBezTo>
                    <a:cubicBezTo>
                      <a:pt x="222" y="114"/>
                      <a:pt x="228" y="112"/>
                      <a:pt x="235" y="108"/>
                    </a:cubicBezTo>
                    <a:cubicBezTo>
                      <a:pt x="239" y="106"/>
                      <a:pt x="243" y="104"/>
                      <a:pt x="246" y="102"/>
                    </a:cubicBezTo>
                    <a:cubicBezTo>
                      <a:pt x="249" y="100"/>
                      <a:pt x="251" y="99"/>
                      <a:pt x="251" y="99"/>
                    </a:cubicBezTo>
                    <a:cubicBezTo>
                      <a:pt x="251" y="99"/>
                      <a:pt x="251" y="97"/>
                      <a:pt x="250" y="94"/>
                    </a:cubicBezTo>
                    <a:cubicBezTo>
                      <a:pt x="250" y="92"/>
                      <a:pt x="249" y="91"/>
                      <a:pt x="249" y="89"/>
                    </a:cubicBezTo>
                    <a:cubicBezTo>
                      <a:pt x="248" y="87"/>
                      <a:pt x="247" y="85"/>
                      <a:pt x="247" y="83"/>
                    </a:cubicBezTo>
                    <a:cubicBezTo>
                      <a:pt x="246" y="82"/>
                      <a:pt x="245" y="80"/>
                      <a:pt x="245" y="78"/>
                    </a:cubicBezTo>
                    <a:cubicBezTo>
                      <a:pt x="244" y="76"/>
                      <a:pt x="243" y="75"/>
                      <a:pt x="242" y="73"/>
                    </a:cubicBezTo>
                    <a:cubicBezTo>
                      <a:pt x="241" y="71"/>
                      <a:pt x="240" y="69"/>
                      <a:pt x="240" y="69"/>
                    </a:cubicBezTo>
                    <a:cubicBezTo>
                      <a:pt x="240" y="69"/>
                      <a:pt x="231" y="70"/>
                      <a:pt x="222" y="72"/>
                    </a:cubicBezTo>
                    <a:cubicBezTo>
                      <a:pt x="215" y="74"/>
                      <a:pt x="208" y="76"/>
                      <a:pt x="205" y="76"/>
                    </a:cubicBezTo>
                    <a:cubicBezTo>
                      <a:pt x="205" y="76"/>
                      <a:pt x="205" y="76"/>
                      <a:pt x="204" y="75"/>
                    </a:cubicBezTo>
                    <a:cubicBezTo>
                      <a:pt x="203" y="73"/>
                      <a:pt x="201" y="71"/>
                      <a:pt x="200" y="69"/>
                    </a:cubicBezTo>
                    <a:cubicBezTo>
                      <a:pt x="200" y="69"/>
                      <a:pt x="199" y="68"/>
                      <a:pt x="199" y="68"/>
                    </a:cubicBezTo>
                    <a:cubicBezTo>
                      <a:pt x="198" y="67"/>
                      <a:pt x="198" y="67"/>
                      <a:pt x="198" y="67"/>
                    </a:cubicBezTo>
                    <a:cubicBezTo>
                      <a:pt x="198" y="67"/>
                      <a:pt x="198" y="66"/>
                      <a:pt x="196" y="65"/>
                    </a:cubicBezTo>
                    <a:cubicBezTo>
                      <a:pt x="196" y="64"/>
                      <a:pt x="195" y="64"/>
                      <a:pt x="194" y="63"/>
                    </a:cubicBezTo>
                    <a:cubicBezTo>
                      <a:pt x="194" y="62"/>
                      <a:pt x="193" y="61"/>
                      <a:pt x="191" y="60"/>
                    </a:cubicBezTo>
                    <a:cubicBezTo>
                      <a:pt x="190" y="59"/>
                      <a:pt x="190" y="59"/>
                      <a:pt x="190" y="59"/>
                    </a:cubicBezTo>
                    <a:cubicBezTo>
                      <a:pt x="191" y="57"/>
                      <a:pt x="195" y="50"/>
                      <a:pt x="198" y="43"/>
                    </a:cubicBezTo>
                    <a:cubicBezTo>
                      <a:pt x="200" y="39"/>
                      <a:pt x="201" y="34"/>
                      <a:pt x="202" y="31"/>
                    </a:cubicBezTo>
                    <a:cubicBezTo>
                      <a:pt x="203" y="28"/>
                      <a:pt x="204" y="26"/>
                      <a:pt x="204" y="26"/>
                    </a:cubicBezTo>
                    <a:cubicBezTo>
                      <a:pt x="204" y="26"/>
                      <a:pt x="202" y="24"/>
                      <a:pt x="200" y="23"/>
                    </a:cubicBezTo>
                    <a:cubicBezTo>
                      <a:pt x="198" y="21"/>
                      <a:pt x="194" y="19"/>
                      <a:pt x="191" y="17"/>
                    </a:cubicBezTo>
                    <a:cubicBezTo>
                      <a:pt x="187" y="15"/>
                      <a:pt x="184" y="13"/>
                      <a:pt x="181" y="12"/>
                    </a:cubicBezTo>
                    <a:cubicBezTo>
                      <a:pt x="178" y="11"/>
                      <a:pt x="177" y="10"/>
                      <a:pt x="177" y="10"/>
                    </a:cubicBezTo>
                    <a:cubicBezTo>
                      <a:pt x="177" y="10"/>
                      <a:pt x="170" y="17"/>
                      <a:pt x="164" y="24"/>
                    </a:cubicBezTo>
                    <a:cubicBezTo>
                      <a:pt x="162" y="28"/>
                      <a:pt x="159" y="31"/>
                      <a:pt x="157" y="34"/>
                    </a:cubicBezTo>
                    <a:cubicBezTo>
                      <a:pt x="156" y="36"/>
                      <a:pt x="155" y="37"/>
                      <a:pt x="155" y="38"/>
                    </a:cubicBezTo>
                    <a:cubicBezTo>
                      <a:pt x="154" y="38"/>
                      <a:pt x="154" y="38"/>
                      <a:pt x="153" y="38"/>
                    </a:cubicBezTo>
                    <a:cubicBezTo>
                      <a:pt x="150" y="37"/>
                      <a:pt x="148" y="36"/>
                      <a:pt x="146" y="36"/>
                    </a:cubicBezTo>
                    <a:cubicBezTo>
                      <a:pt x="144" y="36"/>
                      <a:pt x="143" y="35"/>
                      <a:pt x="143" y="35"/>
                    </a:cubicBezTo>
                    <a:cubicBezTo>
                      <a:pt x="143" y="35"/>
                      <a:pt x="142" y="35"/>
                      <a:pt x="141" y="35"/>
                    </a:cubicBezTo>
                    <a:cubicBezTo>
                      <a:pt x="139" y="35"/>
                      <a:pt x="136" y="34"/>
                      <a:pt x="133" y="34"/>
                    </a:cubicBezTo>
                    <a:cubicBezTo>
                      <a:pt x="133" y="34"/>
                      <a:pt x="132" y="34"/>
                      <a:pt x="132" y="34"/>
                    </a:cubicBezTo>
                    <a:cubicBezTo>
                      <a:pt x="131" y="32"/>
                      <a:pt x="130" y="24"/>
                      <a:pt x="127" y="17"/>
                    </a:cubicBezTo>
                    <a:cubicBezTo>
                      <a:pt x="125" y="9"/>
                      <a:pt x="121" y="0"/>
                      <a:pt x="121" y="0"/>
                    </a:cubicBezTo>
                    <a:cubicBezTo>
                      <a:pt x="121" y="0"/>
                      <a:pt x="119" y="0"/>
                      <a:pt x="116" y="0"/>
                    </a:cubicBezTo>
                    <a:cubicBezTo>
                      <a:pt x="113" y="0"/>
                      <a:pt x="109" y="1"/>
                      <a:pt x="105" y="2"/>
                    </a:cubicBezTo>
                    <a:cubicBezTo>
                      <a:pt x="101" y="2"/>
                      <a:pt x="97" y="3"/>
                      <a:pt x="94" y="4"/>
                    </a:cubicBezTo>
                    <a:cubicBezTo>
                      <a:pt x="92" y="5"/>
                      <a:pt x="90" y="5"/>
                      <a:pt x="90" y="5"/>
                    </a:cubicBezTo>
                    <a:cubicBezTo>
                      <a:pt x="90" y="5"/>
                      <a:pt x="90" y="8"/>
                      <a:pt x="89" y="11"/>
                    </a:cubicBezTo>
                    <a:cubicBezTo>
                      <a:pt x="89" y="15"/>
                      <a:pt x="89" y="19"/>
                      <a:pt x="90" y="24"/>
                    </a:cubicBezTo>
                    <a:cubicBezTo>
                      <a:pt x="90" y="32"/>
                      <a:pt x="91" y="39"/>
                      <a:pt x="91" y="41"/>
                    </a:cubicBezTo>
                    <a:cubicBezTo>
                      <a:pt x="91" y="41"/>
                      <a:pt x="90" y="42"/>
                      <a:pt x="90" y="42"/>
                    </a:cubicBezTo>
                    <a:cubicBezTo>
                      <a:pt x="87" y="43"/>
                      <a:pt x="85" y="44"/>
                      <a:pt x="83" y="45"/>
                    </a:cubicBezTo>
                    <a:cubicBezTo>
                      <a:pt x="82" y="46"/>
                      <a:pt x="81" y="46"/>
                      <a:pt x="81" y="46"/>
                    </a:cubicBezTo>
                    <a:cubicBezTo>
                      <a:pt x="81" y="46"/>
                      <a:pt x="80" y="47"/>
                      <a:pt x="78" y="48"/>
                    </a:cubicBezTo>
                    <a:cubicBezTo>
                      <a:pt x="78" y="48"/>
                      <a:pt x="77" y="49"/>
                      <a:pt x="76" y="50"/>
                    </a:cubicBezTo>
                    <a:cubicBezTo>
                      <a:pt x="75" y="50"/>
                      <a:pt x="73" y="51"/>
                      <a:pt x="72" y="52"/>
                    </a:cubicBezTo>
                    <a:cubicBezTo>
                      <a:pt x="72" y="52"/>
                      <a:pt x="71" y="53"/>
                      <a:pt x="71" y="53"/>
                    </a:cubicBezTo>
                    <a:cubicBezTo>
                      <a:pt x="70" y="52"/>
                      <a:pt x="69" y="51"/>
                      <a:pt x="67" y="50"/>
                    </a:cubicBezTo>
                    <a:cubicBezTo>
                      <a:pt x="65" y="48"/>
                      <a:pt x="61" y="45"/>
                      <a:pt x="57" y="43"/>
                    </a:cubicBezTo>
                    <a:cubicBezTo>
                      <a:pt x="49" y="38"/>
                      <a:pt x="41" y="34"/>
                      <a:pt x="41" y="34"/>
                    </a:cubicBezTo>
                    <a:cubicBezTo>
                      <a:pt x="41" y="34"/>
                      <a:pt x="39" y="35"/>
                      <a:pt x="37" y="37"/>
                    </a:cubicBezTo>
                    <a:cubicBezTo>
                      <a:pt x="35" y="39"/>
                      <a:pt x="32" y="42"/>
                      <a:pt x="30" y="45"/>
                    </a:cubicBezTo>
                    <a:cubicBezTo>
                      <a:pt x="27" y="48"/>
                      <a:pt x="25" y="51"/>
                      <a:pt x="23" y="54"/>
                    </a:cubicBezTo>
                    <a:cubicBezTo>
                      <a:pt x="22" y="55"/>
                      <a:pt x="22" y="56"/>
                      <a:pt x="21" y="57"/>
                    </a:cubicBezTo>
                    <a:cubicBezTo>
                      <a:pt x="21" y="57"/>
                      <a:pt x="20" y="58"/>
                      <a:pt x="20" y="58"/>
                    </a:cubicBezTo>
                    <a:cubicBezTo>
                      <a:pt x="20" y="58"/>
                      <a:pt x="26" y="65"/>
                      <a:pt x="32" y="72"/>
                    </a:cubicBezTo>
                    <a:cubicBezTo>
                      <a:pt x="37" y="78"/>
                      <a:pt x="43" y="83"/>
                      <a:pt x="45" y="85"/>
                    </a:cubicBezTo>
                    <a:cubicBezTo>
                      <a:pt x="44" y="85"/>
                      <a:pt x="44" y="85"/>
                      <a:pt x="44" y="86"/>
                    </a:cubicBezTo>
                    <a:cubicBezTo>
                      <a:pt x="43" y="89"/>
                      <a:pt x="41" y="91"/>
                      <a:pt x="41" y="92"/>
                    </a:cubicBezTo>
                    <a:cubicBezTo>
                      <a:pt x="40" y="94"/>
                      <a:pt x="40" y="95"/>
                      <a:pt x="40" y="95"/>
                    </a:cubicBezTo>
                    <a:cubicBezTo>
                      <a:pt x="40" y="95"/>
                      <a:pt x="40" y="96"/>
                      <a:pt x="39" y="98"/>
                    </a:cubicBezTo>
                    <a:cubicBezTo>
                      <a:pt x="38" y="99"/>
                      <a:pt x="38" y="102"/>
                      <a:pt x="37" y="105"/>
                    </a:cubicBezTo>
                    <a:cubicBezTo>
                      <a:pt x="37" y="105"/>
                      <a:pt x="37" y="106"/>
                      <a:pt x="37" y="106"/>
                    </a:cubicBezTo>
                    <a:cubicBezTo>
                      <a:pt x="34" y="106"/>
                      <a:pt x="27" y="107"/>
                      <a:pt x="19" y="108"/>
                    </a:cubicBezTo>
                    <a:cubicBezTo>
                      <a:pt x="10" y="109"/>
                      <a:pt x="1" y="111"/>
                      <a:pt x="1" y="111"/>
                    </a:cubicBezTo>
                    <a:cubicBezTo>
                      <a:pt x="1" y="111"/>
                      <a:pt x="1" y="112"/>
                      <a:pt x="1" y="112"/>
                    </a:cubicBezTo>
                    <a:cubicBezTo>
                      <a:pt x="1" y="113"/>
                      <a:pt x="1" y="115"/>
                      <a:pt x="1" y="116"/>
                    </a:cubicBezTo>
                    <a:cubicBezTo>
                      <a:pt x="0" y="119"/>
                      <a:pt x="0" y="123"/>
                      <a:pt x="0" y="127"/>
                    </a:cubicBezTo>
                    <a:cubicBezTo>
                      <a:pt x="0" y="131"/>
                      <a:pt x="0" y="135"/>
                      <a:pt x="1" y="138"/>
                    </a:cubicBezTo>
                    <a:cubicBezTo>
                      <a:pt x="1" y="139"/>
                      <a:pt x="1" y="140"/>
                      <a:pt x="1" y="141"/>
                    </a:cubicBezTo>
                    <a:cubicBezTo>
                      <a:pt x="1" y="142"/>
                      <a:pt x="1" y="143"/>
                      <a:pt x="1" y="143"/>
                    </a:cubicBezTo>
                    <a:cubicBezTo>
                      <a:pt x="1" y="143"/>
                      <a:pt x="10" y="145"/>
                      <a:pt x="19" y="146"/>
                    </a:cubicBezTo>
                    <a:cubicBezTo>
                      <a:pt x="27" y="147"/>
                      <a:pt x="34" y="147"/>
                      <a:pt x="37" y="148"/>
                    </a:cubicBezTo>
                    <a:cubicBezTo>
                      <a:pt x="37" y="148"/>
                      <a:pt x="37" y="149"/>
                      <a:pt x="37" y="149"/>
                    </a:cubicBezTo>
                    <a:cubicBezTo>
                      <a:pt x="38" y="152"/>
                      <a:pt x="38" y="154"/>
                      <a:pt x="39" y="156"/>
                    </a:cubicBezTo>
                    <a:cubicBezTo>
                      <a:pt x="40" y="158"/>
                      <a:pt x="40" y="159"/>
                      <a:pt x="40" y="159"/>
                    </a:cubicBezTo>
                    <a:cubicBezTo>
                      <a:pt x="40" y="159"/>
                      <a:pt x="40" y="160"/>
                      <a:pt x="41" y="161"/>
                    </a:cubicBezTo>
                    <a:cubicBezTo>
                      <a:pt x="41" y="163"/>
                      <a:pt x="43" y="165"/>
                      <a:pt x="44" y="168"/>
                    </a:cubicBezTo>
                    <a:cubicBezTo>
                      <a:pt x="44" y="168"/>
                      <a:pt x="44" y="169"/>
                      <a:pt x="45" y="169"/>
                    </a:cubicBezTo>
                    <a:cubicBezTo>
                      <a:pt x="43" y="171"/>
                      <a:pt x="37" y="176"/>
                      <a:pt x="32" y="182"/>
                    </a:cubicBezTo>
                    <a:cubicBezTo>
                      <a:pt x="26" y="188"/>
                      <a:pt x="20" y="196"/>
                      <a:pt x="20" y="196"/>
                    </a:cubicBezTo>
                    <a:cubicBezTo>
                      <a:pt x="20" y="196"/>
                      <a:pt x="21" y="196"/>
                      <a:pt x="21" y="197"/>
                    </a:cubicBezTo>
                    <a:cubicBezTo>
                      <a:pt x="22" y="198"/>
                      <a:pt x="22" y="199"/>
                      <a:pt x="23" y="200"/>
                    </a:cubicBezTo>
                    <a:cubicBezTo>
                      <a:pt x="25" y="202"/>
                      <a:pt x="27" y="206"/>
                      <a:pt x="30" y="209"/>
                    </a:cubicBezTo>
                    <a:cubicBezTo>
                      <a:pt x="32" y="212"/>
                      <a:pt x="35" y="214"/>
                      <a:pt x="37" y="217"/>
                    </a:cubicBezTo>
                    <a:cubicBezTo>
                      <a:pt x="39" y="219"/>
                      <a:pt x="41" y="220"/>
                      <a:pt x="41" y="220"/>
                    </a:cubicBezTo>
                    <a:cubicBezTo>
                      <a:pt x="41" y="220"/>
                      <a:pt x="49" y="216"/>
                      <a:pt x="57" y="211"/>
                    </a:cubicBezTo>
                    <a:cubicBezTo>
                      <a:pt x="61" y="209"/>
                      <a:pt x="65" y="206"/>
                      <a:pt x="67" y="204"/>
                    </a:cubicBezTo>
                    <a:cubicBezTo>
                      <a:pt x="69" y="202"/>
                      <a:pt x="70" y="201"/>
                      <a:pt x="71" y="201"/>
                    </a:cubicBezTo>
                    <a:cubicBezTo>
                      <a:pt x="71" y="201"/>
                      <a:pt x="72" y="202"/>
                      <a:pt x="72" y="202"/>
                    </a:cubicBezTo>
                    <a:cubicBezTo>
                      <a:pt x="73" y="203"/>
                      <a:pt x="75" y="204"/>
                      <a:pt x="76" y="204"/>
                    </a:cubicBezTo>
                    <a:cubicBezTo>
                      <a:pt x="77" y="205"/>
                      <a:pt x="78" y="205"/>
                      <a:pt x="78" y="206"/>
                    </a:cubicBezTo>
                    <a:cubicBezTo>
                      <a:pt x="80" y="207"/>
                      <a:pt x="81" y="207"/>
                      <a:pt x="81" y="207"/>
                    </a:cubicBezTo>
                    <a:cubicBezTo>
                      <a:pt x="81" y="207"/>
                      <a:pt x="82" y="208"/>
                      <a:pt x="83" y="209"/>
                    </a:cubicBezTo>
                    <a:cubicBezTo>
                      <a:pt x="85" y="210"/>
                      <a:pt x="87" y="211"/>
                      <a:pt x="90" y="212"/>
                    </a:cubicBezTo>
                    <a:cubicBezTo>
                      <a:pt x="90" y="212"/>
                      <a:pt x="91" y="212"/>
                      <a:pt x="91" y="213"/>
                    </a:cubicBezTo>
                    <a:cubicBezTo>
                      <a:pt x="91" y="215"/>
                      <a:pt x="90" y="222"/>
                      <a:pt x="90" y="230"/>
                    </a:cubicBezTo>
                    <a:cubicBezTo>
                      <a:pt x="89" y="234"/>
                      <a:pt x="89" y="239"/>
                      <a:pt x="89" y="243"/>
                    </a:cubicBezTo>
                    <a:cubicBezTo>
                      <a:pt x="90" y="246"/>
                      <a:pt x="90" y="248"/>
                      <a:pt x="90" y="248"/>
                    </a:cubicBezTo>
                    <a:cubicBezTo>
                      <a:pt x="90" y="248"/>
                      <a:pt x="92" y="249"/>
                      <a:pt x="94" y="250"/>
                    </a:cubicBezTo>
                    <a:cubicBezTo>
                      <a:pt x="97" y="250"/>
                      <a:pt x="101" y="252"/>
                      <a:pt x="105" y="252"/>
                    </a:cubicBezTo>
                    <a:cubicBezTo>
                      <a:pt x="109" y="253"/>
                      <a:pt x="113" y="253"/>
                      <a:pt x="116" y="254"/>
                    </a:cubicBezTo>
                    <a:cubicBezTo>
                      <a:pt x="119" y="254"/>
                      <a:pt x="121" y="254"/>
                      <a:pt x="121" y="254"/>
                    </a:cubicBezTo>
                    <a:cubicBezTo>
                      <a:pt x="121" y="254"/>
                      <a:pt x="125" y="245"/>
                      <a:pt x="127" y="237"/>
                    </a:cubicBezTo>
                    <a:cubicBezTo>
                      <a:pt x="130" y="229"/>
                      <a:pt x="131" y="222"/>
                      <a:pt x="132" y="220"/>
                    </a:cubicBezTo>
                    <a:cubicBezTo>
                      <a:pt x="132" y="220"/>
                      <a:pt x="133" y="220"/>
                      <a:pt x="133" y="220"/>
                    </a:cubicBezTo>
                    <a:cubicBezTo>
                      <a:pt x="136" y="219"/>
                      <a:pt x="139" y="219"/>
                      <a:pt x="141" y="219"/>
                    </a:cubicBezTo>
                    <a:cubicBezTo>
                      <a:pt x="142" y="219"/>
                      <a:pt x="143" y="218"/>
                      <a:pt x="143" y="218"/>
                    </a:cubicBezTo>
                    <a:cubicBezTo>
                      <a:pt x="143" y="218"/>
                      <a:pt x="144" y="218"/>
                      <a:pt x="146" y="218"/>
                    </a:cubicBezTo>
                    <a:cubicBezTo>
                      <a:pt x="148" y="217"/>
                      <a:pt x="150" y="217"/>
                      <a:pt x="153" y="216"/>
                    </a:cubicBezTo>
                    <a:cubicBezTo>
                      <a:pt x="154" y="216"/>
                      <a:pt x="154" y="216"/>
                      <a:pt x="155" y="216"/>
                    </a:cubicBezTo>
                    <a:cubicBezTo>
                      <a:pt x="155" y="216"/>
                      <a:pt x="156" y="218"/>
                      <a:pt x="157" y="220"/>
                    </a:cubicBezTo>
                    <a:cubicBezTo>
                      <a:pt x="159" y="223"/>
                      <a:pt x="162" y="226"/>
                      <a:pt x="164" y="230"/>
                    </a:cubicBezTo>
                    <a:cubicBezTo>
                      <a:pt x="170" y="237"/>
                      <a:pt x="177" y="244"/>
                      <a:pt x="177" y="244"/>
                    </a:cubicBezTo>
                    <a:cubicBezTo>
                      <a:pt x="177" y="244"/>
                      <a:pt x="178" y="243"/>
                      <a:pt x="181" y="242"/>
                    </a:cubicBezTo>
                    <a:cubicBezTo>
                      <a:pt x="184" y="241"/>
                      <a:pt x="187" y="239"/>
                      <a:pt x="191" y="237"/>
                    </a:cubicBezTo>
                    <a:cubicBezTo>
                      <a:pt x="194" y="235"/>
                      <a:pt x="198" y="233"/>
                      <a:pt x="200" y="231"/>
                    </a:cubicBezTo>
                    <a:cubicBezTo>
                      <a:pt x="202" y="229"/>
                      <a:pt x="204" y="228"/>
                      <a:pt x="204" y="228"/>
                    </a:cubicBezTo>
                    <a:cubicBezTo>
                      <a:pt x="204" y="228"/>
                      <a:pt x="203" y="226"/>
                      <a:pt x="202" y="223"/>
                    </a:cubicBezTo>
                    <a:cubicBezTo>
                      <a:pt x="201" y="219"/>
                      <a:pt x="200" y="215"/>
                      <a:pt x="198" y="211"/>
                    </a:cubicBezTo>
                    <a:cubicBezTo>
                      <a:pt x="195" y="204"/>
                      <a:pt x="191" y="197"/>
                      <a:pt x="190" y="195"/>
                    </a:cubicBezTo>
                    <a:cubicBezTo>
                      <a:pt x="191" y="194"/>
                      <a:pt x="191" y="194"/>
                      <a:pt x="191" y="194"/>
                    </a:cubicBezTo>
                    <a:cubicBezTo>
                      <a:pt x="193" y="193"/>
                      <a:pt x="194" y="192"/>
                      <a:pt x="194" y="191"/>
                    </a:cubicBezTo>
                    <a:cubicBezTo>
                      <a:pt x="195" y="190"/>
                      <a:pt x="196" y="189"/>
                      <a:pt x="196" y="189"/>
                    </a:cubicBezTo>
                    <a:cubicBezTo>
                      <a:pt x="198" y="187"/>
                      <a:pt x="198" y="187"/>
                      <a:pt x="198" y="187"/>
                    </a:cubicBezTo>
                    <a:cubicBezTo>
                      <a:pt x="199" y="186"/>
                      <a:pt x="199" y="186"/>
                      <a:pt x="199" y="186"/>
                    </a:cubicBezTo>
                    <a:cubicBezTo>
                      <a:pt x="199" y="186"/>
                      <a:pt x="200" y="185"/>
                      <a:pt x="200" y="184"/>
                    </a:cubicBezTo>
                    <a:cubicBezTo>
                      <a:pt x="201" y="183"/>
                      <a:pt x="203" y="181"/>
                      <a:pt x="204" y="179"/>
                    </a:cubicBezTo>
                    <a:cubicBezTo>
                      <a:pt x="205" y="178"/>
                      <a:pt x="205" y="178"/>
                      <a:pt x="205" y="177"/>
                    </a:cubicBezTo>
                    <a:cubicBezTo>
                      <a:pt x="208" y="178"/>
                      <a:pt x="215" y="180"/>
                      <a:pt x="222" y="182"/>
                    </a:cubicBezTo>
                    <a:cubicBezTo>
                      <a:pt x="231" y="184"/>
                      <a:pt x="240" y="185"/>
                      <a:pt x="240" y="185"/>
                    </a:cubicBezTo>
                    <a:cubicBezTo>
                      <a:pt x="240" y="185"/>
                      <a:pt x="241" y="183"/>
                      <a:pt x="242" y="180"/>
                    </a:cubicBezTo>
                    <a:cubicBezTo>
                      <a:pt x="243" y="179"/>
                      <a:pt x="244" y="178"/>
                      <a:pt x="245" y="176"/>
                    </a:cubicBezTo>
                    <a:cubicBezTo>
                      <a:pt x="245" y="174"/>
                      <a:pt x="246" y="172"/>
                      <a:pt x="247" y="170"/>
                    </a:cubicBezTo>
                    <a:cubicBezTo>
                      <a:pt x="247" y="168"/>
                      <a:pt x="248" y="167"/>
                      <a:pt x="249" y="165"/>
                    </a:cubicBezTo>
                    <a:cubicBezTo>
                      <a:pt x="249" y="163"/>
                      <a:pt x="250" y="161"/>
                      <a:pt x="250" y="160"/>
                    </a:cubicBezTo>
                    <a:cubicBezTo>
                      <a:pt x="251" y="157"/>
                      <a:pt x="251" y="155"/>
                      <a:pt x="251" y="155"/>
                    </a:cubicBezTo>
                    <a:cubicBezTo>
                      <a:pt x="251" y="155"/>
                      <a:pt x="249" y="154"/>
                      <a:pt x="246" y="152"/>
                    </a:cubicBezTo>
                    <a:cubicBezTo>
                      <a:pt x="243" y="150"/>
                      <a:pt x="239" y="148"/>
                      <a:pt x="235" y="146"/>
                    </a:cubicBezTo>
                    <a:close/>
                    <a:moveTo>
                      <a:pt x="198" y="135"/>
                    </a:moveTo>
                    <a:cubicBezTo>
                      <a:pt x="198" y="137"/>
                      <a:pt x="197" y="140"/>
                      <a:pt x="197" y="143"/>
                    </a:cubicBezTo>
                    <a:cubicBezTo>
                      <a:pt x="196" y="145"/>
                      <a:pt x="195" y="148"/>
                      <a:pt x="194" y="151"/>
                    </a:cubicBezTo>
                    <a:cubicBezTo>
                      <a:pt x="192" y="157"/>
                      <a:pt x="189" y="163"/>
                      <a:pt x="186" y="166"/>
                    </a:cubicBezTo>
                    <a:cubicBezTo>
                      <a:pt x="185" y="168"/>
                      <a:pt x="184" y="170"/>
                      <a:pt x="183" y="171"/>
                    </a:cubicBezTo>
                    <a:cubicBezTo>
                      <a:pt x="183" y="172"/>
                      <a:pt x="182" y="172"/>
                      <a:pt x="182" y="172"/>
                    </a:cubicBezTo>
                    <a:cubicBezTo>
                      <a:pt x="182" y="173"/>
                      <a:pt x="182" y="173"/>
                      <a:pt x="182" y="173"/>
                    </a:cubicBezTo>
                    <a:cubicBezTo>
                      <a:pt x="182" y="173"/>
                      <a:pt x="181" y="173"/>
                      <a:pt x="180" y="174"/>
                    </a:cubicBezTo>
                    <a:cubicBezTo>
                      <a:pt x="180" y="175"/>
                      <a:pt x="179" y="175"/>
                      <a:pt x="179" y="176"/>
                    </a:cubicBezTo>
                    <a:cubicBezTo>
                      <a:pt x="178" y="177"/>
                      <a:pt x="177" y="178"/>
                      <a:pt x="176" y="178"/>
                    </a:cubicBezTo>
                    <a:cubicBezTo>
                      <a:pt x="175" y="180"/>
                      <a:pt x="173" y="182"/>
                      <a:pt x="170" y="184"/>
                    </a:cubicBezTo>
                    <a:cubicBezTo>
                      <a:pt x="169" y="184"/>
                      <a:pt x="168" y="185"/>
                      <a:pt x="167" y="186"/>
                    </a:cubicBezTo>
                    <a:cubicBezTo>
                      <a:pt x="165" y="187"/>
                      <a:pt x="164" y="188"/>
                      <a:pt x="163" y="189"/>
                    </a:cubicBezTo>
                    <a:cubicBezTo>
                      <a:pt x="161" y="189"/>
                      <a:pt x="160" y="190"/>
                      <a:pt x="159" y="191"/>
                    </a:cubicBezTo>
                    <a:cubicBezTo>
                      <a:pt x="157" y="191"/>
                      <a:pt x="156" y="192"/>
                      <a:pt x="155" y="193"/>
                    </a:cubicBezTo>
                    <a:cubicBezTo>
                      <a:pt x="152" y="194"/>
                      <a:pt x="149" y="195"/>
                      <a:pt x="147" y="195"/>
                    </a:cubicBezTo>
                    <a:cubicBezTo>
                      <a:pt x="145" y="196"/>
                      <a:pt x="143" y="196"/>
                      <a:pt x="142" y="19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40" y="197"/>
                      <a:pt x="139" y="197"/>
                      <a:pt x="137" y="197"/>
                    </a:cubicBezTo>
                    <a:cubicBezTo>
                      <a:pt x="136" y="198"/>
                      <a:pt x="134" y="198"/>
                      <a:pt x="132" y="198"/>
                    </a:cubicBezTo>
                    <a:cubicBezTo>
                      <a:pt x="130" y="198"/>
                      <a:pt x="127" y="198"/>
                      <a:pt x="124" y="198"/>
                    </a:cubicBezTo>
                    <a:cubicBezTo>
                      <a:pt x="122" y="198"/>
                      <a:pt x="121" y="198"/>
                      <a:pt x="119" y="198"/>
                    </a:cubicBezTo>
                    <a:cubicBezTo>
                      <a:pt x="118" y="198"/>
                      <a:pt x="116" y="197"/>
                      <a:pt x="115" y="197"/>
                    </a:cubicBezTo>
                    <a:cubicBezTo>
                      <a:pt x="113" y="197"/>
                      <a:pt x="112" y="196"/>
                      <a:pt x="110" y="196"/>
                    </a:cubicBezTo>
                    <a:cubicBezTo>
                      <a:pt x="109" y="196"/>
                      <a:pt x="107" y="195"/>
                      <a:pt x="106" y="195"/>
                    </a:cubicBezTo>
                    <a:cubicBezTo>
                      <a:pt x="103" y="194"/>
                      <a:pt x="101" y="193"/>
                      <a:pt x="98" y="192"/>
                    </a:cubicBezTo>
                    <a:cubicBezTo>
                      <a:pt x="96" y="191"/>
                      <a:pt x="95" y="190"/>
                      <a:pt x="93" y="190"/>
                    </a:cubicBezTo>
                    <a:cubicBezTo>
                      <a:pt x="92" y="189"/>
                      <a:pt x="92" y="189"/>
                      <a:pt x="92" y="189"/>
                    </a:cubicBezTo>
                    <a:cubicBezTo>
                      <a:pt x="92" y="189"/>
                      <a:pt x="91" y="188"/>
                      <a:pt x="90" y="187"/>
                    </a:cubicBezTo>
                    <a:cubicBezTo>
                      <a:pt x="89" y="187"/>
                      <a:pt x="88" y="187"/>
                      <a:pt x="88" y="186"/>
                    </a:cubicBezTo>
                    <a:cubicBezTo>
                      <a:pt x="87" y="186"/>
                      <a:pt x="86" y="185"/>
                      <a:pt x="85" y="184"/>
                    </a:cubicBezTo>
                    <a:cubicBezTo>
                      <a:pt x="84" y="184"/>
                      <a:pt x="83" y="183"/>
                      <a:pt x="82" y="182"/>
                    </a:cubicBezTo>
                    <a:cubicBezTo>
                      <a:pt x="81" y="181"/>
                      <a:pt x="80" y="180"/>
                      <a:pt x="79" y="179"/>
                    </a:cubicBezTo>
                    <a:cubicBezTo>
                      <a:pt x="77" y="177"/>
                      <a:pt x="75" y="175"/>
                      <a:pt x="73" y="173"/>
                    </a:cubicBezTo>
                    <a:cubicBezTo>
                      <a:pt x="69" y="168"/>
                      <a:pt x="65" y="163"/>
                      <a:pt x="63" y="158"/>
                    </a:cubicBezTo>
                    <a:cubicBezTo>
                      <a:pt x="62" y="156"/>
                      <a:pt x="61" y="155"/>
                      <a:pt x="61" y="153"/>
                    </a:cubicBezTo>
                    <a:cubicBezTo>
                      <a:pt x="60" y="152"/>
                      <a:pt x="60" y="151"/>
                      <a:pt x="60" y="151"/>
                    </a:cubicBezTo>
                    <a:cubicBezTo>
                      <a:pt x="60" y="151"/>
                      <a:pt x="60" y="151"/>
                      <a:pt x="59" y="149"/>
                    </a:cubicBezTo>
                    <a:cubicBezTo>
                      <a:pt x="59" y="148"/>
                      <a:pt x="59" y="146"/>
                      <a:pt x="58" y="144"/>
                    </a:cubicBezTo>
                    <a:cubicBezTo>
                      <a:pt x="57" y="139"/>
                      <a:pt x="56" y="133"/>
                      <a:pt x="56" y="127"/>
                    </a:cubicBezTo>
                    <a:cubicBezTo>
                      <a:pt x="56" y="121"/>
                      <a:pt x="57" y="114"/>
                      <a:pt x="58" y="110"/>
                    </a:cubicBezTo>
                    <a:cubicBezTo>
                      <a:pt x="59" y="108"/>
                      <a:pt x="59" y="106"/>
                      <a:pt x="59" y="105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2"/>
                      <a:pt x="61" y="101"/>
                    </a:cubicBezTo>
                    <a:cubicBezTo>
                      <a:pt x="61" y="99"/>
                      <a:pt x="62" y="97"/>
                      <a:pt x="63" y="95"/>
                    </a:cubicBezTo>
                    <a:cubicBezTo>
                      <a:pt x="65" y="91"/>
                      <a:pt x="69" y="86"/>
                      <a:pt x="73" y="81"/>
                    </a:cubicBezTo>
                    <a:cubicBezTo>
                      <a:pt x="75" y="79"/>
                      <a:pt x="77" y="76"/>
                      <a:pt x="79" y="74"/>
                    </a:cubicBezTo>
                    <a:cubicBezTo>
                      <a:pt x="80" y="74"/>
                      <a:pt x="81" y="73"/>
                      <a:pt x="82" y="72"/>
                    </a:cubicBezTo>
                    <a:cubicBezTo>
                      <a:pt x="83" y="71"/>
                      <a:pt x="84" y="70"/>
                      <a:pt x="85" y="69"/>
                    </a:cubicBezTo>
                    <a:cubicBezTo>
                      <a:pt x="86" y="69"/>
                      <a:pt x="87" y="68"/>
                      <a:pt x="88" y="68"/>
                    </a:cubicBezTo>
                    <a:cubicBezTo>
                      <a:pt x="88" y="67"/>
                      <a:pt x="89" y="67"/>
                      <a:pt x="90" y="66"/>
                    </a:cubicBezTo>
                    <a:cubicBezTo>
                      <a:pt x="91" y="66"/>
                      <a:pt x="92" y="65"/>
                      <a:pt x="92" y="65"/>
                    </a:cubicBezTo>
                    <a:cubicBezTo>
                      <a:pt x="92" y="65"/>
                      <a:pt x="92" y="65"/>
                      <a:pt x="93" y="64"/>
                    </a:cubicBezTo>
                    <a:cubicBezTo>
                      <a:pt x="95" y="63"/>
                      <a:pt x="96" y="63"/>
                      <a:pt x="98" y="62"/>
                    </a:cubicBezTo>
                    <a:cubicBezTo>
                      <a:pt x="101" y="61"/>
                      <a:pt x="103" y="60"/>
                      <a:pt x="106" y="59"/>
                    </a:cubicBezTo>
                    <a:cubicBezTo>
                      <a:pt x="107" y="58"/>
                      <a:pt x="109" y="58"/>
                      <a:pt x="110" y="58"/>
                    </a:cubicBezTo>
                    <a:cubicBezTo>
                      <a:pt x="112" y="57"/>
                      <a:pt x="113" y="57"/>
                      <a:pt x="115" y="57"/>
                    </a:cubicBezTo>
                    <a:cubicBezTo>
                      <a:pt x="116" y="56"/>
                      <a:pt x="118" y="56"/>
                      <a:pt x="119" y="56"/>
                    </a:cubicBezTo>
                    <a:cubicBezTo>
                      <a:pt x="121" y="56"/>
                      <a:pt x="122" y="56"/>
                      <a:pt x="124" y="56"/>
                    </a:cubicBezTo>
                    <a:cubicBezTo>
                      <a:pt x="127" y="55"/>
                      <a:pt x="130" y="56"/>
                      <a:pt x="132" y="56"/>
                    </a:cubicBezTo>
                    <a:cubicBezTo>
                      <a:pt x="134" y="56"/>
                      <a:pt x="136" y="56"/>
                      <a:pt x="137" y="56"/>
                    </a:cubicBezTo>
                    <a:cubicBezTo>
                      <a:pt x="139" y="57"/>
                      <a:pt x="140" y="57"/>
                      <a:pt x="140" y="57"/>
                    </a:cubicBezTo>
                    <a:cubicBezTo>
                      <a:pt x="140" y="57"/>
                      <a:pt x="140" y="57"/>
                      <a:pt x="142" y="57"/>
                    </a:cubicBezTo>
                    <a:cubicBezTo>
                      <a:pt x="143" y="57"/>
                      <a:pt x="145" y="58"/>
                      <a:pt x="147" y="58"/>
                    </a:cubicBezTo>
                    <a:cubicBezTo>
                      <a:pt x="149" y="59"/>
                      <a:pt x="152" y="60"/>
                      <a:pt x="155" y="61"/>
                    </a:cubicBezTo>
                    <a:cubicBezTo>
                      <a:pt x="156" y="62"/>
                      <a:pt x="157" y="62"/>
                      <a:pt x="159" y="63"/>
                    </a:cubicBezTo>
                    <a:cubicBezTo>
                      <a:pt x="160" y="64"/>
                      <a:pt x="161" y="64"/>
                      <a:pt x="163" y="65"/>
                    </a:cubicBezTo>
                    <a:cubicBezTo>
                      <a:pt x="164" y="66"/>
                      <a:pt x="165" y="67"/>
                      <a:pt x="167" y="68"/>
                    </a:cubicBezTo>
                    <a:cubicBezTo>
                      <a:pt x="168" y="68"/>
                      <a:pt x="169" y="69"/>
                      <a:pt x="170" y="70"/>
                    </a:cubicBezTo>
                    <a:cubicBezTo>
                      <a:pt x="173" y="72"/>
                      <a:pt x="175" y="74"/>
                      <a:pt x="176" y="75"/>
                    </a:cubicBezTo>
                    <a:cubicBezTo>
                      <a:pt x="177" y="76"/>
                      <a:pt x="178" y="77"/>
                      <a:pt x="179" y="78"/>
                    </a:cubicBezTo>
                    <a:cubicBezTo>
                      <a:pt x="179" y="78"/>
                      <a:pt x="180" y="79"/>
                      <a:pt x="180" y="79"/>
                    </a:cubicBezTo>
                    <a:cubicBezTo>
                      <a:pt x="181" y="80"/>
                      <a:pt x="182" y="81"/>
                      <a:pt x="182" y="81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2" y="82"/>
                      <a:pt x="183" y="82"/>
                      <a:pt x="183" y="83"/>
                    </a:cubicBezTo>
                    <a:cubicBezTo>
                      <a:pt x="184" y="84"/>
                      <a:pt x="185" y="85"/>
                      <a:pt x="186" y="87"/>
                    </a:cubicBezTo>
                    <a:cubicBezTo>
                      <a:pt x="189" y="91"/>
                      <a:pt x="192" y="97"/>
                      <a:pt x="194" y="103"/>
                    </a:cubicBezTo>
                    <a:cubicBezTo>
                      <a:pt x="195" y="105"/>
                      <a:pt x="196" y="108"/>
                      <a:pt x="197" y="111"/>
                    </a:cubicBezTo>
                    <a:cubicBezTo>
                      <a:pt x="197" y="114"/>
                      <a:pt x="198" y="117"/>
                      <a:pt x="198" y="119"/>
                    </a:cubicBezTo>
                    <a:cubicBezTo>
                      <a:pt x="198" y="124"/>
                      <a:pt x="199" y="127"/>
                      <a:pt x="199" y="127"/>
                    </a:cubicBezTo>
                    <a:cubicBezTo>
                      <a:pt x="199" y="127"/>
                      <a:pt x="198" y="130"/>
                      <a:pt x="198" y="13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24"/>
              <p:cNvSpPr/>
              <p:nvPr/>
            </p:nvSpPr>
            <p:spPr>
              <a:xfrm>
                <a:off x="6968888" y="5531973"/>
                <a:ext cx="450536" cy="45053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61" extrusionOk="0">
                    <a:moveTo>
                      <a:pt x="131" y="261"/>
                    </a:move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ubicBezTo>
                      <a:pt x="261" y="202"/>
                      <a:pt x="203" y="261"/>
                      <a:pt x="131" y="261"/>
                    </a:cubicBezTo>
                    <a:close/>
                    <a:moveTo>
                      <a:pt x="131" y="31"/>
                    </a:moveTo>
                    <a:cubicBezTo>
                      <a:pt x="76" y="31"/>
                      <a:pt x="31" y="75"/>
                      <a:pt x="31" y="130"/>
                    </a:cubicBezTo>
                    <a:cubicBezTo>
                      <a:pt x="31" y="185"/>
                      <a:pt x="76" y="230"/>
                      <a:pt x="131" y="230"/>
                    </a:cubicBezTo>
                    <a:cubicBezTo>
                      <a:pt x="186" y="230"/>
                      <a:pt x="230" y="185"/>
                      <a:pt x="230" y="130"/>
                    </a:cubicBezTo>
                    <a:cubicBezTo>
                      <a:pt x="230" y="75"/>
                      <a:pt x="186" y="31"/>
                      <a:pt x="131" y="3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24"/>
              <p:cNvSpPr/>
              <p:nvPr/>
            </p:nvSpPr>
            <p:spPr>
              <a:xfrm>
                <a:off x="6806399" y="5365264"/>
                <a:ext cx="774459" cy="782899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54" extrusionOk="0">
                    <a:moveTo>
                      <a:pt x="421" y="261"/>
                    </a:moveTo>
                    <a:cubicBezTo>
                      <a:pt x="409" y="255"/>
                      <a:pt x="396" y="250"/>
                      <a:pt x="392" y="248"/>
                    </a:cubicBezTo>
                    <a:cubicBezTo>
                      <a:pt x="393" y="247"/>
                      <a:pt x="393" y="246"/>
                      <a:pt x="393" y="246"/>
                    </a:cubicBezTo>
                    <a:cubicBezTo>
                      <a:pt x="394" y="235"/>
                      <a:pt x="394" y="227"/>
                      <a:pt x="394" y="227"/>
                    </a:cubicBezTo>
                    <a:cubicBezTo>
                      <a:pt x="394" y="227"/>
                      <a:pt x="394" y="220"/>
                      <a:pt x="393" y="209"/>
                    </a:cubicBezTo>
                    <a:cubicBezTo>
                      <a:pt x="393" y="208"/>
                      <a:pt x="393" y="208"/>
                      <a:pt x="392" y="207"/>
                    </a:cubicBezTo>
                    <a:cubicBezTo>
                      <a:pt x="396" y="205"/>
                      <a:pt x="409" y="200"/>
                      <a:pt x="421" y="194"/>
                    </a:cubicBezTo>
                    <a:cubicBezTo>
                      <a:pt x="428" y="190"/>
                      <a:pt x="435" y="186"/>
                      <a:pt x="441" y="182"/>
                    </a:cubicBezTo>
                    <a:cubicBezTo>
                      <a:pt x="446" y="179"/>
                      <a:pt x="449" y="177"/>
                      <a:pt x="449" y="177"/>
                    </a:cubicBezTo>
                    <a:cubicBezTo>
                      <a:pt x="449" y="177"/>
                      <a:pt x="448" y="173"/>
                      <a:pt x="447" y="168"/>
                    </a:cubicBezTo>
                    <a:cubicBezTo>
                      <a:pt x="446" y="166"/>
                      <a:pt x="446" y="163"/>
                      <a:pt x="445" y="159"/>
                    </a:cubicBezTo>
                    <a:cubicBezTo>
                      <a:pt x="444" y="156"/>
                      <a:pt x="442" y="153"/>
                      <a:pt x="441" y="150"/>
                    </a:cubicBezTo>
                    <a:cubicBezTo>
                      <a:pt x="440" y="146"/>
                      <a:pt x="439" y="143"/>
                      <a:pt x="438" y="140"/>
                    </a:cubicBezTo>
                    <a:cubicBezTo>
                      <a:pt x="436" y="137"/>
                      <a:pt x="435" y="134"/>
                      <a:pt x="434" y="132"/>
                    </a:cubicBezTo>
                    <a:cubicBezTo>
                      <a:pt x="431" y="127"/>
                      <a:pt x="430" y="124"/>
                      <a:pt x="430" y="124"/>
                    </a:cubicBezTo>
                    <a:cubicBezTo>
                      <a:pt x="430" y="124"/>
                      <a:pt x="413" y="125"/>
                      <a:pt x="397" y="129"/>
                    </a:cubicBezTo>
                    <a:cubicBezTo>
                      <a:pt x="384" y="132"/>
                      <a:pt x="371" y="136"/>
                      <a:pt x="367" y="137"/>
                    </a:cubicBezTo>
                    <a:cubicBezTo>
                      <a:pt x="367" y="136"/>
                      <a:pt x="366" y="136"/>
                      <a:pt x="366" y="135"/>
                    </a:cubicBezTo>
                    <a:cubicBezTo>
                      <a:pt x="363" y="131"/>
                      <a:pt x="360" y="127"/>
                      <a:pt x="358" y="124"/>
                    </a:cubicBezTo>
                    <a:cubicBezTo>
                      <a:pt x="357" y="123"/>
                      <a:pt x="356" y="122"/>
                      <a:pt x="356" y="121"/>
                    </a:cubicBezTo>
                    <a:cubicBezTo>
                      <a:pt x="355" y="121"/>
                      <a:pt x="355" y="121"/>
                      <a:pt x="355" y="121"/>
                    </a:cubicBezTo>
                    <a:cubicBezTo>
                      <a:pt x="355" y="121"/>
                      <a:pt x="354" y="119"/>
                      <a:pt x="351" y="117"/>
                    </a:cubicBezTo>
                    <a:cubicBezTo>
                      <a:pt x="350" y="116"/>
                      <a:pt x="349" y="114"/>
                      <a:pt x="348" y="113"/>
                    </a:cubicBezTo>
                    <a:cubicBezTo>
                      <a:pt x="346" y="111"/>
                      <a:pt x="344" y="109"/>
                      <a:pt x="342" y="107"/>
                    </a:cubicBezTo>
                    <a:cubicBezTo>
                      <a:pt x="342" y="107"/>
                      <a:pt x="341" y="106"/>
                      <a:pt x="341" y="106"/>
                    </a:cubicBezTo>
                    <a:cubicBezTo>
                      <a:pt x="342" y="102"/>
                      <a:pt x="349" y="90"/>
                      <a:pt x="354" y="77"/>
                    </a:cubicBezTo>
                    <a:cubicBezTo>
                      <a:pt x="357" y="70"/>
                      <a:pt x="360" y="62"/>
                      <a:pt x="362" y="56"/>
                    </a:cubicBezTo>
                    <a:cubicBezTo>
                      <a:pt x="364" y="50"/>
                      <a:pt x="365" y="46"/>
                      <a:pt x="365" y="46"/>
                    </a:cubicBezTo>
                    <a:cubicBezTo>
                      <a:pt x="365" y="46"/>
                      <a:pt x="362" y="44"/>
                      <a:pt x="358" y="41"/>
                    </a:cubicBezTo>
                    <a:cubicBezTo>
                      <a:pt x="354" y="38"/>
                      <a:pt x="347" y="34"/>
                      <a:pt x="341" y="30"/>
                    </a:cubicBezTo>
                    <a:cubicBezTo>
                      <a:pt x="335" y="27"/>
                      <a:pt x="329" y="24"/>
                      <a:pt x="324" y="21"/>
                    </a:cubicBezTo>
                    <a:cubicBezTo>
                      <a:pt x="319" y="19"/>
                      <a:pt x="316" y="18"/>
                      <a:pt x="316" y="18"/>
                    </a:cubicBezTo>
                    <a:cubicBezTo>
                      <a:pt x="316" y="18"/>
                      <a:pt x="304" y="30"/>
                      <a:pt x="294" y="43"/>
                    </a:cubicBezTo>
                    <a:cubicBezTo>
                      <a:pt x="289" y="50"/>
                      <a:pt x="285" y="56"/>
                      <a:pt x="281" y="61"/>
                    </a:cubicBezTo>
                    <a:cubicBezTo>
                      <a:pt x="279" y="65"/>
                      <a:pt x="277" y="67"/>
                      <a:pt x="276" y="69"/>
                    </a:cubicBezTo>
                    <a:cubicBezTo>
                      <a:pt x="276" y="68"/>
                      <a:pt x="275" y="68"/>
                      <a:pt x="274" y="68"/>
                    </a:cubicBezTo>
                    <a:cubicBezTo>
                      <a:pt x="269" y="66"/>
                      <a:pt x="264" y="65"/>
                      <a:pt x="261" y="65"/>
                    </a:cubicBezTo>
                    <a:cubicBezTo>
                      <a:pt x="258" y="64"/>
                      <a:pt x="256" y="64"/>
                      <a:pt x="256" y="64"/>
                    </a:cubicBezTo>
                    <a:cubicBezTo>
                      <a:pt x="256" y="64"/>
                      <a:pt x="255" y="63"/>
                      <a:pt x="251" y="63"/>
                    </a:cubicBezTo>
                    <a:cubicBezTo>
                      <a:pt x="248" y="62"/>
                      <a:pt x="244" y="62"/>
                      <a:pt x="238" y="62"/>
                    </a:cubicBezTo>
                    <a:cubicBezTo>
                      <a:pt x="238" y="62"/>
                      <a:pt x="237" y="62"/>
                      <a:pt x="236" y="61"/>
                    </a:cubicBezTo>
                    <a:cubicBezTo>
                      <a:pt x="235" y="57"/>
                      <a:pt x="232" y="44"/>
                      <a:pt x="228" y="31"/>
                    </a:cubicBezTo>
                    <a:cubicBezTo>
                      <a:pt x="223" y="16"/>
                      <a:pt x="216" y="0"/>
                      <a:pt x="216" y="0"/>
                    </a:cubicBezTo>
                    <a:cubicBezTo>
                      <a:pt x="216" y="0"/>
                      <a:pt x="213" y="1"/>
                      <a:pt x="207" y="1"/>
                    </a:cubicBezTo>
                    <a:cubicBezTo>
                      <a:pt x="202" y="1"/>
                      <a:pt x="195" y="2"/>
                      <a:pt x="188" y="3"/>
                    </a:cubicBezTo>
                    <a:cubicBezTo>
                      <a:pt x="181" y="4"/>
                      <a:pt x="174" y="6"/>
                      <a:pt x="169" y="8"/>
                    </a:cubicBezTo>
                    <a:cubicBezTo>
                      <a:pt x="164" y="9"/>
                      <a:pt x="160" y="10"/>
                      <a:pt x="160" y="10"/>
                    </a:cubicBezTo>
                    <a:cubicBezTo>
                      <a:pt x="160" y="10"/>
                      <a:pt x="160" y="14"/>
                      <a:pt x="160" y="20"/>
                    </a:cubicBezTo>
                    <a:cubicBezTo>
                      <a:pt x="160" y="27"/>
                      <a:pt x="160" y="35"/>
                      <a:pt x="160" y="43"/>
                    </a:cubicBezTo>
                    <a:cubicBezTo>
                      <a:pt x="161" y="57"/>
                      <a:pt x="162" y="70"/>
                      <a:pt x="163" y="74"/>
                    </a:cubicBezTo>
                    <a:cubicBezTo>
                      <a:pt x="162" y="75"/>
                      <a:pt x="161" y="75"/>
                      <a:pt x="161" y="75"/>
                    </a:cubicBezTo>
                    <a:cubicBezTo>
                      <a:pt x="156" y="78"/>
                      <a:pt x="152" y="80"/>
                      <a:pt x="149" y="81"/>
                    </a:cubicBezTo>
                    <a:cubicBezTo>
                      <a:pt x="146" y="82"/>
                      <a:pt x="144" y="83"/>
                      <a:pt x="144" y="83"/>
                    </a:cubicBezTo>
                    <a:cubicBezTo>
                      <a:pt x="144" y="83"/>
                      <a:pt x="143" y="84"/>
                      <a:pt x="140" y="86"/>
                    </a:cubicBezTo>
                    <a:cubicBezTo>
                      <a:pt x="139" y="87"/>
                      <a:pt x="137" y="88"/>
                      <a:pt x="135" y="89"/>
                    </a:cubicBezTo>
                    <a:cubicBezTo>
                      <a:pt x="133" y="90"/>
                      <a:pt x="131" y="92"/>
                      <a:pt x="129" y="93"/>
                    </a:cubicBezTo>
                    <a:cubicBezTo>
                      <a:pt x="129" y="94"/>
                      <a:pt x="128" y="94"/>
                      <a:pt x="127" y="95"/>
                    </a:cubicBezTo>
                    <a:cubicBezTo>
                      <a:pt x="126" y="94"/>
                      <a:pt x="123" y="92"/>
                      <a:pt x="120" y="90"/>
                    </a:cubicBezTo>
                    <a:cubicBezTo>
                      <a:pt x="115" y="86"/>
                      <a:pt x="108" y="81"/>
                      <a:pt x="102" y="77"/>
                    </a:cubicBezTo>
                    <a:cubicBezTo>
                      <a:pt x="88" y="68"/>
                      <a:pt x="73" y="61"/>
                      <a:pt x="73" y="61"/>
                    </a:cubicBezTo>
                    <a:cubicBezTo>
                      <a:pt x="73" y="61"/>
                      <a:pt x="70" y="63"/>
                      <a:pt x="66" y="67"/>
                    </a:cubicBezTo>
                    <a:cubicBezTo>
                      <a:pt x="63" y="71"/>
                      <a:pt x="58" y="76"/>
                      <a:pt x="53" y="81"/>
                    </a:cubicBezTo>
                    <a:cubicBezTo>
                      <a:pt x="49" y="87"/>
                      <a:pt x="45" y="92"/>
                      <a:pt x="41" y="97"/>
                    </a:cubicBezTo>
                    <a:cubicBezTo>
                      <a:pt x="40" y="99"/>
                      <a:pt x="38" y="101"/>
                      <a:pt x="38" y="102"/>
                    </a:cubicBezTo>
                    <a:cubicBezTo>
                      <a:pt x="37" y="103"/>
                      <a:pt x="36" y="104"/>
                      <a:pt x="36" y="104"/>
                    </a:cubicBezTo>
                    <a:cubicBezTo>
                      <a:pt x="36" y="104"/>
                      <a:pt x="47" y="118"/>
                      <a:pt x="58" y="130"/>
                    </a:cubicBezTo>
                    <a:cubicBezTo>
                      <a:pt x="67" y="140"/>
                      <a:pt x="76" y="149"/>
                      <a:pt x="80" y="152"/>
                    </a:cubicBezTo>
                    <a:cubicBezTo>
                      <a:pt x="79" y="152"/>
                      <a:pt x="79" y="153"/>
                      <a:pt x="78" y="154"/>
                    </a:cubicBezTo>
                    <a:cubicBezTo>
                      <a:pt x="76" y="159"/>
                      <a:pt x="74" y="163"/>
                      <a:pt x="73" y="166"/>
                    </a:cubicBezTo>
                    <a:cubicBezTo>
                      <a:pt x="72" y="169"/>
                      <a:pt x="71" y="171"/>
                      <a:pt x="71" y="171"/>
                    </a:cubicBezTo>
                    <a:cubicBezTo>
                      <a:pt x="71" y="171"/>
                      <a:pt x="71" y="172"/>
                      <a:pt x="70" y="175"/>
                    </a:cubicBezTo>
                    <a:cubicBezTo>
                      <a:pt x="68" y="178"/>
                      <a:pt x="68" y="183"/>
                      <a:pt x="66" y="188"/>
                    </a:cubicBezTo>
                    <a:cubicBezTo>
                      <a:pt x="66" y="189"/>
                      <a:pt x="66" y="190"/>
                      <a:pt x="65" y="190"/>
                    </a:cubicBezTo>
                    <a:cubicBezTo>
                      <a:pt x="61" y="191"/>
                      <a:pt x="48" y="191"/>
                      <a:pt x="34" y="193"/>
                    </a:cubicBezTo>
                    <a:cubicBezTo>
                      <a:pt x="18" y="195"/>
                      <a:pt x="2" y="199"/>
                      <a:pt x="2" y="199"/>
                    </a:cubicBezTo>
                    <a:cubicBezTo>
                      <a:pt x="2" y="199"/>
                      <a:pt x="2" y="200"/>
                      <a:pt x="1" y="202"/>
                    </a:cubicBezTo>
                    <a:cubicBezTo>
                      <a:pt x="1" y="203"/>
                      <a:pt x="1" y="205"/>
                      <a:pt x="1" y="208"/>
                    </a:cubicBezTo>
                    <a:cubicBezTo>
                      <a:pt x="1" y="213"/>
                      <a:pt x="0" y="220"/>
                      <a:pt x="0" y="227"/>
                    </a:cubicBezTo>
                    <a:cubicBezTo>
                      <a:pt x="0" y="234"/>
                      <a:pt x="1" y="242"/>
                      <a:pt x="1" y="247"/>
                    </a:cubicBezTo>
                    <a:cubicBezTo>
                      <a:pt x="1" y="250"/>
                      <a:pt x="1" y="252"/>
                      <a:pt x="1" y="253"/>
                    </a:cubicBezTo>
                    <a:cubicBezTo>
                      <a:pt x="2" y="255"/>
                      <a:pt x="2" y="256"/>
                      <a:pt x="2" y="256"/>
                    </a:cubicBezTo>
                    <a:cubicBezTo>
                      <a:pt x="2" y="256"/>
                      <a:pt x="18" y="260"/>
                      <a:pt x="34" y="262"/>
                    </a:cubicBezTo>
                    <a:cubicBezTo>
                      <a:pt x="48" y="264"/>
                      <a:pt x="61" y="264"/>
                      <a:pt x="65" y="264"/>
                    </a:cubicBezTo>
                    <a:cubicBezTo>
                      <a:pt x="66" y="265"/>
                      <a:pt x="66" y="266"/>
                      <a:pt x="66" y="267"/>
                    </a:cubicBezTo>
                    <a:cubicBezTo>
                      <a:pt x="68" y="272"/>
                      <a:pt x="68" y="277"/>
                      <a:pt x="70" y="280"/>
                    </a:cubicBezTo>
                    <a:cubicBezTo>
                      <a:pt x="71" y="283"/>
                      <a:pt x="71" y="284"/>
                      <a:pt x="71" y="284"/>
                    </a:cubicBezTo>
                    <a:cubicBezTo>
                      <a:pt x="71" y="284"/>
                      <a:pt x="72" y="286"/>
                      <a:pt x="73" y="289"/>
                    </a:cubicBezTo>
                    <a:cubicBezTo>
                      <a:pt x="74" y="292"/>
                      <a:pt x="76" y="296"/>
                      <a:pt x="78" y="301"/>
                    </a:cubicBezTo>
                    <a:cubicBezTo>
                      <a:pt x="79" y="302"/>
                      <a:pt x="79" y="302"/>
                      <a:pt x="80" y="303"/>
                    </a:cubicBezTo>
                    <a:cubicBezTo>
                      <a:pt x="76" y="306"/>
                      <a:pt x="67" y="315"/>
                      <a:pt x="58" y="325"/>
                    </a:cubicBezTo>
                    <a:cubicBezTo>
                      <a:pt x="47" y="337"/>
                      <a:pt x="36" y="351"/>
                      <a:pt x="36" y="351"/>
                    </a:cubicBezTo>
                    <a:cubicBezTo>
                      <a:pt x="36" y="351"/>
                      <a:pt x="37" y="352"/>
                      <a:pt x="38" y="353"/>
                    </a:cubicBezTo>
                    <a:cubicBezTo>
                      <a:pt x="38" y="354"/>
                      <a:pt x="40" y="356"/>
                      <a:pt x="41" y="358"/>
                    </a:cubicBezTo>
                    <a:cubicBezTo>
                      <a:pt x="45" y="362"/>
                      <a:pt x="49" y="368"/>
                      <a:pt x="53" y="374"/>
                    </a:cubicBezTo>
                    <a:cubicBezTo>
                      <a:pt x="58" y="379"/>
                      <a:pt x="63" y="384"/>
                      <a:pt x="66" y="388"/>
                    </a:cubicBezTo>
                    <a:cubicBezTo>
                      <a:pt x="70" y="392"/>
                      <a:pt x="73" y="394"/>
                      <a:pt x="73" y="394"/>
                    </a:cubicBezTo>
                    <a:cubicBezTo>
                      <a:pt x="73" y="394"/>
                      <a:pt x="88" y="387"/>
                      <a:pt x="102" y="378"/>
                    </a:cubicBezTo>
                    <a:cubicBezTo>
                      <a:pt x="108" y="374"/>
                      <a:pt x="115" y="369"/>
                      <a:pt x="120" y="365"/>
                    </a:cubicBezTo>
                    <a:cubicBezTo>
                      <a:pt x="123" y="363"/>
                      <a:pt x="126" y="361"/>
                      <a:pt x="127" y="360"/>
                    </a:cubicBezTo>
                    <a:cubicBezTo>
                      <a:pt x="128" y="360"/>
                      <a:pt x="129" y="361"/>
                      <a:pt x="129" y="361"/>
                    </a:cubicBezTo>
                    <a:cubicBezTo>
                      <a:pt x="131" y="363"/>
                      <a:pt x="133" y="365"/>
                      <a:pt x="135" y="366"/>
                    </a:cubicBezTo>
                    <a:cubicBezTo>
                      <a:pt x="137" y="367"/>
                      <a:pt x="139" y="368"/>
                      <a:pt x="140" y="369"/>
                    </a:cubicBezTo>
                    <a:cubicBezTo>
                      <a:pt x="143" y="370"/>
                      <a:pt x="144" y="371"/>
                      <a:pt x="144" y="371"/>
                    </a:cubicBezTo>
                    <a:cubicBezTo>
                      <a:pt x="144" y="371"/>
                      <a:pt x="146" y="372"/>
                      <a:pt x="149" y="374"/>
                    </a:cubicBezTo>
                    <a:cubicBezTo>
                      <a:pt x="152" y="375"/>
                      <a:pt x="156" y="377"/>
                      <a:pt x="161" y="380"/>
                    </a:cubicBezTo>
                    <a:cubicBezTo>
                      <a:pt x="161" y="380"/>
                      <a:pt x="162" y="380"/>
                      <a:pt x="163" y="381"/>
                    </a:cubicBezTo>
                    <a:cubicBezTo>
                      <a:pt x="162" y="385"/>
                      <a:pt x="161" y="398"/>
                      <a:pt x="160" y="412"/>
                    </a:cubicBezTo>
                    <a:cubicBezTo>
                      <a:pt x="160" y="420"/>
                      <a:pt x="160" y="428"/>
                      <a:pt x="160" y="434"/>
                    </a:cubicBezTo>
                    <a:cubicBezTo>
                      <a:pt x="160" y="441"/>
                      <a:pt x="160" y="445"/>
                      <a:pt x="160" y="445"/>
                    </a:cubicBezTo>
                    <a:cubicBezTo>
                      <a:pt x="160" y="445"/>
                      <a:pt x="164" y="446"/>
                      <a:pt x="169" y="447"/>
                    </a:cubicBezTo>
                    <a:cubicBezTo>
                      <a:pt x="174" y="448"/>
                      <a:pt x="181" y="450"/>
                      <a:pt x="188" y="451"/>
                    </a:cubicBezTo>
                    <a:cubicBezTo>
                      <a:pt x="195" y="452"/>
                      <a:pt x="202" y="454"/>
                      <a:pt x="207" y="454"/>
                    </a:cubicBezTo>
                    <a:cubicBezTo>
                      <a:pt x="213" y="454"/>
                      <a:pt x="216" y="454"/>
                      <a:pt x="216" y="454"/>
                    </a:cubicBezTo>
                    <a:cubicBezTo>
                      <a:pt x="216" y="454"/>
                      <a:pt x="223" y="439"/>
                      <a:pt x="228" y="424"/>
                    </a:cubicBezTo>
                    <a:cubicBezTo>
                      <a:pt x="232" y="411"/>
                      <a:pt x="235" y="398"/>
                      <a:pt x="236" y="393"/>
                    </a:cubicBezTo>
                    <a:cubicBezTo>
                      <a:pt x="237" y="393"/>
                      <a:pt x="238" y="393"/>
                      <a:pt x="238" y="393"/>
                    </a:cubicBezTo>
                    <a:cubicBezTo>
                      <a:pt x="244" y="393"/>
                      <a:pt x="248" y="392"/>
                      <a:pt x="251" y="392"/>
                    </a:cubicBezTo>
                    <a:cubicBezTo>
                      <a:pt x="255" y="391"/>
                      <a:pt x="256" y="391"/>
                      <a:pt x="256" y="391"/>
                    </a:cubicBezTo>
                    <a:cubicBezTo>
                      <a:pt x="256" y="391"/>
                      <a:pt x="258" y="391"/>
                      <a:pt x="261" y="390"/>
                    </a:cubicBezTo>
                    <a:cubicBezTo>
                      <a:pt x="264" y="389"/>
                      <a:pt x="269" y="388"/>
                      <a:pt x="274" y="387"/>
                    </a:cubicBezTo>
                    <a:cubicBezTo>
                      <a:pt x="275" y="387"/>
                      <a:pt x="276" y="387"/>
                      <a:pt x="276" y="386"/>
                    </a:cubicBezTo>
                    <a:cubicBezTo>
                      <a:pt x="277" y="388"/>
                      <a:pt x="279" y="390"/>
                      <a:pt x="281" y="394"/>
                    </a:cubicBezTo>
                    <a:cubicBezTo>
                      <a:pt x="285" y="399"/>
                      <a:pt x="289" y="405"/>
                      <a:pt x="294" y="412"/>
                    </a:cubicBezTo>
                    <a:cubicBezTo>
                      <a:pt x="304" y="425"/>
                      <a:pt x="316" y="437"/>
                      <a:pt x="316" y="437"/>
                    </a:cubicBezTo>
                    <a:cubicBezTo>
                      <a:pt x="316" y="437"/>
                      <a:pt x="319" y="436"/>
                      <a:pt x="324" y="433"/>
                    </a:cubicBezTo>
                    <a:cubicBezTo>
                      <a:pt x="329" y="431"/>
                      <a:pt x="335" y="428"/>
                      <a:pt x="341" y="424"/>
                    </a:cubicBezTo>
                    <a:cubicBezTo>
                      <a:pt x="347" y="421"/>
                      <a:pt x="354" y="417"/>
                      <a:pt x="358" y="414"/>
                    </a:cubicBezTo>
                    <a:cubicBezTo>
                      <a:pt x="362" y="411"/>
                      <a:pt x="365" y="409"/>
                      <a:pt x="365" y="409"/>
                    </a:cubicBezTo>
                    <a:cubicBezTo>
                      <a:pt x="365" y="409"/>
                      <a:pt x="364" y="405"/>
                      <a:pt x="362" y="399"/>
                    </a:cubicBezTo>
                    <a:cubicBezTo>
                      <a:pt x="360" y="393"/>
                      <a:pt x="357" y="385"/>
                      <a:pt x="354" y="377"/>
                    </a:cubicBezTo>
                    <a:cubicBezTo>
                      <a:pt x="349" y="365"/>
                      <a:pt x="342" y="353"/>
                      <a:pt x="341" y="349"/>
                    </a:cubicBezTo>
                    <a:cubicBezTo>
                      <a:pt x="341" y="349"/>
                      <a:pt x="342" y="348"/>
                      <a:pt x="342" y="347"/>
                    </a:cubicBezTo>
                    <a:cubicBezTo>
                      <a:pt x="344" y="346"/>
                      <a:pt x="346" y="344"/>
                      <a:pt x="348" y="342"/>
                    </a:cubicBezTo>
                    <a:cubicBezTo>
                      <a:pt x="349" y="341"/>
                      <a:pt x="350" y="339"/>
                      <a:pt x="351" y="338"/>
                    </a:cubicBezTo>
                    <a:cubicBezTo>
                      <a:pt x="354" y="336"/>
                      <a:pt x="355" y="334"/>
                      <a:pt x="355" y="334"/>
                    </a:cubicBezTo>
                    <a:cubicBezTo>
                      <a:pt x="355" y="334"/>
                      <a:pt x="355" y="334"/>
                      <a:pt x="356" y="333"/>
                    </a:cubicBezTo>
                    <a:cubicBezTo>
                      <a:pt x="356" y="333"/>
                      <a:pt x="357" y="332"/>
                      <a:pt x="358" y="330"/>
                    </a:cubicBezTo>
                    <a:cubicBezTo>
                      <a:pt x="360" y="328"/>
                      <a:pt x="363" y="324"/>
                      <a:pt x="366" y="320"/>
                    </a:cubicBezTo>
                    <a:cubicBezTo>
                      <a:pt x="366" y="319"/>
                      <a:pt x="367" y="318"/>
                      <a:pt x="367" y="318"/>
                    </a:cubicBezTo>
                    <a:cubicBezTo>
                      <a:pt x="371" y="319"/>
                      <a:pt x="384" y="323"/>
                      <a:pt x="397" y="326"/>
                    </a:cubicBezTo>
                    <a:cubicBezTo>
                      <a:pt x="413" y="329"/>
                      <a:pt x="430" y="331"/>
                      <a:pt x="430" y="331"/>
                    </a:cubicBezTo>
                    <a:cubicBezTo>
                      <a:pt x="430" y="331"/>
                      <a:pt x="431" y="328"/>
                      <a:pt x="434" y="323"/>
                    </a:cubicBezTo>
                    <a:cubicBezTo>
                      <a:pt x="435" y="321"/>
                      <a:pt x="436" y="318"/>
                      <a:pt x="438" y="315"/>
                    </a:cubicBezTo>
                    <a:cubicBezTo>
                      <a:pt x="439" y="312"/>
                      <a:pt x="440" y="309"/>
                      <a:pt x="441" y="305"/>
                    </a:cubicBezTo>
                    <a:cubicBezTo>
                      <a:pt x="442" y="302"/>
                      <a:pt x="444" y="298"/>
                      <a:pt x="445" y="295"/>
                    </a:cubicBezTo>
                    <a:cubicBezTo>
                      <a:pt x="446" y="292"/>
                      <a:pt x="446" y="289"/>
                      <a:pt x="447" y="287"/>
                    </a:cubicBezTo>
                    <a:cubicBezTo>
                      <a:pt x="448" y="281"/>
                      <a:pt x="449" y="278"/>
                      <a:pt x="449" y="278"/>
                    </a:cubicBezTo>
                    <a:cubicBezTo>
                      <a:pt x="449" y="278"/>
                      <a:pt x="446" y="276"/>
                      <a:pt x="441" y="272"/>
                    </a:cubicBezTo>
                    <a:cubicBezTo>
                      <a:pt x="435" y="269"/>
                      <a:pt x="428" y="265"/>
                      <a:pt x="421" y="261"/>
                    </a:cubicBezTo>
                    <a:close/>
                    <a:moveTo>
                      <a:pt x="354" y="241"/>
                    </a:moveTo>
                    <a:cubicBezTo>
                      <a:pt x="353" y="245"/>
                      <a:pt x="353" y="250"/>
                      <a:pt x="352" y="255"/>
                    </a:cubicBezTo>
                    <a:cubicBezTo>
                      <a:pt x="351" y="260"/>
                      <a:pt x="349" y="266"/>
                      <a:pt x="347" y="271"/>
                    </a:cubicBezTo>
                    <a:cubicBezTo>
                      <a:pt x="344" y="282"/>
                      <a:pt x="338" y="291"/>
                      <a:pt x="334" y="298"/>
                    </a:cubicBezTo>
                    <a:cubicBezTo>
                      <a:pt x="331" y="302"/>
                      <a:pt x="329" y="304"/>
                      <a:pt x="328" y="306"/>
                    </a:cubicBezTo>
                    <a:cubicBezTo>
                      <a:pt x="327" y="307"/>
                      <a:pt x="326" y="308"/>
                      <a:pt x="326" y="309"/>
                    </a:cubicBezTo>
                    <a:cubicBezTo>
                      <a:pt x="325" y="309"/>
                      <a:pt x="325" y="309"/>
                      <a:pt x="325" y="309"/>
                    </a:cubicBezTo>
                    <a:cubicBezTo>
                      <a:pt x="325" y="309"/>
                      <a:pt x="324" y="310"/>
                      <a:pt x="323" y="312"/>
                    </a:cubicBezTo>
                    <a:cubicBezTo>
                      <a:pt x="322" y="313"/>
                      <a:pt x="321" y="314"/>
                      <a:pt x="320" y="315"/>
                    </a:cubicBezTo>
                    <a:cubicBezTo>
                      <a:pt x="319" y="317"/>
                      <a:pt x="317" y="318"/>
                      <a:pt x="316" y="319"/>
                    </a:cubicBezTo>
                    <a:cubicBezTo>
                      <a:pt x="312" y="322"/>
                      <a:pt x="309" y="326"/>
                      <a:pt x="305" y="329"/>
                    </a:cubicBezTo>
                    <a:cubicBezTo>
                      <a:pt x="303" y="330"/>
                      <a:pt x="301" y="332"/>
                      <a:pt x="298" y="334"/>
                    </a:cubicBezTo>
                    <a:cubicBezTo>
                      <a:pt x="296" y="335"/>
                      <a:pt x="294" y="336"/>
                      <a:pt x="291" y="338"/>
                    </a:cubicBezTo>
                    <a:cubicBezTo>
                      <a:pt x="289" y="339"/>
                      <a:pt x="286" y="341"/>
                      <a:pt x="284" y="342"/>
                    </a:cubicBezTo>
                    <a:cubicBezTo>
                      <a:pt x="281" y="343"/>
                      <a:pt x="279" y="344"/>
                      <a:pt x="277" y="345"/>
                    </a:cubicBezTo>
                    <a:cubicBezTo>
                      <a:pt x="272" y="347"/>
                      <a:pt x="267" y="349"/>
                      <a:pt x="263" y="350"/>
                    </a:cubicBezTo>
                    <a:cubicBezTo>
                      <a:pt x="259" y="351"/>
                      <a:pt x="256" y="352"/>
                      <a:pt x="253" y="352"/>
                    </a:cubicBezTo>
                    <a:cubicBezTo>
                      <a:pt x="251" y="353"/>
                      <a:pt x="250" y="353"/>
                      <a:pt x="250" y="353"/>
                    </a:cubicBezTo>
                    <a:cubicBezTo>
                      <a:pt x="250" y="353"/>
                      <a:pt x="248" y="353"/>
                      <a:pt x="246" y="353"/>
                    </a:cubicBezTo>
                    <a:cubicBezTo>
                      <a:pt x="243" y="354"/>
                      <a:pt x="240" y="355"/>
                      <a:pt x="236" y="355"/>
                    </a:cubicBezTo>
                    <a:cubicBezTo>
                      <a:pt x="232" y="355"/>
                      <a:pt x="227" y="355"/>
                      <a:pt x="222" y="355"/>
                    </a:cubicBezTo>
                    <a:cubicBezTo>
                      <a:pt x="219" y="354"/>
                      <a:pt x="216" y="355"/>
                      <a:pt x="213" y="354"/>
                    </a:cubicBezTo>
                    <a:cubicBezTo>
                      <a:pt x="211" y="354"/>
                      <a:pt x="208" y="353"/>
                      <a:pt x="205" y="353"/>
                    </a:cubicBezTo>
                    <a:cubicBezTo>
                      <a:pt x="203" y="353"/>
                      <a:pt x="200" y="352"/>
                      <a:pt x="197" y="351"/>
                    </a:cubicBezTo>
                    <a:cubicBezTo>
                      <a:pt x="195" y="351"/>
                      <a:pt x="192" y="350"/>
                      <a:pt x="189" y="349"/>
                    </a:cubicBezTo>
                    <a:cubicBezTo>
                      <a:pt x="185" y="347"/>
                      <a:pt x="180" y="346"/>
                      <a:pt x="176" y="344"/>
                    </a:cubicBezTo>
                    <a:cubicBezTo>
                      <a:pt x="172" y="342"/>
                      <a:pt x="169" y="341"/>
                      <a:pt x="167" y="340"/>
                    </a:cubicBezTo>
                    <a:cubicBezTo>
                      <a:pt x="165" y="339"/>
                      <a:pt x="164" y="338"/>
                      <a:pt x="164" y="338"/>
                    </a:cubicBezTo>
                    <a:cubicBezTo>
                      <a:pt x="164" y="338"/>
                      <a:pt x="163" y="337"/>
                      <a:pt x="161" y="336"/>
                    </a:cubicBezTo>
                    <a:cubicBezTo>
                      <a:pt x="159" y="335"/>
                      <a:pt x="158" y="334"/>
                      <a:pt x="157" y="334"/>
                    </a:cubicBezTo>
                    <a:cubicBezTo>
                      <a:pt x="155" y="333"/>
                      <a:pt x="154" y="331"/>
                      <a:pt x="152" y="330"/>
                    </a:cubicBezTo>
                    <a:cubicBezTo>
                      <a:pt x="150" y="329"/>
                      <a:pt x="149" y="328"/>
                      <a:pt x="147" y="326"/>
                    </a:cubicBezTo>
                    <a:cubicBezTo>
                      <a:pt x="145" y="325"/>
                      <a:pt x="143" y="323"/>
                      <a:pt x="141" y="321"/>
                    </a:cubicBezTo>
                    <a:cubicBezTo>
                      <a:pt x="137" y="318"/>
                      <a:pt x="134" y="313"/>
                      <a:pt x="130" y="309"/>
                    </a:cubicBezTo>
                    <a:cubicBezTo>
                      <a:pt x="123" y="301"/>
                      <a:pt x="117" y="291"/>
                      <a:pt x="113" y="284"/>
                    </a:cubicBezTo>
                    <a:cubicBezTo>
                      <a:pt x="111" y="280"/>
                      <a:pt x="110" y="277"/>
                      <a:pt x="109" y="275"/>
                    </a:cubicBezTo>
                    <a:cubicBezTo>
                      <a:pt x="108" y="272"/>
                      <a:pt x="108" y="271"/>
                      <a:pt x="108" y="271"/>
                    </a:cubicBezTo>
                    <a:cubicBezTo>
                      <a:pt x="108" y="271"/>
                      <a:pt x="107" y="270"/>
                      <a:pt x="106" y="267"/>
                    </a:cubicBezTo>
                    <a:cubicBezTo>
                      <a:pt x="105" y="265"/>
                      <a:pt x="105" y="262"/>
                      <a:pt x="104" y="258"/>
                    </a:cubicBezTo>
                    <a:cubicBezTo>
                      <a:pt x="101" y="250"/>
                      <a:pt x="100" y="239"/>
                      <a:pt x="100" y="227"/>
                    </a:cubicBezTo>
                    <a:cubicBezTo>
                      <a:pt x="100" y="216"/>
                      <a:pt x="101" y="205"/>
                      <a:pt x="104" y="197"/>
                    </a:cubicBezTo>
                    <a:cubicBezTo>
                      <a:pt x="105" y="193"/>
                      <a:pt x="105" y="190"/>
                      <a:pt x="106" y="187"/>
                    </a:cubicBezTo>
                    <a:cubicBezTo>
                      <a:pt x="107" y="185"/>
                      <a:pt x="108" y="184"/>
                      <a:pt x="108" y="184"/>
                    </a:cubicBezTo>
                    <a:cubicBezTo>
                      <a:pt x="108" y="184"/>
                      <a:pt x="108" y="183"/>
                      <a:pt x="109" y="180"/>
                    </a:cubicBezTo>
                    <a:cubicBezTo>
                      <a:pt x="110" y="178"/>
                      <a:pt x="111" y="175"/>
                      <a:pt x="113" y="171"/>
                    </a:cubicBezTo>
                    <a:cubicBezTo>
                      <a:pt x="117" y="163"/>
                      <a:pt x="123" y="154"/>
                      <a:pt x="130" y="145"/>
                    </a:cubicBezTo>
                    <a:cubicBezTo>
                      <a:pt x="134" y="141"/>
                      <a:pt x="137" y="137"/>
                      <a:pt x="141" y="134"/>
                    </a:cubicBezTo>
                    <a:cubicBezTo>
                      <a:pt x="143" y="132"/>
                      <a:pt x="145" y="130"/>
                      <a:pt x="147" y="129"/>
                    </a:cubicBezTo>
                    <a:cubicBezTo>
                      <a:pt x="149" y="127"/>
                      <a:pt x="150" y="126"/>
                      <a:pt x="152" y="125"/>
                    </a:cubicBezTo>
                    <a:cubicBezTo>
                      <a:pt x="154" y="123"/>
                      <a:pt x="155" y="122"/>
                      <a:pt x="157" y="121"/>
                    </a:cubicBezTo>
                    <a:cubicBezTo>
                      <a:pt x="158" y="120"/>
                      <a:pt x="159" y="120"/>
                      <a:pt x="161" y="119"/>
                    </a:cubicBezTo>
                    <a:cubicBezTo>
                      <a:pt x="163" y="118"/>
                      <a:pt x="164" y="117"/>
                      <a:pt x="164" y="117"/>
                    </a:cubicBezTo>
                    <a:cubicBezTo>
                      <a:pt x="164" y="117"/>
                      <a:pt x="165" y="116"/>
                      <a:pt x="167" y="115"/>
                    </a:cubicBezTo>
                    <a:cubicBezTo>
                      <a:pt x="169" y="114"/>
                      <a:pt x="172" y="112"/>
                      <a:pt x="176" y="111"/>
                    </a:cubicBezTo>
                    <a:cubicBezTo>
                      <a:pt x="180" y="109"/>
                      <a:pt x="185" y="108"/>
                      <a:pt x="189" y="106"/>
                    </a:cubicBezTo>
                    <a:cubicBezTo>
                      <a:pt x="192" y="105"/>
                      <a:pt x="195" y="104"/>
                      <a:pt x="197" y="104"/>
                    </a:cubicBezTo>
                    <a:cubicBezTo>
                      <a:pt x="200" y="103"/>
                      <a:pt x="203" y="102"/>
                      <a:pt x="205" y="102"/>
                    </a:cubicBezTo>
                    <a:cubicBezTo>
                      <a:pt x="208" y="101"/>
                      <a:pt x="211" y="101"/>
                      <a:pt x="213" y="101"/>
                    </a:cubicBezTo>
                    <a:cubicBezTo>
                      <a:pt x="216" y="100"/>
                      <a:pt x="219" y="100"/>
                      <a:pt x="222" y="100"/>
                    </a:cubicBezTo>
                    <a:cubicBezTo>
                      <a:pt x="227" y="100"/>
                      <a:pt x="232" y="100"/>
                      <a:pt x="236" y="100"/>
                    </a:cubicBezTo>
                    <a:cubicBezTo>
                      <a:pt x="240" y="100"/>
                      <a:pt x="243" y="101"/>
                      <a:pt x="246" y="101"/>
                    </a:cubicBezTo>
                    <a:cubicBezTo>
                      <a:pt x="248" y="102"/>
                      <a:pt x="250" y="102"/>
                      <a:pt x="250" y="102"/>
                    </a:cubicBezTo>
                    <a:cubicBezTo>
                      <a:pt x="250" y="102"/>
                      <a:pt x="251" y="102"/>
                      <a:pt x="253" y="102"/>
                    </a:cubicBezTo>
                    <a:cubicBezTo>
                      <a:pt x="256" y="103"/>
                      <a:pt x="259" y="104"/>
                      <a:pt x="263" y="105"/>
                    </a:cubicBezTo>
                    <a:cubicBezTo>
                      <a:pt x="267" y="106"/>
                      <a:pt x="272" y="108"/>
                      <a:pt x="277" y="110"/>
                    </a:cubicBezTo>
                    <a:cubicBezTo>
                      <a:pt x="279" y="111"/>
                      <a:pt x="281" y="112"/>
                      <a:pt x="284" y="113"/>
                    </a:cubicBezTo>
                    <a:cubicBezTo>
                      <a:pt x="286" y="114"/>
                      <a:pt x="289" y="115"/>
                      <a:pt x="291" y="117"/>
                    </a:cubicBezTo>
                    <a:cubicBezTo>
                      <a:pt x="294" y="118"/>
                      <a:pt x="296" y="120"/>
                      <a:pt x="298" y="121"/>
                    </a:cubicBezTo>
                    <a:cubicBezTo>
                      <a:pt x="301" y="123"/>
                      <a:pt x="303" y="125"/>
                      <a:pt x="305" y="126"/>
                    </a:cubicBezTo>
                    <a:cubicBezTo>
                      <a:pt x="309" y="129"/>
                      <a:pt x="312" y="133"/>
                      <a:pt x="316" y="135"/>
                    </a:cubicBezTo>
                    <a:cubicBezTo>
                      <a:pt x="317" y="137"/>
                      <a:pt x="319" y="138"/>
                      <a:pt x="320" y="139"/>
                    </a:cubicBezTo>
                    <a:cubicBezTo>
                      <a:pt x="321" y="141"/>
                      <a:pt x="322" y="142"/>
                      <a:pt x="323" y="143"/>
                    </a:cubicBezTo>
                    <a:cubicBezTo>
                      <a:pt x="324" y="144"/>
                      <a:pt x="325" y="145"/>
                      <a:pt x="325" y="145"/>
                    </a:cubicBezTo>
                    <a:cubicBezTo>
                      <a:pt x="325" y="145"/>
                      <a:pt x="325" y="146"/>
                      <a:pt x="326" y="146"/>
                    </a:cubicBezTo>
                    <a:cubicBezTo>
                      <a:pt x="326" y="147"/>
                      <a:pt x="327" y="147"/>
                      <a:pt x="328" y="148"/>
                    </a:cubicBezTo>
                    <a:cubicBezTo>
                      <a:pt x="329" y="150"/>
                      <a:pt x="331" y="153"/>
                      <a:pt x="334" y="157"/>
                    </a:cubicBezTo>
                    <a:cubicBezTo>
                      <a:pt x="338" y="164"/>
                      <a:pt x="344" y="173"/>
                      <a:pt x="347" y="184"/>
                    </a:cubicBezTo>
                    <a:cubicBezTo>
                      <a:pt x="349" y="189"/>
                      <a:pt x="351" y="194"/>
                      <a:pt x="352" y="199"/>
                    </a:cubicBezTo>
                    <a:cubicBezTo>
                      <a:pt x="353" y="204"/>
                      <a:pt x="353" y="209"/>
                      <a:pt x="354" y="213"/>
                    </a:cubicBezTo>
                    <a:cubicBezTo>
                      <a:pt x="355" y="222"/>
                      <a:pt x="355" y="227"/>
                      <a:pt x="355" y="227"/>
                    </a:cubicBezTo>
                    <a:cubicBezTo>
                      <a:pt x="355" y="227"/>
                      <a:pt x="355" y="233"/>
                      <a:pt x="354" y="24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6" name="Google Shape;2136;p24"/>
            <p:cNvGrpSpPr/>
            <p:nvPr/>
          </p:nvGrpSpPr>
          <p:grpSpPr>
            <a:xfrm>
              <a:off x="4563213" y="2139760"/>
              <a:ext cx="3071455" cy="3532543"/>
              <a:chOff x="4563213" y="2139760"/>
              <a:chExt cx="3071455" cy="3532543"/>
            </a:xfrm>
          </p:grpSpPr>
          <p:sp>
            <p:nvSpPr>
              <p:cNvPr id="2137" name="Google Shape;2137;p24"/>
              <p:cNvSpPr/>
              <p:nvPr/>
            </p:nvSpPr>
            <p:spPr>
              <a:xfrm>
                <a:off x="4563213" y="2139760"/>
                <a:ext cx="3071455" cy="3532543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048" extrusionOk="0">
                    <a:moveTo>
                      <a:pt x="198" y="416"/>
                    </a:moveTo>
                    <a:cubicBezTo>
                      <a:pt x="197" y="417"/>
                      <a:pt x="195" y="418"/>
                      <a:pt x="193" y="418"/>
                    </a:cubicBezTo>
                    <a:cubicBezTo>
                      <a:pt x="190" y="418"/>
                      <a:pt x="187" y="416"/>
                      <a:pt x="185" y="413"/>
                    </a:cubicBezTo>
                    <a:cubicBezTo>
                      <a:pt x="182" y="408"/>
                      <a:pt x="184" y="402"/>
                      <a:pt x="188" y="399"/>
                    </a:cubicBezTo>
                    <a:cubicBezTo>
                      <a:pt x="193" y="396"/>
                      <a:pt x="199" y="398"/>
                      <a:pt x="202" y="403"/>
                    </a:cubicBezTo>
                    <a:cubicBezTo>
                      <a:pt x="205" y="407"/>
                      <a:pt x="203" y="413"/>
                      <a:pt x="198" y="416"/>
                    </a:cubicBezTo>
                    <a:moveTo>
                      <a:pt x="400" y="1743"/>
                    </a:moveTo>
                    <a:cubicBezTo>
                      <a:pt x="395" y="1740"/>
                      <a:pt x="389" y="1742"/>
                      <a:pt x="386" y="1747"/>
                    </a:cubicBezTo>
                    <a:cubicBezTo>
                      <a:pt x="384" y="1752"/>
                      <a:pt x="385" y="1758"/>
                      <a:pt x="390" y="1760"/>
                    </a:cubicBezTo>
                    <a:cubicBezTo>
                      <a:pt x="392" y="1761"/>
                      <a:pt x="393" y="1762"/>
                      <a:pt x="395" y="1762"/>
                    </a:cubicBezTo>
                    <a:cubicBezTo>
                      <a:pt x="399" y="1762"/>
                      <a:pt x="402" y="1760"/>
                      <a:pt x="404" y="1757"/>
                    </a:cubicBezTo>
                    <a:cubicBezTo>
                      <a:pt x="407" y="1752"/>
                      <a:pt x="405" y="1746"/>
                      <a:pt x="400" y="1743"/>
                    </a:cubicBezTo>
                    <a:moveTo>
                      <a:pt x="438" y="1765"/>
                    </a:moveTo>
                    <a:cubicBezTo>
                      <a:pt x="433" y="1762"/>
                      <a:pt x="427" y="1764"/>
                      <a:pt x="425" y="1769"/>
                    </a:cubicBezTo>
                    <a:cubicBezTo>
                      <a:pt x="422" y="1774"/>
                      <a:pt x="423" y="1780"/>
                      <a:pt x="428" y="1782"/>
                    </a:cubicBezTo>
                    <a:cubicBezTo>
                      <a:pt x="430" y="1783"/>
                      <a:pt x="432" y="1784"/>
                      <a:pt x="433" y="1784"/>
                    </a:cubicBezTo>
                    <a:cubicBezTo>
                      <a:pt x="437" y="1784"/>
                      <a:pt x="440" y="1782"/>
                      <a:pt x="442" y="1779"/>
                    </a:cubicBezTo>
                    <a:cubicBezTo>
                      <a:pt x="445" y="1774"/>
                      <a:pt x="443" y="1768"/>
                      <a:pt x="438" y="1765"/>
                    </a:cubicBezTo>
                    <a:moveTo>
                      <a:pt x="393" y="293"/>
                    </a:moveTo>
                    <a:cubicBezTo>
                      <a:pt x="390" y="288"/>
                      <a:pt x="384" y="286"/>
                      <a:pt x="379" y="289"/>
                    </a:cubicBezTo>
                    <a:cubicBezTo>
                      <a:pt x="374" y="292"/>
                      <a:pt x="372" y="298"/>
                      <a:pt x="375" y="303"/>
                    </a:cubicBezTo>
                    <a:cubicBezTo>
                      <a:pt x="377" y="306"/>
                      <a:pt x="380" y="308"/>
                      <a:pt x="384" y="308"/>
                    </a:cubicBezTo>
                    <a:cubicBezTo>
                      <a:pt x="386" y="308"/>
                      <a:pt x="387" y="307"/>
                      <a:pt x="389" y="306"/>
                    </a:cubicBezTo>
                    <a:cubicBezTo>
                      <a:pt x="394" y="303"/>
                      <a:pt x="395" y="297"/>
                      <a:pt x="393" y="293"/>
                    </a:cubicBezTo>
                    <a:moveTo>
                      <a:pt x="476" y="1787"/>
                    </a:moveTo>
                    <a:cubicBezTo>
                      <a:pt x="472" y="1784"/>
                      <a:pt x="465" y="1786"/>
                      <a:pt x="463" y="1791"/>
                    </a:cubicBezTo>
                    <a:cubicBezTo>
                      <a:pt x="460" y="1796"/>
                      <a:pt x="462" y="1802"/>
                      <a:pt x="466" y="1804"/>
                    </a:cubicBezTo>
                    <a:cubicBezTo>
                      <a:pt x="468" y="1805"/>
                      <a:pt x="470" y="1806"/>
                      <a:pt x="471" y="1806"/>
                    </a:cubicBezTo>
                    <a:cubicBezTo>
                      <a:pt x="475" y="1806"/>
                      <a:pt x="478" y="1804"/>
                      <a:pt x="480" y="1801"/>
                    </a:cubicBezTo>
                    <a:cubicBezTo>
                      <a:pt x="483" y="1796"/>
                      <a:pt x="481" y="1790"/>
                      <a:pt x="476" y="1787"/>
                    </a:cubicBezTo>
                    <a:moveTo>
                      <a:pt x="507" y="227"/>
                    </a:moveTo>
                    <a:cubicBezTo>
                      <a:pt x="504" y="222"/>
                      <a:pt x="498" y="220"/>
                      <a:pt x="493" y="223"/>
                    </a:cubicBezTo>
                    <a:cubicBezTo>
                      <a:pt x="488" y="226"/>
                      <a:pt x="487" y="232"/>
                      <a:pt x="489" y="237"/>
                    </a:cubicBezTo>
                    <a:cubicBezTo>
                      <a:pt x="491" y="240"/>
                      <a:pt x="495" y="242"/>
                      <a:pt x="498" y="242"/>
                    </a:cubicBezTo>
                    <a:cubicBezTo>
                      <a:pt x="500" y="242"/>
                      <a:pt x="502" y="241"/>
                      <a:pt x="503" y="240"/>
                    </a:cubicBezTo>
                    <a:cubicBezTo>
                      <a:pt x="508" y="237"/>
                      <a:pt x="510" y="231"/>
                      <a:pt x="507" y="227"/>
                    </a:cubicBezTo>
                    <a:moveTo>
                      <a:pt x="362" y="1721"/>
                    </a:moveTo>
                    <a:cubicBezTo>
                      <a:pt x="357" y="1718"/>
                      <a:pt x="351" y="1720"/>
                      <a:pt x="348" y="1725"/>
                    </a:cubicBezTo>
                    <a:cubicBezTo>
                      <a:pt x="346" y="1730"/>
                      <a:pt x="347" y="1736"/>
                      <a:pt x="352" y="1738"/>
                    </a:cubicBezTo>
                    <a:cubicBezTo>
                      <a:pt x="354" y="1739"/>
                      <a:pt x="355" y="1740"/>
                      <a:pt x="357" y="1740"/>
                    </a:cubicBezTo>
                    <a:cubicBezTo>
                      <a:pt x="360" y="1740"/>
                      <a:pt x="364" y="1738"/>
                      <a:pt x="366" y="1735"/>
                    </a:cubicBezTo>
                    <a:cubicBezTo>
                      <a:pt x="368" y="1730"/>
                      <a:pt x="367" y="1724"/>
                      <a:pt x="362" y="1721"/>
                    </a:cubicBezTo>
                    <a:moveTo>
                      <a:pt x="469" y="249"/>
                    </a:moveTo>
                    <a:cubicBezTo>
                      <a:pt x="466" y="244"/>
                      <a:pt x="460" y="242"/>
                      <a:pt x="455" y="245"/>
                    </a:cubicBezTo>
                    <a:cubicBezTo>
                      <a:pt x="450" y="248"/>
                      <a:pt x="449" y="254"/>
                      <a:pt x="451" y="259"/>
                    </a:cubicBezTo>
                    <a:cubicBezTo>
                      <a:pt x="453" y="262"/>
                      <a:pt x="457" y="264"/>
                      <a:pt x="460" y="264"/>
                    </a:cubicBezTo>
                    <a:cubicBezTo>
                      <a:pt x="462" y="264"/>
                      <a:pt x="463" y="263"/>
                      <a:pt x="465" y="262"/>
                    </a:cubicBezTo>
                    <a:cubicBezTo>
                      <a:pt x="470" y="259"/>
                      <a:pt x="471" y="253"/>
                      <a:pt x="469" y="249"/>
                    </a:cubicBezTo>
                    <a:moveTo>
                      <a:pt x="240" y="381"/>
                    </a:moveTo>
                    <a:cubicBezTo>
                      <a:pt x="237" y="376"/>
                      <a:pt x="231" y="374"/>
                      <a:pt x="226" y="377"/>
                    </a:cubicBezTo>
                    <a:cubicBezTo>
                      <a:pt x="222" y="380"/>
                      <a:pt x="220" y="386"/>
                      <a:pt x="223" y="391"/>
                    </a:cubicBezTo>
                    <a:cubicBezTo>
                      <a:pt x="225" y="394"/>
                      <a:pt x="228" y="396"/>
                      <a:pt x="231" y="396"/>
                    </a:cubicBezTo>
                    <a:cubicBezTo>
                      <a:pt x="233" y="396"/>
                      <a:pt x="235" y="395"/>
                      <a:pt x="236" y="394"/>
                    </a:cubicBezTo>
                    <a:cubicBezTo>
                      <a:pt x="241" y="391"/>
                      <a:pt x="243" y="385"/>
                      <a:pt x="240" y="381"/>
                    </a:cubicBezTo>
                    <a:moveTo>
                      <a:pt x="278" y="359"/>
                    </a:moveTo>
                    <a:cubicBezTo>
                      <a:pt x="275" y="354"/>
                      <a:pt x="269" y="352"/>
                      <a:pt x="265" y="355"/>
                    </a:cubicBezTo>
                    <a:cubicBezTo>
                      <a:pt x="260" y="358"/>
                      <a:pt x="258" y="364"/>
                      <a:pt x="261" y="369"/>
                    </a:cubicBezTo>
                    <a:cubicBezTo>
                      <a:pt x="263" y="372"/>
                      <a:pt x="266" y="374"/>
                      <a:pt x="270" y="374"/>
                    </a:cubicBezTo>
                    <a:cubicBezTo>
                      <a:pt x="271" y="374"/>
                      <a:pt x="273" y="373"/>
                      <a:pt x="275" y="372"/>
                    </a:cubicBezTo>
                    <a:cubicBezTo>
                      <a:pt x="279" y="369"/>
                      <a:pt x="281" y="363"/>
                      <a:pt x="278" y="359"/>
                    </a:cubicBezTo>
                    <a:moveTo>
                      <a:pt x="248" y="1655"/>
                    </a:moveTo>
                    <a:cubicBezTo>
                      <a:pt x="243" y="1652"/>
                      <a:pt x="237" y="1654"/>
                      <a:pt x="234" y="1659"/>
                    </a:cubicBezTo>
                    <a:cubicBezTo>
                      <a:pt x="231" y="1664"/>
                      <a:pt x="233" y="1670"/>
                      <a:pt x="238" y="1672"/>
                    </a:cubicBezTo>
                    <a:cubicBezTo>
                      <a:pt x="239" y="1673"/>
                      <a:pt x="241" y="1674"/>
                      <a:pt x="243" y="1674"/>
                    </a:cubicBezTo>
                    <a:cubicBezTo>
                      <a:pt x="246" y="1674"/>
                      <a:pt x="250" y="1672"/>
                      <a:pt x="251" y="1669"/>
                    </a:cubicBezTo>
                    <a:cubicBezTo>
                      <a:pt x="254" y="1664"/>
                      <a:pt x="252" y="1658"/>
                      <a:pt x="248" y="1655"/>
                    </a:cubicBezTo>
                    <a:moveTo>
                      <a:pt x="514" y="1809"/>
                    </a:moveTo>
                    <a:cubicBezTo>
                      <a:pt x="510" y="1806"/>
                      <a:pt x="504" y="1808"/>
                      <a:pt x="501" y="1813"/>
                    </a:cubicBezTo>
                    <a:cubicBezTo>
                      <a:pt x="498" y="1818"/>
                      <a:pt x="500" y="1824"/>
                      <a:pt x="504" y="1826"/>
                    </a:cubicBezTo>
                    <a:cubicBezTo>
                      <a:pt x="506" y="1827"/>
                      <a:pt x="508" y="1828"/>
                      <a:pt x="509" y="1828"/>
                    </a:cubicBezTo>
                    <a:cubicBezTo>
                      <a:pt x="513" y="1828"/>
                      <a:pt x="516" y="1826"/>
                      <a:pt x="518" y="1823"/>
                    </a:cubicBezTo>
                    <a:cubicBezTo>
                      <a:pt x="521" y="1818"/>
                      <a:pt x="519" y="1812"/>
                      <a:pt x="514" y="1809"/>
                    </a:cubicBezTo>
                    <a:moveTo>
                      <a:pt x="210" y="1633"/>
                    </a:moveTo>
                    <a:cubicBezTo>
                      <a:pt x="205" y="1630"/>
                      <a:pt x="199" y="1632"/>
                      <a:pt x="196" y="1637"/>
                    </a:cubicBezTo>
                    <a:cubicBezTo>
                      <a:pt x="193" y="1642"/>
                      <a:pt x="195" y="1648"/>
                      <a:pt x="200" y="1650"/>
                    </a:cubicBezTo>
                    <a:cubicBezTo>
                      <a:pt x="201" y="1651"/>
                      <a:pt x="203" y="1652"/>
                      <a:pt x="205" y="1652"/>
                    </a:cubicBezTo>
                    <a:cubicBezTo>
                      <a:pt x="208" y="1652"/>
                      <a:pt x="211" y="1650"/>
                      <a:pt x="213" y="1647"/>
                    </a:cubicBezTo>
                    <a:cubicBezTo>
                      <a:pt x="216" y="1642"/>
                      <a:pt x="214" y="1636"/>
                      <a:pt x="210" y="1633"/>
                    </a:cubicBezTo>
                    <a:moveTo>
                      <a:pt x="324" y="1699"/>
                    </a:moveTo>
                    <a:cubicBezTo>
                      <a:pt x="319" y="1696"/>
                      <a:pt x="313" y="1698"/>
                      <a:pt x="310" y="1703"/>
                    </a:cubicBezTo>
                    <a:cubicBezTo>
                      <a:pt x="308" y="1708"/>
                      <a:pt x="309" y="1714"/>
                      <a:pt x="314" y="1716"/>
                    </a:cubicBezTo>
                    <a:cubicBezTo>
                      <a:pt x="316" y="1717"/>
                      <a:pt x="317" y="1718"/>
                      <a:pt x="319" y="1718"/>
                    </a:cubicBezTo>
                    <a:cubicBezTo>
                      <a:pt x="322" y="1718"/>
                      <a:pt x="326" y="1716"/>
                      <a:pt x="328" y="1713"/>
                    </a:cubicBezTo>
                    <a:cubicBezTo>
                      <a:pt x="330" y="1708"/>
                      <a:pt x="329" y="1702"/>
                      <a:pt x="324" y="1699"/>
                    </a:cubicBezTo>
                    <a:moveTo>
                      <a:pt x="354" y="315"/>
                    </a:moveTo>
                    <a:cubicBezTo>
                      <a:pt x="352" y="310"/>
                      <a:pt x="346" y="308"/>
                      <a:pt x="341" y="311"/>
                    </a:cubicBezTo>
                    <a:cubicBezTo>
                      <a:pt x="336" y="314"/>
                      <a:pt x="334" y="320"/>
                      <a:pt x="337" y="325"/>
                    </a:cubicBezTo>
                    <a:cubicBezTo>
                      <a:pt x="339" y="328"/>
                      <a:pt x="342" y="330"/>
                      <a:pt x="346" y="330"/>
                    </a:cubicBezTo>
                    <a:cubicBezTo>
                      <a:pt x="347" y="330"/>
                      <a:pt x="349" y="329"/>
                      <a:pt x="351" y="328"/>
                    </a:cubicBezTo>
                    <a:cubicBezTo>
                      <a:pt x="356" y="325"/>
                      <a:pt x="357" y="319"/>
                      <a:pt x="354" y="315"/>
                    </a:cubicBezTo>
                    <a:moveTo>
                      <a:pt x="286" y="1677"/>
                    </a:moveTo>
                    <a:cubicBezTo>
                      <a:pt x="281" y="1674"/>
                      <a:pt x="275" y="1676"/>
                      <a:pt x="272" y="1681"/>
                    </a:cubicBezTo>
                    <a:cubicBezTo>
                      <a:pt x="269" y="1686"/>
                      <a:pt x="271" y="1692"/>
                      <a:pt x="276" y="1694"/>
                    </a:cubicBezTo>
                    <a:cubicBezTo>
                      <a:pt x="277" y="1695"/>
                      <a:pt x="279" y="1696"/>
                      <a:pt x="281" y="1696"/>
                    </a:cubicBezTo>
                    <a:cubicBezTo>
                      <a:pt x="284" y="1696"/>
                      <a:pt x="288" y="1694"/>
                      <a:pt x="289" y="1691"/>
                    </a:cubicBezTo>
                    <a:cubicBezTo>
                      <a:pt x="292" y="1686"/>
                      <a:pt x="291" y="1680"/>
                      <a:pt x="286" y="1677"/>
                    </a:cubicBezTo>
                    <a:moveTo>
                      <a:pt x="316" y="337"/>
                    </a:moveTo>
                    <a:cubicBezTo>
                      <a:pt x="314" y="332"/>
                      <a:pt x="307" y="330"/>
                      <a:pt x="303" y="333"/>
                    </a:cubicBezTo>
                    <a:cubicBezTo>
                      <a:pt x="298" y="336"/>
                      <a:pt x="296" y="342"/>
                      <a:pt x="299" y="347"/>
                    </a:cubicBezTo>
                    <a:cubicBezTo>
                      <a:pt x="301" y="350"/>
                      <a:pt x="304" y="352"/>
                      <a:pt x="308" y="352"/>
                    </a:cubicBezTo>
                    <a:cubicBezTo>
                      <a:pt x="309" y="352"/>
                      <a:pt x="311" y="351"/>
                      <a:pt x="313" y="350"/>
                    </a:cubicBezTo>
                    <a:cubicBezTo>
                      <a:pt x="317" y="347"/>
                      <a:pt x="319" y="341"/>
                      <a:pt x="316" y="337"/>
                    </a:cubicBezTo>
                    <a:moveTo>
                      <a:pt x="431" y="271"/>
                    </a:moveTo>
                    <a:cubicBezTo>
                      <a:pt x="428" y="266"/>
                      <a:pt x="422" y="264"/>
                      <a:pt x="417" y="267"/>
                    </a:cubicBezTo>
                    <a:cubicBezTo>
                      <a:pt x="412" y="270"/>
                      <a:pt x="411" y="276"/>
                      <a:pt x="413" y="281"/>
                    </a:cubicBezTo>
                    <a:cubicBezTo>
                      <a:pt x="415" y="284"/>
                      <a:pt x="419" y="286"/>
                      <a:pt x="422" y="286"/>
                    </a:cubicBezTo>
                    <a:cubicBezTo>
                      <a:pt x="424" y="286"/>
                      <a:pt x="425" y="285"/>
                      <a:pt x="427" y="284"/>
                    </a:cubicBezTo>
                    <a:cubicBezTo>
                      <a:pt x="432" y="281"/>
                      <a:pt x="433" y="275"/>
                      <a:pt x="431" y="271"/>
                    </a:cubicBezTo>
                    <a:moveTo>
                      <a:pt x="774" y="73"/>
                    </a:moveTo>
                    <a:cubicBezTo>
                      <a:pt x="771" y="68"/>
                      <a:pt x="765" y="66"/>
                      <a:pt x="760" y="69"/>
                    </a:cubicBezTo>
                    <a:cubicBezTo>
                      <a:pt x="755" y="72"/>
                      <a:pt x="753" y="78"/>
                      <a:pt x="756" y="83"/>
                    </a:cubicBezTo>
                    <a:cubicBezTo>
                      <a:pt x="758" y="86"/>
                      <a:pt x="761" y="88"/>
                      <a:pt x="765" y="88"/>
                    </a:cubicBezTo>
                    <a:cubicBezTo>
                      <a:pt x="767" y="88"/>
                      <a:pt x="768" y="87"/>
                      <a:pt x="770" y="86"/>
                    </a:cubicBezTo>
                    <a:cubicBezTo>
                      <a:pt x="775" y="83"/>
                      <a:pt x="776" y="77"/>
                      <a:pt x="774" y="73"/>
                    </a:cubicBezTo>
                    <a:moveTo>
                      <a:pt x="743" y="1941"/>
                    </a:moveTo>
                    <a:cubicBezTo>
                      <a:pt x="738" y="1938"/>
                      <a:pt x="732" y="1940"/>
                      <a:pt x="729" y="1945"/>
                    </a:cubicBezTo>
                    <a:cubicBezTo>
                      <a:pt x="727" y="1950"/>
                      <a:pt x="728" y="1956"/>
                      <a:pt x="733" y="1958"/>
                    </a:cubicBezTo>
                    <a:cubicBezTo>
                      <a:pt x="735" y="1959"/>
                      <a:pt x="736" y="1960"/>
                      <a:pt x="738" y="1960"/>
                    </a:cubicBezTo>
                    <a:cubicBezTo>
                      <a:pt x="742" y="1960"/>
                      <a:pt x="745" y="1958"/>
                      <a:pt x="747" y="1955"/>
                    </a:cubicBezTo>
                    <a:cubicBezTo>
                      <a:pt x="750" y="1950"/>
                      <a:pt x="748" y="1944"/>
                      <a:pt x="743" y="1941"/>
                    </a:cubicBezTo>
                    <a:moveTo>
                      <a:pt x="735" y="95"/>
                    </a:moveTo>
                    <a:cubicBezTo>
                      <a:pt x="733" y="90"/>
                      <a:pt x="727" y="88"/>
                      <a:pt x="722" y="91"/>
                    </a:cubicBezTo>
                    <a:cubicBezTo>
                      <a:pt x="717" y="94"/>
                      <a:pt x="715" y="100"/>
                      <a:pt x="718" y="105"/>
                    </a:cubicBezTo>
                    <a:cubicBezTo>
                      <a:pt x="720" y="108"/>
                      <a:pt x="723" y="110"/>
                      <a:pt x="727" y="110"/>
                    </a:cubicBezTo>
                    <a:cubicBezTo>
                      <a:pt x="728" y="110"/>
                      <a:pt x="730" y="109"/>
                      <a:pt x="732" y="108"/>
                    </a:cubicBezTo>
                    <a:cubicBezTo>
                      <a:pt x="737" y="105"/>
                      <a:pt x="738" y="99"/>
                      <a:pt x="735" y="95"/>
                    </a:cubicBezTo>
                    <a:moveTo>
                      <a:pt x="705" y="1919"/>
                    </a:moveTo>
                    <a:cubicBezTo>
                      <a:pt x="700" y="1916"/>
                      <a:pt x="694" y="1918"/>
                      <a:pt x="691" y="1923"/>
                    </a:cubicBezTo>
                    <a:cubicBezTo>
                      <a:pt x="689" y="1928"/>
                      <a:pt x="690" y="1934"/>
                      <a:pt x="695" y="1936"/>
                    </a:cubicBezTo>
                    <a:cubicBezTo>
                      <a:pt x="697" y="1937"/>
                      <a:pt x="698" y="1938"/>
                      <a:pt x="700" y="1938"/>
                    </a:cubicBezTo>
                    <a:cubicBezTo>
                      <a:pt x="703" y="1938"/>
                      <a:pt x="707" y="1936"/>
                      <a:pt x="709" y="1933"/>
                    </a:cubicBezTo>
                    <a:cubicBezTo>
                      <a:pt x="711" y="1928"/>
                      <a:pt x="710" y="1922"/>
                      <a:pt x="705" y="1919"/>
                    </a:cubicBezTo>
                    <a:moveTo>
                      <a:pt x="781" y="1963"/>
                    </a:moveTo>
                    <a:cubicBezTo>
                      <a:pt x="776" y="1960"/>
                      <a:pt x="770" y="1962"/>
                      <a:pt x="768" y="1967"/>
                    </a:cubicBezTo>
                    <a:cubicBezTo>
                      <a:pt x="765" y="1972"/>
                      <a:pt x="766" y="1978"/>
                      <a:pt x="771" y="1980"/>
                    </a:cubicBezTo>
                    <a:cubicBezTo>
                      <a:pt x="773" y="1981"/>
                      <a:pt x="774" y="1982"/>
                      <a:pt x="776" y="1982"/>
                    </a:cubicBezTo>
                    <a:cubicBezTo>
                      <a:pt x="780" y="1982"/>
                      <a:pt x="783" y="1980"/>
                      <a:pt x="785" y="1977"/>
                    </a:cubicBezTo>
                    <a:cubicBezTo>
                      <a:pt x="788" y="1972"/>
                      <a:pt x="786" y="1966"/>
                      <a:pt x="781" y="1963"/>
                    </a:cubicBezTo>
                    <a:moveTo>
                      <a:pt x="819" y="1985"/>
                    </a:moveTo>
                    <a:cubicBezTo>
                      <a:pt x="815" y="1982"/>
                      <a:pt x="808" y="1984"/>
                      <a:pt x="806" y="1989"/>
                    </a:cubicBezTo>
                    <a:cubicBezTo>
                      <a:pt x="803" y="1994"/>
                      <a:pt x="805" y="2000"/>
                      <a:pt x="809" y="2002"/>
                    </a:cubicBezTo>
                    <a:cubicBezTo>
                      <a:pt x="811" y="2003"/>
                      <a:pt x="813" y="2004"/>
                      <a:pt x="814" y="2004"/>
                    </a:cubicBezTo>
                    <a:cubicBezTo>
                      <a:pt x="818" y="2004"/>
                      <a:pt x="821" y="2002"/>
                      <a:pt x="823" y="1999"/>
                    </a:cubicBezTo>
                    <a:cubicBezTo>
                      <a:pt x="826" y="1994"/>
                      <a:pt x="824" y="1988"/>
                      <a:pt x="819" y="1985"/>
                    </a:cubicBezTo>
                    <a:moveTo>
                      <a:pt x="812" y="51"/>
                    </a:moveTo>
                    <a:cubicBezTo>
                      <a:pt x="809" y="46"/>
                      <a:pt x="803" y="44"/>
                      <a:pt x="798" y="47"/>
                    </a:cubicBezTo>
                    <a:cubicBezTo>
                      <a:pt x="793" y="50"/>
                      <a:pt x="792" y="56"/>
                      <a:pt x="794" y="61"/>
                    </a:cubicBezTo>
                    <a:cubicBezTo>
                      <a:pt x="796" y="64"/>
                      <a:pt x="800" y="66"/>
                      <a:pt x="803" y="66"/>
                    </a:cubicBezTo>
                    <a:cubicBezTo>
                      <a:pt x="805" y="66"/>
                      <a:pt x="806" y="65"/>
                      <a:pt x="808" y="64"/>
                    </a:cubicBezTo>
                    <a:cubicBezTo>
                      <a:pt x="813" y="61"/>
                      <a:pt x="814" y="55"/>
                      <a:pt x="812" y="51"/>
                    </a:cubicBezTo>
                    <a:moveTo>
                      <a:pt x="697" y="117"/>
                    </a:moveTo>
                    <a:cubicBezTo>
                      <a:pt x="695" y="112"/>
                      <a:pt x="688" y="110"/>
                      <a:pt x="684" y="113"/>
                    </a:cubicBezTo>
                    <a:cubicBezTo>
                      <a:pt x="679" y="116"/>
                      <a:pt x="677" y="122"/>
                      <a:pt x="680" y="127"/>
                    </a:cubicBezTo>
                    <a:cubicBezTo>
                      <a:pt x="682" y="130"/>
                      <a:pt x="685" y="132"/>
                      <a:pt x="689" y="132"/>
                    </a:cubicBezTo>
                    <a:cubicBezTo>
                      <a:pt x="690" y="132"/>
                      <a:pt x="692" y="131"/>
                      <a:pt x="694" y="130"/>
                    </a:cubicBezTo>
                    <a:cubicBezTo>
                      <a:pt x="698" y="127"/>
                      <a:pt x="700" y="121"/>
                      <a:pt x="697" y="117"/>
                    </a:cubicBezTo>
                    <a:moveTo>
                      <a:pt x="583" y="183"/>
                    </a:moveTo>
                    <a:cubicBezTo>
                      <a:pt x="580" y="178"/>
                      <a:pt x="574" y="176"/>
                      <a:pt x="569" y="179"/>
                    </a:cubicBezTo>
                    <a:cubicBezTo>
                      <a:pt x="565" y="182"/>
                      <a:pt x="563" y="188"/>
                      <a:pt x="566" y="193"/>
                    </a:cubicBezTo>
                    <a:cubicBezTo>
                      <a:pt x="568" y="196"/>
                      <a:pt x="571" y="198"/>
                      <a:pt x="574" y="198"/>
                    </a:cubicBezTo>
                    <a:cubicBezTo>
                      <a:pt x="576" y="198"/>
                      <a:pt x="578" y="197"/>
                      <a:pt x="579" y="196"/>
                    </a:cubicBezTo>
                    <a:cubicBezTo>
                      <a:pt x="584" y="193"/>
                      <a:pt x="586" y="187"/>
                      <a:pt x="583" y="183"/>
                    </a:cubicBezTo>
                    <a:moveTo>
                      <a:pt x="545" y="205"/>
                    </a:moveTo>
                    <a:cubicBezTo>
                      <a:pt x="542" y="200"/>
                      <a:pt x="536" y="198"/>
                      <a:pt x="531" y="201"/>
                    </a:cubicBezTo>
                    <a:cubicBezTo>
                      <a:pt x="526" y="204"/>
                      <a:pt x="525" y="210"/>
                      <a:pt x="528" y="215"/>
                    </a:cubicBezTo>
                    <a:cubicBezTo>
                      <a:pt x="529" y="218"/>
                      <a:pt x="533" y="220"/>
                      <a:pt x="536" y="220"/>
                    </a:cubicBezTo>
                    <a:cubicBezTo>
                      <a:pt x="538" y="220"/>
                      <a:pt x="540" y="219"/>
                      <a:pt x="541" y="218"/>
                    </a:cubicBezTo>
                    <a:cubicBezTo>
                      <a:pt x="546" y="215"/>
                      <a:pt x="548" y="209"/>
                      <a:pt x="545" y="205"/>
                    </a:cubicBezTo>
                    <a:moveTo>
                      <a:pt x="553" y="1831"/>
                    </a:moveTo>
                    <a:cubicBezTo>
                      <a:pt x="548" y="1828"/>
                      <a:pt x="542" y="1830"/>
                      <a:pt x="539" y="1835"/>
                    </a:cubicBezTo>
                    <a:cubicBezTo>
                      <a:pt x="536" y="1840"/>
                      <a:pt x="538" y="1846"/>
                      <a:pt x="543" y="1848"/>
                    </a:cubicBezTo>
                    <a:cubicBezTo>
                      <a:pt x="544" y="1849"/>
                      <a:pt x="546" y="1850"/>
                      <a:pt x="548" y="1850"/>
                    </a:cubicBezTo>
                    <a:cubicBezTo>
                      <a:pt x="551" y="1850"/>
                      <a:pt x="554" y="1848"/>
                      <a:pt x="556" y="1845"/>
                    </a:cubicBezTo>
                    <a:cubicBezTo>
                      <a:pt x="559" y="1840"/>
                      <a:pt x="557" y="1834"/>
                      <a:pt x="553" y="1831"/>
                    </a:cubicBezTo>
                    <a:moveTo>
                      <a:pt x="667" y="1897"/>
                    </a:moveTo>
                    <a:cubicBezTo>
                      <a:pt x="662" y="1894"/>
                      <a:pt x="656" y="1896"/>
                      <a:pt x="653" y="1901"/>
                    </a:cubicBezTo>
                    <a:cubicBezTo>
                      <a:pt x="650" y="1906"/>
                      <a:pt x="652" y="1912"/>
                      <a:pt x="657" y="1914"/>
                    </a:cubicBezTo>
                    <a:cubicBezTo>
                      <a:pt x="658" y="1915"/>
                      <a:pt x="660" y="1916"/>
                      <a:pt x="662" y="1916"/>
                    </a:cubicBezTo>
                    <a:cubicBezTo>
                      <a:pt x="665" y="1916"/>
                      <a:pt x="669" y="1914"/>
                      <a:pt x="671" y="1911"/>
                    </a:cubicBezTo>
                    <a:cubicBezTo>
                      <a:pt x="673" y="1906"/>
                      <a:pt x="672" y="1900"/>
                      <a:pt x="667" y="1897"/>
                    </a:cubicBezTo>
                    <a:moveTo>
                      <a:pt x="591" y="1853"/>
                    </a:moveTo>
                    <a:cubicBezTo>
                      <a:pt x="586" y="1850"/>
                      <a:pt x="580" y="1852"/>
                      <a:pt x="577" y="1857"/>
                    </a:cubicBezTo>
                    <a:cubicBezTo>
                      <a:pt x="574" y="1862"/>
                      <a:pt x="576" y="1868"/>
                      <a:pt x="581" y="1870"/>
                    </a:cubicBezTo>
                    <a:cubicBezTo>
                      <a:pt x="582" y="1871"/>
                      <a:pt x="584" y="1872"/>
                      <a:pt x="586" y="1872"/>
                    </a:cubicBezTo>
                    <a:cubicBezTo>
                      <a:pt x="589" y="1872"/>
                      <a:pt x="592" y="1870"/>
                      <a:pt x="594" y="1867"/>
                    </a:cubicBezTo>
                    <a:cubicBezTo>
                      <a:pt x="597" y="1862"/>
                      <a:pt x="595" y="1856"/>
                      <a:pt x="591" y="1853"/>
                    </a:cubicBezTo>
                    <a:moveTo>
                      <a:pt x="659" y="139"/>
                    </a:moveTo>
                    <a:cubicBezTo>
                      <a:pt x="656" y="134"/>
                      <a:pt x="650" y="132"/>
                      <a:pt x="646" y="135"/>
                    </a:cubicBezTo>
                    <a:cubicBezTo>
                      <a:pt x="641" y="138"/>
                      <a:pt x="639" y="144"/>
                      <a:pt x="642" y="149"/>
                    </a:cubicBezTo>
                    <a:cubicBezTo>
                      <a:pt x="644" y="152"/>
                      <a:pt x="647" y="154"/>
                      <a:pt x="651" y="154"/>
                    </a:cubicBezTo>
                    <a:cubicBezTo>
                      <a:pt x="652" y="154"/>
                      <a:pt x="654" y="153"/>
                      <a:pt x="656" y="152"/>
                    </a:cubicBezTo>
                    <a:cubicBezTo>
                      <a:pt x="660" y="149"/>
                      <a:pt x="662" y="143"/>
                      <a:pt x="659" y="139"/>
                    </a:cubicBezTo>
                    <a:moveTo>
                      <a:pt x="629" y="1875"/>
                    </a:moveTo>
                    <a:cubicBezTo>
                      <a:pt x="624" y="1872"/>
                      <a:pt x="618" y="1874"/>
                      <a:pt x="615" y="1879"/>
                    </a:cubicBezTo>
                    <a:cubicBezTo>
                      <a:pt x="612" y="1884"/>
                      <a:pt x="614" y="1890"/>
                      <a:pt x="619" y="1892"/>
                    </a:cubicBezTo>
                    <a:cubicBezTo>
                      <a:pt x="620" y="1893"/>
                      <a:pt x="622" y="1894"/>
                      <a:pt x="624" y="1894"/>
                    </a:cubicBezTo>
                    <a:cubicBezTo>
                      <a:pt x="627" y="1894"/>
                      <a:pt x="631" y="1892"/>
                      <a:pt x="632" y="1889"/>
                    </a:cubicBezTo>
                    <a:cubicBezTo>
                      <a:pt x="635" y="1884"/>
                      <a:pt x="634" y="1878"/>
                      <a:pt x="629" y="1875"/>
                    </a:cubicBezTo>
                    <a:moveTo>
                      <a:pt x="621" y="161"/>
                    </a:moveTo>
                    <a:cubicBezTo>
                      <a:pt x="618" y="156"/>
                      <a:pt x="612" y="154"/>
                      <a:pt x="607" y="157"/>
                    </a:cubicBezTo>
                    <a:cubicBezTo>
                      <a:pt x="603" y="160"/>
                      <a:pt x="601" y="166"/>
                      <a:pt x="604" y="171"/>
                    </a:cubicBezTo>
                    <a:cubicBezTo>
                      <a:pt x="606" y="174"/>
                      <a:pt x="609" y="176"/>
                      <a:pt x="612" y="176"/>
                    </a:cubicBezTo>
                    <a:cubicBezTo>
                      <a:pt x="614" y="176"/>
                      <a:pt x="616" y="175"/>
                      <a:pt x="617" y="174"/>
                    </a:cubicBezTo>
                    <a:cubicBezTo>
                      <a:pt x="622" y="171"/>
                      <a:pt x="624" y="165"/>
                      <a:pt x="621" y="161"/>
                    </a:cubicBezTo>
                    <a:moveTo>
                      <a:pt x="10" y="1060"/>
                    </a:moveTo>
                    <a:cubicBezTo>
                      <a:pt x="16" y="1060"/>
                      <a:pt x="20" y="1055"/>
                      <a:pt x="20" y="1050"/>
                    </a:cubicBezTo>
                    <a:cubicBezTo>
                      <a:pt x="20" y="1044"/>
                      <a:pt x="16" y="1040"/>
                      <a:pt x="10" y="1040"/>
                    </a:cubicBezTo>
                    <a:cubicBezTo>
                      <a:pt x="5" y="1040"/>
                      <a:pt x="0" y="1044"/>
                      <a:pt x="0" y="1050"/>
                    </a:cubicBezTo>
                    <a:cubicBezTo>
                      <a:pt x="0" y="1055"/>
                      <a:pt x="5" y="1060"/>
                      <a:pt x="10" y="1060"/>
                    </a:cubicBezTo>
                    <a:moveTo>
                      <a:pt x="172" y="1611"/>
                    </a:moveTo>
                    <a:cubicBezTo>
                      <a:pt x="167" y="1608"/>
                      <a:pt x="161" y="1610"/>
                      <a:pt x="158" y="1615"/>
                    </a:cubicBezTo>
                    <a:cubicBezTo>
                      <a:pt x="155" y="1620"/>
                      <a:pt x="157" y="1626"/>
                      <a:pt x="162" y="1628"/>
                    </a:cubicBezTo>
                    <a:cubicBezTo>
                      <a:pt x="163" y="1629"/>
                      <a:pt x="165" y="1630"/>
                      <a:pt x="166" y="1630"/>
                    </a:cubicBezTo>
                    <a:cubicBezTo>
                      <a:pt x="170" y="1630"/>
                      <a:pt x="173" y="1628"/>
                      <a:pt x="175" y="1625"/>
                    </a:cubicBezTo>
                    <a:cubicBezTo>
                      <a:pt x="178" y="1620"/>
                      <a:pt x="176" y="1614"/>
                      <a:pt x="172" y="1611"/>
                    </a:cubicBezTo>
                    <a:moveTo>
                      <a:pt x="10" y="796"/>
                    </a:moveTo>
                    <a:cubicBezTo>
                      <a:pt x="16" y="796"/>
                      <a:pt x="20" y="791"/>
                      <a:pt x="20" y="786"/>
                    </a:cubicBezTo>
                    <a:cubicBezTo>
                      <a:pt x="20" y="780"/>
                      <a:pt x="16" y="776"/>
                      <a:pt x="10" y="776"/>
                    </a:cubicBezTo>
                    <a:cubicBezTo>
                      <a:pt x="5" y="776"/>
                      <a:pt x="0" y="780"/>
                      <a:pt x="0" y="786"/>
                    </a:cubicBezTo>
                    <a:cubicBezTo>
                      <a:pt x="0" y="791"/>
                      <a:pt x="5" y="796"/>
                      <a:pt x="10" y="796"/>
                    </a:cubicBezTo>
                    <a:moveTo>
                      <a:pt x="10" y="928"/>
                    </a:moveTo>
                    <a:cubicBezTo>
                      <a:pt x="16" y="928"/>
                      <a:pt x="20" y="923"/>
                      <a:pt x="20" y="918"/>
                    </a:cubicBezTo>
                    <a:cubicBezTo>
                      <a:pt x="20" y="912"/>
                      <a:pt x="16" y="908"/>
                      <a:pt x="10" y="908"/>
                    </a:cubicBezTo>
                    <a:cubicBezTo>
                      <a:pt x="5" y="908"/>
                      <a:pt x="0" y="912"/>
                      <a:pt x="0" y="918"/>
                    </a:cubicBezTo>
                    <a:cubicBezTo>
                      <a:pt x="0" y="923"/>
                      <a:pt x="5" y="928"/>
                      <a:pt x="10" y="928"/>
                    </a:cubicBezTo>
                    <a:moveTo>
                      <a:pt x="10" y="840"/>
                    </a:moveTo>
                    <a:cubicBezTo>
                      <a:pt x="16" y="840"/>
                      <a:pt x="20" y="835"/>
                      <a:pt x="20" y="830"/>
                    </a:cubicBezTo>
                    <a:cubicBezTo>
                      <a:pt x="20" y="824"/>
                      <a:pt x="16" y="820"/>
                      <a:pt x="10" y="820"/>
                    </a:cubicBezTo>
                    <a:cubicBezTo>
                      <a:pt x="5" y="820"/>
                      <a:pt x="0" y="824"/>
                      <a:pt x="0" y="830"/>
                    </a:cubicBezTo>
                    <a:cubicBezTo>
                      <a:pt x="0" y="835"/>
                      <a:pt x="5" y="840"/>
                      <a:pt x="10" y="840"/>
                    </a:cubicBezTo>
                    <a:moveTo>
                      <a:pt x="10" y="972"/>
                    </a:moveTo>
                    <a:cubicBezTo>
                      <a:pt x="16" y="972"/>
                      <a:pt x="20" y="967"/>
                      <a:pt x="20" y="962"/>
                    </a:cubicBezTo>
                    <a:cubicBezTo>
                      <a:pt x="20" y="956"/>
                      <a:pt x="16" y="952"/>
                      <a:pt x="10" y="952"/>
                    </a:cubicBezTo>
                    <a:cubicBezTo>
                      <a:pt x="5" y="952"/>
                      <a:pt x="0" y="956"/>
                      <a:pt x="0" y="962"/>
                    </a:cubicBezTo>
                    <a:cubicBezTo>
                      <a:pt x="0" y="967"/>
                      <a:pt x="5" y="972"/>
                      <a:pt x="10" y="972"/>
                    </a:cubicBezTo>
                    <a:moveTo>
                      <a:pt x="10" y="1104"/>
                    </a:moveTo>
                    <a:cubicBezTo>
                      <a:pt x="16" y="1104"/>
                      <a:pt x="20" y="1099"/>
                      <a:pt x="20" y="1094"/>
                    </a:cubicBezTo>
                    <a:cubicBezTo>
                      <a:pt x="20" y="1088"/>
                      <a:pt x="16" y="1084"/>
                      <a:pt x="10" y="1084"/>
                    </a:cubicBezTo>
                    <a:cubicBezTo>
                      <a:pt x="5" y="1084"/>
                      <a:pt x="0" y="1088"/>
                      <a:pt x="0" y="1094"/>
                    </a:cubicBezTo>
                    <a:cubicBezTo>
                      <a:pt x="0" y="1099"/>
                      <a:pt x="5" y="1104"/>
                      <a:pt x="10" y="1104"/>
                    </a:cubicBezTo>
                    <a:moveTo>
                      <a:pt x="850" y="29"/>
                    </a:moveTo>
                    <a:cubicBezTo>
                      <a:pt x="847" y="24"/>
                      <a:pt x="841" y="22"/>
                      <a:pt x="836" y="25"/>
                    </a:cubicBezTo>
                    <a:cubicBezTo>
                      <a:pt x="831" y="28"/>
                      <a:pt x="830" y="34"/>
                      <a:pt x="832" y="39"/>
                    </a:cubicBezTo>
                    <a:cubicBezTo>
                      <a:pt x="834" y="42"/>
                      <a:pt x="838" y="44"/>
                      <a:pt x="841" y="44"/>
                    </a:cubicBezTo>
                    <a:cubicBezTo>
                      <a:pt x="843" y="44"/>
                      <a:pt x="845" y="43"/>
                      <a:pt x="846" y="42"/>
                    </a:cubicBezTo>
                    <a:cubicBezTo>
                      <a:pt x="851" y="39"/>
                      <a:pt x="853" y="33"/>
                      <a:pt x="850" y="29"/>
                    </a:cubicBezTo>
                    <a:moveTo>
                      <a:pt x="10" y="1016"/>
                    </a:moveTo>
                    <a:cubicBezTo>
                      <a:pt x="16" y="1016"/>
                      <a:pt x="20" y="1011"/>
                      <a:pt x="20" y="1006"/>
                    </a:cubicBezTo>
                    <a:cubicBezTo>
                      <a:pt x="20" y="1000"/>
                      <a:pt x="16" y="996"/>
                      <a:pt x="10" y="996"/>
                    </a:cubicBezTo>
                    <a:cubicBezTo>
                      <a:pt x="5" y="996"/>
                      <a:pt x="0" y="1000"/>
                      <a:pt x="0" y="1006"/>
                    </a:cubicBezTo>
                    <a:cubicBezTo>
                      <a:pt x="0" y="1011"/>
                      <a:pt x="5" y="1016"/>
                      <a:pt x="10" y="1016"/>
                    </a:cubicBezTo>
                    <a:moveTo>
                      <a:pt x="10" y="884"/>
                    </a:moveTo>
                    <a:cubicBezTo>
                      <a:pt x="16" y="884"/>
                      <a:pt x="20" y="879"/>
                      <a:pt x="20" y="874"/>
                    </a:cubicBezTo>
                    <a:cubicBezTo>
                      <a:pt x="20" y="868"/>
                      <a:pt x="16" y="864"/>
                      <a:pt x="10" y="864"/>
                    </a:cubicBezTo>
                    <a:cubicBezTo>
                      <a:pt x="5" y="864"/>
                      <a:pt x="0" y="868"/>
                      <a:pt x="0" y="874"/>
                    </a:cubicBezTo>
                    <a:cubicBezTo>
                      <a:pt x="0" y="879"/>
                      <a:pt x="5" y="884"/>
                      <a:pt x="10" y="884"/>
                    </a:cubicBezTo>
                    <a:moveTo>
                      <a:pt x="10" y="532"/>
                    </a:moveTo>
                    <a:cubicBezTo>
                      <a:pt x="16" y="532"/>
                      <a:pt x="20" y="527"/>
                      <a:pt x="20" y="522"/>
                    </a:cubicBezTo>
                    <a:cubicBezTo>
                      <a:pt x="20" y="516"/>
                      <a:pt x="16" y="512"/>
                      <a:pt x="10" y="512"/>
                    </a:cubicBezTo>
                    <a:cubicBezTo>
                      <a:pt x="5" y="512"/>
                      <a:pt x="0" y="516"/>
                      <a:pt x="0" y="522"/>
                    </a:cubicBezTo>
                    <a:cubicBezTo>
                      <a:pt x="0" y="527"/>
                      <a:pt x="5" y="532"/>
                      <a:pt x="10" y="532"/>
                    </a:cubicBezTo>
                    <a:moveTo>
                      <a:pt x="10" y="752"/>
                    </a:moveTo>
                    <a:cubicBezTo>
                      <a:pt x="16" y="752"/>
                      <a:pt x="20" y="747"/>
                      <a:pt x="20" y="742"/>
                    </a:cubicBezTo>
                    <a:cubicBezTo>
                      <a:pt x="20" y="736"/>
                      <a:pt x="16" y="732"/>
                      <a:pt x="10" y="732"/>
                    </a:cubicBezTo>
                    <a:cubicBezTo>
                      <a:pt x="5" y="732"/>
                      <a:pt x="0" y="736"/>
                      <a:pt x="0" y="742"/>
                    </a:cubicBezTo>
                    <a:cubicBezTo>
                      <a:pt x="0" y="747"/>
                      <a:pt x="5" y="752"/>
                      <a:pt x="10" y="752"/>
                    </a:cubicBezTo>
                    <a:moveTo>
                      <a:pt x="1751" y="513"/>
                    </a:moveTo>
                    <a:cubicBezTo>
                      <a:pt x="1752" y="514"/>
                      <a:pt x="1754" y="515"/>
                      <a:pt x="1756" y="515"/>
                    </a:cubicBezTo>
                    <a:cubicBezTo>
                      <a:pt x="1759" y="515"/>
                      <a:pt x="1762" y="513"/>
                      <a:pt x="1764" y="510"/>
                    </a:cubicBezTo>
                    <a:cubicBezTo>
                      <a:pt x="1767" y="505"/>
                      <a:pt x="1765" y="499"/>
                      <a:pt x="1761" y="496"/>
                    </a:cubicBezTo>
                    <a:cubicBezTo>
                      <a:pt x="1756" y="493"/>
                      <a:pt x="1750" y="495"/>
                      <a:pt x="1747" y="500"/>
                    </a:cubicBezTo>
                    <a:cubicBezTo>
                      <a:pt x="1744" y="504"/>
                      <a:pt x="1746" y="510"/>
                      <a:pt x="1751" y="513"/>
                    </a:cubicBezTo>
                    <a:moveTo>
                      <a:pt x="1761" y="540"/>
                    </a:moveTo>
                    <a:cubicBezTo>
                      <a:pt x="1761" y="545"/>
                      <a:pt x="1765" y="550"/>
                      <a:pt x="1771" y="550"/>
                    </a:cubicBezTo>
                    <a:cubicBezTo>
                      <a:pt x="1776" y="550"/>
                      <a:pt x="1781" y="545"/>
                      <a:pt x="1781" y="540"/>
                    </a:cubicBezTo>
                    <a:cubicBezTo>
                      <a:pt x="1781" y="534"/>
                      <a:pt x="1776" y="530"/>
                      <a:pt x="1771" y="530"/>
                    </a:cubicBezTo>
                    <a:cubicBezTo>
                      <a:pt x="1765" y="530"/>
                      <a:pt x="1761" y="534"/>
                      <a:pt x="1761" y="540"/>
                    </a:cubicBezTo>
                    <a:moveTo>
                      <a:pt x="10" y="576"/>
                    </a:moveTo>
                    <a:cubicBezTo>
                      <a:pt x="16" y="576"/>
                      <a:pt x="20" y="571"/>
                      <a:pt x="20" y="566"/>
                    </a:cubicBezTo>
                    <a:cubicBezTo>
                      <a:pt x="20" y="560"/>
                      <a:pt x="16" y="556"/>
                      <a:pt x="10" y="556"/>
                    </a:cubicBezTo>
                    <a:cubicBezTo>
                      <a:pt x="5" y="556"/>
                      <a:pt x="0" y="560"/>
                      <a:pt x="0" y="566"/>
                    </a:cubicBezTo>
                    <a:cubicBezTo>
                      <a:pt x="0" y="571"/>
                      <a:pt x="5" y="576"/>
                      <a:pt x="10" y="576"/>
                    </a:cubicBezTo>
                    <a:moveTo>
                      <a:pt x="10" y="708"/>
                    </a:moveTo>
                    <a:cubicBezTo>
                      <a:pt x="16" y="708"/>
                      <a:pt x="20" y="703"/>
                      <a:pt x="20" y="698"/>
                    </a:cubicBezTo>
                    <a:cubicBezTo>
                      <a:pt x="20" y="692"/>
                      <a:pt x="16" y="688"/>
                      <a:pt x="10" y="688"/>
                    </a:cubicBezTo>
                    <a:cubicBezTo>
                      <a:pt x="5" y="688"/>
                      <a:pt x="0" y="692"/>
                      <a:pt x="0" y="698"/>
                    </a:cubicBezTo>
                    <a:cubicBezTo>
                      <a:pt x="0" y="703"/>
                      <a:pt x="5" y="708"/>
                      <a:pt x="10" y="708"/>
                    </a:cubicBezTo>
                    <a:moveTo>
                      <a:pt x="10" y="664"/>
                    </a:moveTo>
                    <a:cubicBezTo>
                      <a:pt x="16" y="664"/>
                      <a:pt x="20" y="659"/>
                      <a:pt x="20" y="654"/>
                    </a:cubicBezTo>
                    <a:cubicBezTo>
                      <a:pt x="20" y="648"/>
                      <a:pt x="16" y="644"/>
                      <a:pt x="10" y="644"/>
                    </a:cubicBezTo>
                    <a:cubicBezTo>
                      <a:pt x="5" y="644"/>
                      <a:pt x="0" y="648"/>
                      <a:pt x="0" y="654"/>
                    </a:cubicBezTo>
                    <a:cubicBezTo>
                      <a:pt x="0" y="659"/>
                      <a:pt x="5" y="664"/>
                      <a:pt x="10" y="664"/>
                    </a:cubicBezTo>
                    <a:moveTo>
                      <a:pt x="10" y="620"/>
                    </a:moveTo>
                    <a:cubicBezTo>
                      <a:pt x="16" y="620"/>
                      <a:pt x="20" y="615"/>
                      <a:pt x="20" y="610"/>
                    </a:cubicBezTo>
                    <a:cubicBezTo>
                      <a:pt x="20" y="604"/>
                      <a:pt x="16" y="600"/>
                      <a:pt x="10" y="600"/>
                    </a:cubicBezTo>
                    <a:cubicBezTo>
                      <a:pt x="5" y="600"/>
                      <a:pt x="0" y="604"/>
                      <a:pt x="0" y="610"/>
                    </a:cubicBezTo>
                    <a:cubicBezTo>
                      <a:pt x="0" y="615"/>
                      <a:pt x="5" y="620"/>
                      <a:pt x="10" y="620"/>
                    </a:cubicBezTo>
                    <a:moveTo>
                      <a:pt x="10" y="1148"/>
                    </a:moveTo>
                    <a:cubicBezTo>
                      <a:pt x="16" y="1148"/>
                      <a:pt x="20" y="1143"/>
                      <a:pt x="20" y="1138"/>
                    </a:cubicBezTo>
                    <a:cubicBezTo>
                      <a:pt x="20" y="1132"/>
                      <a:pt x="16" y="1128"/>
                      <a:pt x="10" y="1128"/>
                    </a:cubicBezTo>
                    <a:cubicBezTo>
                      <a:pt x="5" y="1128"/>
                      <a:pt x="0" y="1132"/>
                      <a:pt x="0" y="1138"/>
                    </a:cubicBezTo>
                    <a:cubicBezTo>
                      <a:pt x="0" y="1143"/>
                      <a:pt x="5" y="1148"/>
                      <a:pt x="10" y="1148"/>
                    </a:cubicBezTo>
                    <a:moveTo>
                      <a:pt x="88" y="469"/>
                    </a:moveTo>
                    <a:cubicBezTo>
                      <a:pt x="85" y="464"/>
                      <a:pt x="79" y="462"/>
                      <a:pt x="74" y="465"/>
                    </a:cubicBezTo>
                    <a:cubicBezTo>
                      <a:pt x="69" y="468"/>
                      <a:pt x="68" y="474"/>
                      <a:pt x="70" y="479"/>
                    </a:cubicBezTo>
                    <a:cubicBezTo>
                      <a:pt x="72" y="482"/>
                      <a:pt x="76" y="484"/>
                      <a:pt x="79" y="484"/>
                    </a:cubicBezTo>
                    <a:cubicBezTo>
                      <a:pt x="81" y="484"/>
                      <a:pt x="82" y="483"/>
                      <a:pt x="84" y="482"/>
                    </a:cubicBezTo>
                    <a:cubicBezTo>
                      <a:pt x="89" y="479"/>
                      <a:pt x="90" y="473"/>
                      <a:pt x="88" y="469"/>
                    </a:cubicBezTo>
                    <a:moveTo>
                      <a:pt x="57" y="1545"/>
                    </a:moveTo>
                    <a:cubicBezTo>
                      <a:pt x="52" y="1542"/>
                      <a:pt x="46" y="1544"/>
                      <a:pt x="44" y="1549"/>
                    </a:cubicBezTo>
                    <a:cubicBezTo>
                      <a:pt x="41" y="1554"/>
                      <a:pt x="42" y="1560"/>
                      <a:pt x="47" y="1562"/>
                    </a:cubicBezTo>
                    <a:cubicBezTo>
                      <a:pt x="49" y="1563"/>
                      <a:pt x="50" y="1564"/>
                      <a:pt x="52" y="1564"/>
                    </a:cubicBezTo>
                    <a:cubicBezTo>
                      <a:pt x="56" y="1564"/>
                      <a:pt x="59" y="1562"/>
                      <a:pt x="61" y="1559"/>
                    </a:cubicBezTo>
                    <a:cubicBezTo>
                      <a:pt x="64" y="1554"/>
                      <a:pt x="62" y="1548"/>
                      <a:pt x="57" y="1545"/>
                    </a:cubicBezTo>
                    <a:moveTo>
                      <a:pt x="50" y="491"/>
                    </a:moveTo>
                    <a:cubicBezTo>
                      <a:pt x="47" y="486"/>
                      <a:pt x="41" y="484"/>
                      <a:pt x="36" y="487"/>
                    </a:cubicBezTo>
                    <a:cubicBezTo>
                      <a:pt x="31" y="490"/>
                      <a:pt x="29" y="496"/>
                      <a:pt x="32" y="501"/>
                    </a:cubicBezTo>
                    <a:cubicBezTo>
                      <a:pt x="34" y="504"/>
                      <a:pt x="37" y="506"/>
                      <a:pt x="41" y="506"/>
                    </a:cubicBezTo>
                    <a:cubicBezTo>
                      <a:pt x="43" y="506"/>
                      <a:pt x="44" y="505"/>
                      <a:pt x="46" y="504"/>
                    </a:cubicBezTo>
                    <a:cubicBezTo>
                      <a:pt x="51" y="501"/>
                      <a:pt x="52" y="495"/>
                      <a:pt x="50" y="491"/>
                    </a:cubicBezTo>
                    <a:moveTo>
                      <a:pt x="19" y="1523"/>
                    </a:moveTo>
                    <a:cubicBezTo>
                      <a:pt x="14" y="1520"/>
                      <a:pt x="8" y="1522"/>
                      <a:pt x="5" y="1527"/>
                    </a:cubicBezTo>
                    <a:cubicBezTo>
                      <a:pt x="3" y="1532"/>
                      <a:pt x="4" y="1538"/>
                      <a:pt x="9" y="1540"/>
                    </a:cubicBezTo>
                    <a:cubicBezTo>
                      <a:pt x="11" y="1541"/>
                      <a:pt x="12" y="1542"/>
                      <a:pt x="14" y="1542"/>
                    </a:cubicBezTo>
                    <a:cubicBezTo>
                      <a:pt x="18" y="1542"/>
                      <a:pt x="21" y="1540"/>
                      <a:pt x="23" y="1537"/>
                    </a:cubicBezTo>
                    <a:cubicBezTo>
                      <a:pt x="26" y="1532"/>
                      <a:pt x="24" y="1526"/>
                      <a:pt x="19" y="1523"/>
                    </a:cubicBezTo>
                    <a:moveTo>
                      <a:pt x="95" y="1567"/>
                    </a:moveTo>
                    <a:cubicBezTo>
                      <a:pt x="91" y="1564"/>
                      <a:pt x="84" y="1566"/>
                      <a:pt x="82" y="1571"/>
                    </a:cubicBezTo>
                    <a:cubicBezTo>
                      <a:pt x="79" y="1576"/>
                      <a:pt x="81" y="1582"/>
                      <a:pt x="85" y="1584"/>
                    </a:cubicBezTo>
                    <a:cubicBezTo>
                      <a:pt x="87" y="1585"/>
                      <a:pt x="89" y="1586"/>
                      <a:pt x="90" y="1586"/>
                    </a:cubicBezTo>
                    <a:cubicBezTo>
                      <a:pt x="94" y="1586"/>
                      <a:pt x="97" y="1584"/>
                      <a:pt x="99" y="1581"/>
                    </a:cubicBezTo>
                    <a:cubicBezTo>
                      <a:pt x="102" y="1576"/>
                      <a:pt x="100" y="1570"/>
                      <a:pt x="95" y="1567"/>
                    </a:cubicBezTo>
                    <a:moveTo>
                      <a:pt x="10" y="1192"/>
                    </a:moveTo>
                    <a:cubicBezTo>
                      <a:pt x="16" y="1192"/>
                      <a:pt x="20" y="1187"/>
                      <a:pt x="20" y="1182"/>
                    </a:cubicBezTo>
                    <a:cubicBezTo>
                      <a:pt x="20" y="1176"/>
                      <a:pt x="16" y="1172"/>
                      <a:pt x="10" y="1172"/>
                    </a:cubicBezTo>
                    <a:cubicBezTo>
                      <a:pt x="5" y="1172"/>
                      <a:pt x="0" y="1176"/>
                      <a:pt x="0" y="1182"/>
                    </a:cubicBezTo>
                    <a:cubicBezTo>
                      <a:pt x="0" y="1187"/>
                      <a:pt x="5" y="1192"/>
                      <a:pt x="10" y="1192"/>
                    </a:cubicBezTo>
                    <a:moveTo>
                      <a:pt x="164" y="425"/>
                    </a:moveTo>
                    <a:cubicBezTo>
                      <a:pt x="161" y="420"/>
                      <a:pt x="155" y="418"/>
                      <a:pt x="150" y="421"/>
                    </a:cubicBezTo>
                    <a:cubicBezTo>
                      <a:pt x="145" y="424"/>
                      <a:pt x="144" y="430"/>
                      <a:pt x="147" y="435"/>
                    </a:cubicBezTo>
                    <a:cubicBezTo>
                      <a:pt x="148" y="438"/>
                      <a:pt x="152" y="440"/>
                      <a:pt x="155" y="440"/>
                    </a:cubicBezTo>
                    <a:cubicBezTo>
                      <a:pt x="157" y="440"/>
                      <a:pt x="159" y="439"/>
                      <a:pt x="160" y="438"/>
                    </a:cubicBezTo>
                    <a:cubicBezTo>
                      <a:pt x="165" y="435"/>
                      <a:pt x="167" y="429"/>
                      <a:pt x="164" y="425"/>
                    </a:cubicBezTo>
                    <a:moveTo>
                      <a:pt x="133" y="1589"/>
                    </a:moveTo>
                    <a:cubicBezTo>
                      <a:pt x="129" y="1586"/>
                      <a:pt x="123" y="1588"/>
                      <a:pt x="120" y="1593"/>
                    </a:cubicBezTo>
                    <a:cubicBezTo>
                      <a:pt x="117" y="1598"/>
                      <a:pt x="119" y="1604"/>
                      <a:pt x="123" y="1606"/>
                    </a:cubicBezTo>
                    <a:cubicBezTo>
                      <a:pt x="125" y="1607"/>
                      <a:pt x="127" y="1608"/>
                      <a:pt x="128" y="1608"/>
                    </a:cubicBezTo>
                    <a:cubicBezTo>
                      <a:pt x="132" y="1608"/>
                      <a:pt x="135" y="1606"/>
                      <a:pt x="137" y="1603"/>
                    </a:cubicBezTo>
                    <a:cubicBezTo>
                      <a:pt x="140" y="1598"/>
                      <a:pt x="138" y="1592"/>
                      <a:pt x="133" y="1589"/>
                    </a:cubicBezTo>
                    <a:moveTo>
                      <a:pt x="126" y="447"/>
                    </a:moveTo>
                    <a:cubicBezTo>
                      <a:pt x="123" y="442"/>
                      <a:pt x="117" y="440"/>
                      <a:pt x="112" y="443"/>
                    </a:cubicBezTo>
                    <a:cubicBezTo>
                      <a:pt x="107" y="446"/>
                      <a:pt x="106" y="452"/>
                      <a:pt x="108" y="457"/>
                    </a:cubicBezTo>
                    <a:cubicBezTo>
                      <a:pt x="110" y="460"/>
                      <a:pt x="114" y="462"/>
                      <a:pt x="117" y="462"/>
                    </a:cubicBezTo>
                    <a:cubicBezTo>
                      <a:pt x="119" y="462"/>
                      <a:pt x="121" y="461"/>
                      <a:pt x="122" y="460"/>
                    </a:cubicBezTo>
                    <a:cubicBezTo>
                      <a:pt x="127" y="457"/>
                      <a:pt x="129" y="451"/>
                      <a:pt x="126" y="447"/>
                    </a:cubicBezTo>
                    <a:moveTo>
                      <a:pt x="10" y="1280"/>
                    </a:moveTo>
                    <a:cubicBezTo>
                      <a:pt x="16" y="1280"/>
                      <a:pt x="20" y="1275"/>
                      <a:pt x="20" y="1270"/>
                    </a:cubicBezTo>
                    <a:cubicBezTo>
                      <a:pt x="20" y="1264"/>
                      <a:pt x="16" y="1260"/>
                      <a:pt x="10" y="1260"/>
                    </a:cubicBezTo>
                    <a:cubicBezTo>
                      <a:pt x="5" y="1260"/>
                      <a:pt x="0" y="1264"/>
                      <a:pt x="0" y="1270"/>
                    </a:cubicBezTo>
                    <a:cubicBezTo>
                      <a:pt x="0" y="1275"/>
                      <a:pt x="5" y="1280"/>
                      <a:pt x="10" y="1280"/>
                    </a:cubicBezTo>
                    <a:moveTo>
                      <a:pt x="10" y="1236"/>
                    </a:moveTo>
                    <a:cubicBezTo>
                      <a:pt x="16" y="1236"/>
                      <a:pt x="20" y="1231"/>
                      <a:pt x="20" y="1226"/>
                    </a:cubicBezTo>
                    <a:cubicBezTo>
                      <a:pt x="20" y="1220"/>
                      <a:pt x="16" y="1216"/>
                      <a:pt x="10" y="1216"/>
                    </a:cubicBezTo>
                    <a:cubicBezTo>
                      <a:pt x="5" y="1216"/>
                      <a:pt x="0" y="1220"/>
                      <a:pt x="0" y="1226"/>
                    </a:cubicBezTo>
                    <a:cubicBezTo>
                      <a:pt x="0" y="1231"/>
                      <a:pt x="5" y="1236"/>
                      <a:pt x="10" y="1236"/>
                    </a:cubicBezTo>
                    <a:moveTo>
                      <a:pt x="10" y="1324"/>
                    </a:moveTo>
                    <a:cubicBezTo>
                      <a:pt x="16" y="1324"/>
                      <a:pt x="20" y="1319"/>
                      <a:pt x="20" y="1314"/>
                    </a:cubicBezTo>
                    <a:cubicBezTo>
                      <a:pt x="20" y="1308"/>
                      <a:pt x="16" y="1304"/>
                      <a:pt x="10" y="1304"/>
                    </a:cubicBezTo>
                    <a:cubicBezTo>
                      <a:pt x="5" y="1304"/>
                      <a:pt x="0" y="1308"/>
                      <a:pt x="0" y="1314"/>
                    </a:cubicBezTo>
                    <a:cubicBezTo>
                      <a:pt x="0" y="1319"/>
                      <a:pt x="5" y="1324"/>
                      <a:pt x="10" y="1324"/>
                    </a:cubicBezTo>
                    <a:moveTo>
                      <a:pt x="10" y="1412"/>
                    </a:moveTo>
                    <a:cubicBezTo>
                      <a:pt x="16" y="1412"/>
                      <a:pt x="20" y="1407"/>
                      <a:pt x="20" y="1402"/>
                    </a:cubicBezTo>
                    <a:cubicBezTo>
                      <a:pt x="20" y="1396"/>
                      <a:pt x="16" y="1392"/>
                      <a:pt x="10" y="1392"/>
                    </a:cubicBezTo>
                    <a:cubicBezTo>
                      <a:pt x="5" y="1392"/>
                      <a:pt x="0" y="1396"/>
                      <a:pt x="0" y="1402"/>
                    </a:cubicBezTo>
                    <a:cubicBezTo>
                      <a:pt x="0" y="1407"/>
                      <a:pt x="5" y="1412"/>
                      <a:pt x="10" y="1412"/>
                    </a:cubicBezTo>
                    <a:moveTo>
                      <a:pt x="10" y="1456"/>
                    </a:moveTo>
                    <a:cubicBezTo>
                      <a:pt x="16" y="1456"/>
                      <a:pt x="20" y="1451"/>
                      <a:pt x="20" y="1446"/>
                    </a:cubicBezTo>
                    <a:cubicBezTo>
                      <a:pt x="20" y="1440"/>
                      <a:pt x="16" y="1436"/>
                      <a:pt x="10" y="1436"/>
                    </a:cubicBezTo>
                    <a:cubicBezTo>
                      <a:pt x="5" y="1436"/>
                      <a:pt x="0" y="1440"/>
                      <a:pt x="0" y="1446"/>
                    </a:cubicBezTo>
                    <a:cubicBezTo>
                      <a:pt x="0" y="1451"/>
                      <a:pt x="5" y="1456"/>
                      <a:pt x="10" y="1456"/>
                    </a:cubicBezTo>
                    <a:moveTo>
                      <a:pt x="10" y="1368"/>
                    </a:moveTo>
                    <a:cubicBezTo>
                      <a:pt x="16" y="1368"/>
                      <a:pt x="20" y="1363"/>
                      <a:pt x="20" y="1358"/>
                    </a:cubicBezTo>
                    <a:cubicBezTo>
                      <a:pt x="20" y="1352"/>
                      <a:pt x="16" y="1348"/>
                      <a:pt x="10" y="1348"/>
                    </a:cubicBezTo>
                    <a:cubicBezTo>
                      <a:pt x="5" y="1348"/>
                      <a:pt x="0" y="1352"/>
                      <a:pt x="0" y="1358"/>
                    </a:cubicBezTo>
                    <a:cubicBezTo>
                      <a:pt x="0" y="1363"/>
                      <a:pt x="5" y="1368"/>
                      <a:pt x="10" y="1368"/>
                    </a:cubicBezTo>
                    <a:moveTo>
                      <a:pt x="20" y="1490"/>
                    </a:moveTo>
                    <a:cubicBezTo>
                      <a:pt x="20" y="1484"/>
                      <a:pt x="16" y="1480"/>
                      <a:pt x="10" y="1480"/>
                    </a:cubicBezTo>
                    <a:cubicBezTo>
                      <a:pt x="5" y="1480"/>
                      <a:pt x="0" y="1484"/>
                      <a:pt x="0" y="1490"/>
                    </a:cubicBezTo>
                    <a:cubicBezTo>
                      <a:pt x="0" y="1495"/>
                      <a:pt x="5" y="1500"/>
                      <a:pt x="10" y="1500"/>
                    </a:cubicBezTo>
                    <a:cubicBezTo>
                      <a:pt x="16" y="1500"/>
                      <a:pt x="20" y="1495"/>
                      <a:pt x="20" y="1490"/>
                    </a:cubicBezTo>
                    <a:moveTo>
                      <a:pt x="1771" y="1234"/>
                    </a:moveTo>
                    <a:cubicBezTo>
                      <a:pt x="1765" y="1234"/>
                      <a:pt x="1761" y="1238"/>
                      <a:pt x="1761" y="1244"/>
                    </a:cubicBezTo>
                    <a:cubicBezTo>
                      <a:pt x="1761" y="1249"/>
                      <a:pt x="1765" y="1254"/>
                      <a:pt x="1771" y="1254"/>
                    </a:cubicBezTo>
                    <a:cubicBezTo>
                      <a:pt x="1776" y="1254"/>
                      <a:pt x="1781" y="1249"/>
                      <a:pt x="1781" y="1244"/>
                    </a:cubicBezTo>
                    <a:cubicBezTo>
                      <a:pt x="1781" y="1238"/>
                      <a:pt x="1776" y="1234"/>
                      <a:pt x="1771" y="1234"/>
                    </a:cubicBezTo>
                    <a:moveTo>
                      <a:pt x="1723" y="474"/>
                    </a:moveTo>
                    <a:cubicBezTo>
                      <a:pt x="1718" y="471"/>
                      <a:pt x="1712" y="473"/>
                      <a:pt x="1709" y="478"/>
                    </a:cubicBezTo>
                    <a:cubicBezTo>
                      <a:pt x="1706" y="482"/>
                      <a:pt x="1708" y="488"/>
                      <a:pt x="1713" y="491"/>
                    </a:cubicBezTo>
                    <a:cubicBezTo>
                      <a:pt x="1714" y="492"/>
                      <a:pt x="1716" y="493"/>
                      <a:pt x="1718" y="493"/>
                    </a:cubicBezTo>
                    <a:cubicBezTo>
                      <a:pt x="1721" y="493"/>
                      <a:pt x="1724" y="491"/>
                      <a:pt x="1726" y="488"/>
                    </a:cubicBezTo>
                    <a:cubicBezTo>
                      <a:pt x="1729" y="483"/>
                      <a:pt x="1727" y="477"/>
                      <a:pt x="1723" y="474"/>
                    </a:cubicBezTo>
                    <a:moveTo>
                      <a:pt x="1684" y="452"/>
                    </a:moveTo>
                    <a:cubicBezTo>
                      <a:pt x="1680" y="449"/>
                      <a:pt x="1674" y="451"/>
                      <a:pt x="1671" y="456"/>
                    </a:cubicBezTo>
                    <a:cubicBezTo>
                      <a:pt x="1668" y="460"/>
                      <a:pt x="1670" y="466"/>
                      <a:pt x="1674" y="469"/>
                    </a:cubicBezTo>
                    <a:cubicBezTo>
                      <a:pt x="1676" y="470"/>
                      <a:pt x="1678" y="471"/>
                      <a:pt x="1679" y="471"/>
                    </a:cubicBezTo>
                    <a:cubicBezTo>
                      <a:pt x="1683" y="471"/>
                      <a:pt x="1686" y="469"/>
                      <a:pt x="1688" y="466"/>
                    </a:cubicBezTo>
                    <a:cubicBezTo>
                      <a:pt x="1691" y="461"/>
                      <a:pt x="1689" y="455"/>
                      <a:pt x="1684" y="452"/>
                    </a:cubicBezTo>
                    <a:moveTo>
                      <a:pt x="1771" y="1322"/>
                    </a:moveTo>
                    <a:cubicBezTo>
                      <a:pt x="1765" y="1322"/>
                      <a:pt x="1761" y="1326"/>
                      <a:pt x="1761" y="1332"/>
                    </a:cubicBezTo>
                    <a:cubicBezTo>
                      <a:pt x="1761" y="1337"/>
                      <a:pt x="1765" y="1342"/>
                      <a:pt x="1771" y="1342"/>
                    </a:cubicBezTo>
                    <a:cubicBezTo>
                      <a:pt x="1776" y="1342"/>
                      <a:pt x="1781" y="1337"/>
                      <a:pt x="1781" y="1332"/>
                    </a:cubicBezTo>
                    <a:cubicBezTo>
                      <a:pt x="1781" y="1326"/>
                      <a:pt x="1776" y="1322"/>
                      <a:pt x="1771" y="1322"/>
                    </a:cubicBezTo>
                    <a:moveTo>
                      <a:pt x="1771" y="1498"/>
                    </a:moveTo>
                    <a:cubicBezTo>
                      <a:pt x="1765" y="1498"/>
                      <a:pt x="1761" y="1502"/>
                      <a:pt x="1761" y="1508"/>
                    </a:cubicBezTo>
                    <a:cubicBezTo>
                      <a:pt x="1761" y="1513"/>
                      <a:pt x="1765" y="1518"/>
                      <a:pt x="1771" y="1518"/>
                    </a:cubicBezTo>
                    <a:cubicBezTo>
                      <a:pt x="1776" y="1518"/>
                      <a:pt x="1781" y="1513"/>
                      <a:pt x="1781" y="1508"/>
                    </a:cubicBezTo>
                    <a:cubicBezTo>
                      <a:pt x="1781" y="1502"/>
                      <a:pt x="1776" y="1498"/>
                      <a:pt x="1771" y="1498"/>
                    </a:cubicBezTo>
                    <a:moveTo>
                      <a:pt x="1746" y="1532"/>
                    </a:moveTo>
                    <a:cubicBezTo>
                      <a:pt x="1742" y="1535"/>
                      <a:pt x="1740" y="1541"/>
                      <a:pt x="1743" y="1546"/>
                    </a:cubicBezTo>
                    <a:cubicBezTo>
                      <a:pt x="1745" y="1549"/>
                      <a:pt x="1748" y="1551"/>
                      <a:pt x="1751" y="1551"/>
                    </a:cubicBezTo>
                    <a:cubicBezTo>
                      <a:pt x="1753" y="1551"/>
                      <a:pt x="1755" y="1550"/>
                      <a:pt x="1756" y="1549"/>
                    </a:cubicBezTo>
                    <a:cubicBezTo>
                      <a:pt x="1761" y="1547"/>
                      <a:pt x="1763" y="1540"/>
                      <a:pt x="1760" y="1536"/>
                    </a:cubicBezTo>
                    <a:cubicBezTo>
                      <a:pt x="1757" y="1531"/>
                      <a:pt x="1751" y="1529"/>
                      <a:pt x="1746" y="1532"/>
                    </a:cubicBezTo>
                    <a:moveTo>
                      <a:pt x="1771" y="1366"/>
                    </a:moveTo>
                    <a:cubicBezTo>
                      <a:pt x="1765" y="1366"/>
                      <a:pt x="1761" y="1370"/>
                      <a:pt x="1761" y="1376"/>
                    </a:cubicBezTo>
                    <a:cubicBezTo>
                      <a:pt x="1761" y="1381"/>
                      <a:pt x="1765" y="1386"/>
                      <a:pt x="1771" y="1386"/>
                    </a:cubicBezTo>
                    <a:cubicBezTo>
                      <a:pt x="1776" y="1386"/>
                      <a:pt x="1781" y="1381"/>
                      <a:pt x="1781" y="1376"/>
                    </a:cubicBezTo>
                    <a:cubicBezTo>
                      <a:pt x="1781" y="1370"/>
                      <a:pt x="1776" y="1366"/>
                      <a:pt x="1771" y="1366"/>
                    </a:cubicBezTo>
                    <a:moveTo>
                      <a:pt x="1771" y="1410"/>
                    </a:moveTo>
                    <a:cubicBezTo>
                      <a:pt x="1765" y="1410"/>
                      <a:pt x="1761" y="1414"/>
                      <a:pt x="1761" y="1420"/>
                    </a:cubicBezTo>
                    <a:cubicBezTo>
                      <a:pt x="1761" y="1425"/>
                      <a:pt x="1765" y="1430"/>
                      <a:pt x="1771" y="1430"/>
                    </a:cubicBezTo>
                    <a:cubicBezTo>
                      <a:pt x="1776" y="1430"/>
                      <a:pt x="1781" y="1425"/>
                      <a:pt x="1781" y="1420"/>
                    </a:cubicBezTo>
                    <a:cubicBezTo>
                      <a:pt x="1781" y="1414"/>
                      <a:pt x="1776" y="1410"/>
                      <a:pt x="1771" y="1410"/>
                    </a:cubicBezTo>
                    <a:moveTo>
                      <a:pt x="1771" y="1454"/>
                    </a:moveTo>
                    <a:cubicBezTo>
                      <a:pt x="1765" y="1454"/>
                      <a:pt x="1761" y="1458"/>
                      <a:pt x="1761" y="1464"/>
                    </a:cubicBezTo>
                    <a:cubicBezTo>
                      <a:pt x="1761" y="1469"/>
                      <a:pt x="1765" y="1474"/>
                      <a:pt x="1771" y="1474"/>
                    </a:cubicBezTo>
                    <a:cubicBezTo>
                      <a:pt x="1776" y="1474"/>
                      <a:pt x="1781" y="1469"/>
                      <a:pt x="1781" y="1464"/>
                    </a:cubicBezTo>
                    <a:cubicBezTo>
                      <a:pt x="1781" y="1458"/>
                      <a:pt x="1776" y="1454"/>
                      <a:pt x="1771" y="1454"/>
                    </a:cubicBezTo>
                    <a:moveTo>
                      <a:pt x="1708" y="1554"/>
                    </a:moveTo>
                    <a:cubicBezTo>
                      <a:pt x="1704" y="1557"/>
                      <a:pt x="1702" y="1563"/>
                      <a:pt x="1705" y="1568"/>
                    </a:cubicBezTo>
                    <a:cubicBezTo>
                      <a:pt x="1706" y="1571"/>
                      <a:pt x="1710" y="1573"/>
                      <a:pt x="1713" y="1573"/>
                    </a:cubicBezTo>
                    <a:cubicBezTo>
                      <a:pt x="1715" y="1573"/>
                      <a:pt x="1717" y="1572"/>
                      <a:pt x="1718" y="1571"/>
                    </a:cubicBezTo>
                    <a:cubicBezTo>
                      <a:pt x="1723" y="1569"/>
                      <a:pt x="1725" y="1562"/>
                      <a:pt x="1722" y="1558"/>
                    </a:cubicBezTo>
                    <a:cubicBezTo>
                      <a:pt x="1719" y="1553"/>
                      <a:pt x="1713" y="1551"/>
                      <a:pt x="1708" y="1554"/>
                    </a:cubicBezTo>
                    <a:moveTo>
                      <a:pt x="1556" y="1642"/>
                    </a:moveTo>
                    <a:cubicBezTo>
                      <a:pt x="1551" y="1645"/>
                      <a:pt x="1549" y="1651"/>
                      <a:pt x="1552" y="1656"/>
                    </a:cubicBezTo>
                    <a:cubicBezTo>
                      <a:pt x="1554" y="1659"/>
                      <a:pt x="1557" y="1661"/>
                      <a:pt x="1561" y="1661"/>
                    </a:cubicBezTo>
                    <a:cubicBezTo>
                      <a:pt x="1563" y="1661"/>
                      <a:pt x="1564" y="1660"/>
                      <a:pt x="1566" y="1659"/>
                    </a:cubicBezTo>
                    <a:cubicBezTo>
                      <a:pt x="1571" y="1657"/>
                      <a:pt x="1572" y="1650"/>
                      <a:pt x="1570" y="1646"/>
                    </a:cubicBezTo>
                    <a:cubicBezTo>
                      <a:pt x="1567" y="1641"/>
                      <a:pt x="1561" y="1639"/>
                      <a:pt x="1556" y="1642"/>
                    </a:cubicBezTo>
                    <a:moveTo>
                      <a:pt x="1570" y="386"/>
                    </a:moveTo>
                    <a:cubicBezTo>
                      <a:pt x="1565" y="383"/>
                      <a:pt x="1559" y="385"/>
                      <a:pt x="1556" y="390"/>
                    </a:cubicBezTo>
                    <a:cubicBezTo>
                      <a:pt x="1554" y="394"/>
                      <a:pt x="1555" y="400"/>
                      <a:pt x="1560" y="403"/>
                    </a:cubicBezTo>
                    <a:cubicBezTo>
                      <a:pt x="1562" y="404"/>
                      <a:pt x="1563" y="405"/>
                      <a:pt x="1565" y="405"/>
                    </a:cubicBezTo>
                    <a:cubicBezTo>
                      <a:pt x="1569" y="405"/>
                      <a:pt x="1572" y="403"/>
                      <a:pt x="1574" y="400"/>
                    </a:cubicBezTo>
                    <a:cubicBezTo>
                      <a:pt x="1577" y="395"/>
                      <a:pt x="1575" y="389"/>
                      <a:pt x="1570" y="386"/>
                    </a:cubicBezTo>
                    <a:moveTo>
                      <a:pt x="1594" y="1620"/>
                    </a:moveTo>
                    <a:cubicBezTo>
                      <a:pt x="1589" y="1623"/>
                      <a:pt x="1588" y="1629"/>
                      <a:pt x="1590" y="1634"/>
                    </a:cubicBezTo>
                    <a:cubicBezTo>
                      <a:pt x="1592" y="1637"/>
                      <a:pt x="1596" y="1639"/>
                      <a:pt x="1599" y="1639"/>
                    </a:cubicBezTo>
                    <a:cubicBezTo>
                      <a:pt x="1601" y="1639"/>
                      <a:pt x="1602" y="1638"/>
                      <a:pt x="1604" y="1637"/>
                    </a:cubicBezTo>
                    <a:cubicBezTo>
                      <a:pt x="1609" y="1635"/>
                      <a:pt x="1610" y="1628"/>
                      <a:pt x="1608" y="1624"/>
                    </a:cubicBezTo>
                    <a:cubicBezTo>
                      <a:pt x="1605" y="1619"/>
                      <a:pt x="1599" y="1617"/>
                      <a:pt x="1594" y="1620"/>
                    </a:cubicBezTo>
                    <a:moveTo>
                      <a:pt x="1532" y="364"/>
                    </a:moveTo>
                    <a:cubicBezTo>
                      <a:pt x="1527" y="361"/>
                      <a:pt x="1521" y="363"/>
                      <a:pt x="1518" y="368"/>
                    </a:cubicBezTo>
                    <a:cubicBezTo>
                      <a:pt x="1516" y="372"/>
                      <a:pt x="1517" y="378"/>
                      <a:pt x="1522" y="381"/>
                    </a:cubicBezTo>
                    <a:cubicBezTo>
                      <a:pt x="1524" y="382"/>
                      <a:pt x="1525" y="383"/>
                      <a:pt x="1527" y="383"/>
                    </a:cubicBezTo>
                    <a:cubicBezTo>
                      <a:pt x="1530" y="383"/>
                      <a:pt x="1534" y="381"/>
                      <a:pt x="1536" y="378"/>
                    </a:cubicBezTo>
                    <a:cubicBezTo>
                      <a:pt x="1538" y="373"/>
                      <a:pt x="1537" y="367"/>
                      <a:pt x="1532" y="364"/>
                    </a:cubicBezTo>
                    <a:moveTo>
                      <a:pt x="1632" y="1598"/>
                    </a:moveTo>
                    <a:cubicBezTo>
                      <a:pt x="1627" y="1601"/>
                      <a:pt x="1626" y="1607"/>
                      <a:pt x="1628" y="1612"/>
                    </a:cubicBezTo>
                    <a:cubicBezTo>
                      <a:pt x="1630" y="1615"/>
                      <a:pt x="1634" y="1617"/>
                      <a:pt x="1637" y="1617"/>
                    </a:cubicBezTo>
                    <a:cubicBezTo>
                      <a:pt x="1639" y="1617"/>
                      <a:pt x="1641" y="1616"/>
                      <a:pt x="1642" y="1615"/>
                    </a:cubicBezTo>
                    <a:cubicBezTo>
                      <a:pt x="1647" y="1613"/>
                      <a:pt x="1649" y="1606"/>
                      <a:pt x="1646" y="1602"/>
                    </a:cubicBezTo>
                    <a:cubicBezTo>
                      <a:pt x="1643" y="1597"/>
                      <a:pt x="1637" y="1595"/>
                      <a:pt x="1632" y="1598"/>
                    </a:cubicBezTo>
                    <a:moveTo>
                      <a:pt x="1646" y="430"/>
                    </a:moveTo>
                    <a:cubicBezTo>
                      <a:pt x="1642" y="427"/>
                      <a:pt x="1635" y="429"/>
                      <a:pt x="1633" y="434"/>
                    </a:cubicBezTo>
                    <a:cubicBezTo>
                      <a:pt x="1630" y="438"/>
                      <a:pt x="1632" y="444"/>
                      <a:pt x="1636" y="447"/>
                    </a:cubicBezTo>
                    <a:cubicBezTo>
                      <a:pt x="1638" y="448"/>
                      <a:pt x="1640" y="449"/>
                      <a:pt x="1641" y="449"/>
                    </a:cubicBezTo>
                    <a:cubicBezTo>
                      <a:pt x="1645" y="449"/>
                      <a:pt x="1648" y="447"/>
                      <a:pt x="1650" y="444"/>
                    </a:cubicBezTo>
                    <a:cubicBezTo>
                      <a:pt x="1653" y="439"/>
                      <a:pt x="1651" y="433"/>
                      <a:pt x="1646" y="430"/>
                    </a:cubicBezTo>
                    <a:moveTo>
                      <a:pt x="1518" y="1664"/>
                    </a:moveTo>
                    <a:cubicBezTo>
                      <a:pt x="1513" y="1667"/>
                      <a:pt x="1511" y="1673"/>
                      <a:pt x="1514" y="1678"/>
                    </a:cubicBezTo>
                    <a:cubicBezTo>
                      <a:pt x="1516" y="1681"/>
                      <a:pt x="1519" y="1683"/>
                      <a:pt x="1523" y="1683"/>
                    </a:cubicBezTo>
                    <a:cubicBezTo>
                      <a:pt x="1524" y="1683"/>
                      <a:pt x="1526" y="1682"/>
                      <a:pt x="1528" y="1681"/>
                    </a:cubicBezTo>
                    <a:cubicBezTo>
                      <a:pt x="1533" y="1679"/>
                      <a:pt x="1534" y="1672"/>
                      <a:pt x="1531" y="1668"/>
                    </a:cubicBezTo>
                    <a:cubicBezTo>
                      <a:pt x="1529" y="1663"/>
                      <a:pt x="1523" y="1661"/>
                      <a:pt x="1518" y="1664"/>
                    </a:cubicBezTo>
                    <a:moveTo>
                      <a:pt x="1608" y="408"/>
                    </a:moveTo>
                    <a:cubicBezTo>
                      <a:pt x="1603" y="405"/>
                      <a:pt x="1597" y="407"/>
                      <a:pt x="1595" y="412"/>
                    </a:cubicBezTo>
                    <a:cubicBezTo>
                      <a:pt x="1592" y="416"/>
                      <a:pt x="1593" y="422"/>
                      <a:pt x="1598" y="425"/>
                    </a:cubicBezTo>
                    <a:cubicBezTo>
                      <a:pt x="1600" y="426"/>
                      <a:pt x="1601" y="427"/>
                      <a:pt x="1603" y="427"/>
                    </a:cubicBezTo>
                    <a:cubicBezTo>
                      <a:pt x="1607" y="427"/>
                      <a:pt x="1610" y="425"/>
                      <a:pt x="1612" y="422"/>
                    </a:cubicBezTo>
                    <a:cubicBezTo>
                      <a:pt x="1615" y="417"/>
                      <a:pt x="1613" y="411"/>
                      <a:pt x="1608" y="408"/>
                    </a:cubicBezTo>
                    <a:moveTo>
                      <a:pt x="1670" y="1576"/>
                    </a:moveTo>
                    <a:cubicBezTo>
                      <a:pt x="1665" y="1579"/>
                      <a:pt x="1664" y="1585"/>
                      <a:pt x="1667" y="1590"/>
                    </a:cubicBezTo>
                    <a:cubicBezTo>
                      <a:pt x="1668" y="1593"/>
                      <a:pt x="1672" y="1595"/>
                      <a:pt x="1675" y="1595"/>
                    </a:cubicBezTo>
                    <a:cubicBezTo>
                      <a:pt x="1677" y="1595"/>
                      <a:pt x="1679" y="1594"/>
                      <a:pt x="1680" y="1593"/>
                    </a:cubicBezTo>
                    <a:cubicBezTo>
                      <a:pt x="1685" y="1591"/>
                      <a:pt x="1687" y="1584"/>
                      <a:pt x="1684" y="1580"/>
                    </a:cubicBezTo>
                    <a:cubicBezTo>
                      <a:pt x="1681" y="1575"/>
                      <a:pt x="1675" y="1573"/>
                      <a:pt x="1670" y="1576"/>
                    </a:cubicBezTo>
                    <a:moveTo>
                      <a:pt x="1771" y="706"/>
                    </a:moveTo>
                    <a:cubicBezTo>
                      <a:pt x="1765" y="706"/>
                      <a:pt x="1761" y="710"/>
                      <a:pt x="1761" y="716"/>
                    </a:cubicBezTo>
                    <a:cubicBezTo>
                      <a:pt x="1761" y="721"/>
                      <a:pt x="1765" y="726"/>
                      <a:pt x="1771" y="726"/>
                    </a:cubicBezTo>
                    <a:cubicBezTo>
                      <a:pt x="1776" y="726"/>
                      <a:pt x="1781" y="721"/>
                      <a:pt x="1781" y="716"/>
                    </a:cubicBezTo>
                    <a:cubicBezTo>
                      <a:pt x="1781" y="710"/>
                      <a:pt x="1776" y="706"/>
                      <a:pt x="1771" y="706"/>
                    </a:cubicBezTo>
                    <a:moveTo>
                      <a:pt x="1771" y="750"/>
                    </a:moveTo>
                    <a:cubicBezTo>
                      <a:pt x="1765" y="750"/>
                      <a:pt x="1761" y="754"/>
                      <a:pt x="1761" y="760"/>
                    </a:cubicBezTo>
                    <a:cubicBezTo>
                      <a:pt x="1761" y="765"/>
                      <a:pt x="1765" y="770"/>
                      <a:pt x="1771" y="770"/>
                    </a:cubicBezTo>
                    <a:cubicBezTo>
                      <a:pt x="1776" y="770"/>
                      <a:pt x="1781" y="765"/>
                      <a:pt x="1781" y="760"/>
                    </a:cubicBezTo>
                    <a:cubicBezTo>
                      <a:pt x="1781" y="754"/>
                      <a:pt x="1776" y="750"/>
                      <a:pt x="1771" y="750"/>
                    </a:cubicBezTo>
                    <a:moveTo>
                      <a:pt x="1771" y="794"/>
                    </a:moveTo>
                    <a:cubicBezTo>
                      <a:pt x="1765" y="794"/>
                      <a:pt x="1761" y="798"/>
                      <a:pt x="1761" y="804"/>
                    </a:cubicBezTo>
                    <a:cubicBezTo>
                      <a:pt x="1761" y="809"/>
                      <a:pt x="1765" y="814"/>
                      <a:pt x="1771" y="814"/>
                    </a:cubicBezTo>
                    <a:cubicBezTo>
                      <a:pt x="1776" y="814"/>
                      <a:pt x="1781" y="809"/>
                      <a:pt x="1781" y="804"/>
                    </a:cubicBezTo>
                    <a:cubicBezTo>
                      <a:pt x="1781" y="798"/>
                      <a:pt x="1776" y="794"/>
                      <a:pt x="1771" y="794"/>
                    </a:cubicBezTo>
                    <a:moveTo>
                      <a:pt x="1771" y="882"/>
                    </a:moveTo>
                    <a:cubicBezTo>
                      <a:pt x="1765" y="882"/>
                      <a:pt x="1761" y="886"/>
                      <a:pt x="1761" y="892"/>
                    </a:cubicBezTo>
                    <a:cubicBezTo>
                      <a:pt x="1761" y="897"/>
                      <a:pt x="1765" y="902"/>
                      <a:pt x="1771" y="902"/>
                    </a:cubicBezTo>
                    <a:cubicBezTo>
                      <a:pt x="1776" y="902"/>
                      <a:pt x="1781" y="897"/>
                      <a:pt x="1781" y="892"/>
                    </a:cubicBezTo>
                    <a:cubicBezTo>
                      <a:pt x="1781" y="886"/>
                      <a:pt x="1776" y="882"/>
                      <a:pt x="1771" y="882"/>
                    </a:cubicBezTo>
                    <a:moveTo>
                      <a:pt x="1771" y="838"/>
                    </a:moveTo>
                    <a:cubicBezTo>
                      <a:pt x="1765" y="838"/>
                      <a:pt x="1761" y="842"/>
                      <a:pt x="1761" y="848"/>
                    </a:cubicBezTo>
                    <a:cubicBezTo>
                      <a:pt x="1761" y="853"/>
                      <a:pt x="1765" y="858"/>
                      <a:pt x="1771" y="858"/>
                    </a:cubicBezTo>
                    <a:cubicBezTo>
                      <a:pt x="1776" y="858"/>
                      <a:pt x="1781" y="853"/>
                      <a:pt x="1781" y="848"/>
                    </a:cubicBezTo>
                    <a:cubicBezTo>
                      <a:pt x="1781" y="842"/>
                      <a:pt x="1776" y="838"/>
                      <a:pt x="1771" y="838"/>
                    </a:cubicBezTo>
                    <a:moveTo>
                      <a:pt x="1771" y="574"/>
                    </a:moveTo>
                    <a:cubicBezTo>
                      <a:pt x="1765" y="574"/>
                      <a:pt x="1761" y="578"/>
                      <a:pt x="1761" y="584"/>
                    </a:cubicBezTo>
                    <a:cubicBezTo>
                      <a:pt x="1761" y="589"/>
                      <a:pt x="1765" y="594"/>
                      <a:pt x="1771" y="594"/>
                    </a:cubicBezTo>
                    <a:cubicBezTo>
                      <a:pt x="1776" y="594"/>
                      <a:pt x="1781" y="589"/>
                      <a:pt x="1781" y="584"/>
                    </a:cubicBezTo>
                    <a:cubicBezTo>
                      <a:pt x="1781" y="578"/>
                      <a:pt x="1776" y="574"/>
                      <a:pt x="1771" y="574"/>
                    </a:cubicBezTo>
                    <a:moveTo>
                      <a:pt x="1771" y="1278"/>
                    </a:moveTo>
                    <a:cubicBezTo>
                      <a:pt x="1765" y="1278"/>
                      <a:pt x="1761" y="1282"/>
                      <a:pt x="1761" y="1288"/>
                    </a:cubicBezTo>
                    <a:cubicBezTo>
                      <a:pt x="1761" y="1293"/>
                      <a:pt x="1765" y="1298"/>
                      <a:pt x="1771" y="1298"/>
                    </a:cubicBezTo>
                    <a:cubicBezTo>
                      <a:pt x="1776" y="1298"/>
                      <a:pt x="1781" y="1293"/>
                      <a:pt x="1781" y="1288"/>
                    </a:cubicBezTo>
                    <a:cubicBezTo>
                      <a:pt x="1781" y="1282"/>
                      <a:pt x="1776" y="1278"/>
                      <a:pt x="1771" y="1278"/>
                    </a:cubicBezTo>
                    <a:moveTo>
                      <a:pt x="1771" y="662"/>
                    </a:moveTo>
                    <a:cubicBezTo>
                      <a:pt x="1765" y="662"/>
                      <a:pt x="1761" y="666"/>
                      <a:pt x="1761" y="672"/>
                    </a:cubicBezTo>
                    <a:cubicBezTo>
                      <a:pt x="1761" y="677"/>
                      <a:pt x="1765" y="682"/>
                      <a:pt x="1771" y="682"/>
                    </a:cubicBezTo>
                    <a:cubicBezTo>
                      <a:pt x="1776" y="682"/>
                      <a:pt x="1781" y="677"/>
                      <a:pt x="1781" y="672"/>
                    </a:cubicBezTo>
                    <a:cubicBezTo>
                      <a:pt x="1781" y="666"/>
                      <a:pt x="1776" y="662"/>
                      <a:pt x="1771" y="662"/>
                    </a:cubicBezTo>
                    <a:moveTo>
                      <a:pt x="1771" y="618"/>
                    </a:moveTo>
                    <a:cubicBezTo>
                      <a:pt x="1765" y="618"/>
                      <a:pt x="1761" y="622"/>
                      <a:pt x="1761" y="628"/>
                    </a:cubicBezTo>
                    <a:cubicBezTo>
                      <a:pt x="1761" y="633"/>
                      <a:pt x="1765" y="638"/>
                      <a:pt x="1771" y="638"/>
                    </a:cubicBezTo>
                    <a:cubicBezTo>
                      <a:pt x="1776" y="638"/>
                      <a:pt x="1781" y="633"/>
                      <a:pt x="1781" y="628"/>
                    </a:cubicBezTo>
                    <a:cubicBezTo>
                      <a:pt x="1781" y="622"/>
                      <a:pt x="1776" y="618"/>
                      <a:pt x="1771" y="618"/>
                    </a:cubicBezTo>
                    <a:moveTo>
                      <a:pt x="857" y="2007"/>
                    </a:moveTo>
                    <a:cubicBezTo>
                      <a:pt x="853" y="2004"/>
                      <a:pt x="847" y="2006"/>
                      <a:pt x="844" y="2011"/>
                    </a:cubicBezTo>
                    <a:cubicBezTo>
                      <a:pt x="841" y="2016"/>
                      <a:pt x="843" y="2022"/>
                      <a:pt x="847" y="2024"/>
                    </a:cubicBezTo>
                    <a:cubicBezTo>
                      <a:pt x="849" y="2025"/>
                      <a:pt x="851" y="2026"/>
                      <a:pt x="852" y="2026"/>
                    </a:cubicBezTo>
                    <a:cubicBezTo>
                      <a:pt x="856" y="2026"/>
                      <a:pt x="859" y="2024"/>
                      <a:pt x="861" y="2021"/>
                    </a:cubicBezTo>
                    <a:cubicBezTo>
                      <a:pt x="864" y="2016"/>
                      <a:pt x="862" y="2010"/>
                      <a:pt x="857" y="2007"/>
                    </a:cubicBezTo>
                    <a:moveTo>
                      <a:pt x="1771" y="1102"/>
                    </a:moveTo>
                    <a:cubicBezTo>
                      <a:pt x="1765" y="1102"/>
                      <a:pt x="1761" y="1106"/>
                      <a:pt x="1761" y="1112"/>
                    </a:cubicBezTo>
                    <a:cubicBezTo>
                      <a:pt x="1761" y="1117"/>
                      <a:pt x="1765" y="1122"/>
                      <a:pt x="1771" y="1122"/>
                    </a:cubicBezTo>
                    <a:cubicBezTo>
                      <a:pt x="1776" y="1122"/>
                      <a:pt x="1781" y="1117"/>
                      <a:pt x="1781" y="1112"/>
                    </a:cubicBezTo>
                    <a:cubicBezTo>
                      <a:pt x="1781" y="1106"/>
                      <a:pt x="1776" y="1102"/>
                      <a:pt x="1771" y="1102"/>
                    </a:cubicBezTo>
                    <a:moveTo>
                      <a:pt x="1771" y="1190"/>
                    </a:moveTo>
                    <a:cubicBezTo>
                      <a:pt x="1765" y="1190"/>
                      <a:pt x="1761" y="1194"/>
                      <a:pt x="1761" y="1200"/>
                    </a:cubicBezTo>
                    <a:cubicBezTo>
                      <a:pt x="1761" y="1205"/>
                      <a:pt x="1765" y="1210"/>
                      <a:pt x="1771" y="1210"/>
                    </a:cubicBezTo>
                    <a:cubicBezTo>
                      <a:pt x="1776" y="1210"/>
                      <a:pt x="1781" y="1205"/>
                      <a:pt x="1781" y="1200"/>
                    </a:cubicBezTo>
                    <a:cubicBezTo>
                      <a:pt x="1781" y="1194"/>
                      <a:pt x="1776" y="1190"/>
                      <a:pt x="1771" y="1190"/>
                    </a:cubicBezTo>
                    <a:moveTo>
                      <a:pt x="1771" y="926"/>
                    </a:moveTo>
                    <a:cubicBezTo>
                      <a:pt x="1765" y="926"/>
                      <a:pt x="1761" y="930"/>
                      <a:pt x="1761" y="936"/>
                    </a:cubicBezTo>
                    <a:cubicBezTo>
                      <a:pt x="1761" y="941"/>
                      <a:pt x="1765" y="946"/>
                      <a:pt x="1771" y="946"/>
                    </a:cubicBezTo>
                    <a:cubicBezTo>
                      <a:pt x="1776" y="946"/>
                      <a:pt x="1781" y="941"/>
                      <a:pt x="1781" y="936"/>
                    </a:cubicBezTo>
                    <a:cubicBezTo>
                      <a:pt x="1781" y="930"/>
                      <a:pt x="1776" y="926"/>
                      <a:pt x="1771" y="926"/>
                    </a:cubicBezTo>
                    <a:moveTo>
                      <a:pt x="1771" y="970"/>
                    </a:moveTo>
                    <a:cubicBezTo>
                      <a:pt x="1765" y="970"/>
                      <a:pt x="1761" y="974"/>
                      <a:pt x="1761" y="980"/>
                    </a:cubicBezTo>
                    <a:cubicBezTo>
                      <a:pt x="1761" y="985"/>
                      <a:pt x="1765" y="990"/>
                      <a:pt x="1771" y="990"/>
                    </a:cubicBezTo>
                    <a:cubicBezTo>
                      <a:pt x="1776" y="990"/>
                      <a:pt x="1781" y="985"/>
                      <a:pt x="1781" y="980"/>
                    </a:cubicBezTo>
                    <a:cubicBezTo>
                      <a:pt x="1781" y="974"/>
                      <a:pt x="1776" y="970"/>
                      <a:pt x="1771" y="970"/>
                    </a:cubicBezTo>
                    <a:moveTo>
                      <a:pt x="1771" y="1014"/>
                    </a:moveTo>
                    <a:cubicBezTo>
                      <a:pt x="1765" y="1014"/>
                      <a:pt x="1761" y="1018"/>
                      <a:pt x="1761" y="1024"/>
                    </a:cubicBezTo>
                    <a:cubicBezTo>
                      <a:pt x="1761" y="1029"/>
                      <a:pt x="1765" y="1034"/>
                      <a:pt x="1771" y="1034"/>
                    </a:cubicBezTo>
                    <a:cubicBezTo>
                      <a:pt x="1776" y="1034"/>
                      <a:pt x="1781" y="1029"/>
                      <a:pt x="1781" y="1024"/>
                    </a:cubicBezTo>
                    <a:cubicBezTo>
                      <a:pt x="1781" y="1018"/>
                      <a:pt x="1776" y="1014"/>
                      <a:pt x="1771" y="1014"/>
                    </a:cubicBezTo>
                    <a:moveTo>
                      <a:pt x="1771" y="1058"/>
                    </a:moveTo>
                    <a:cubicBezTo>
                      <a:pt x="1765" y="1058"/>
                      <a:pt x="1761" y="1062"/>
                      <a:pt x="1761" y="1068"/>
                    </a:cubicBezTo>
                    <a:cubicBezTo>
                      <a:pt x="1761" y="1073"/>
                      <a:pt x="1765" y="1078"/>
                      <a:pt x="1771" y="1078"/>
                    </a:cubicBezTo>
                    <a:cubicBezTo>
                      <a:pt x="1776" y="1078"/>
                      <a:pt x="1781" y="1073"/>
                      <a:pt x="1781" y="1068"/>
                    </a:cubicBezTo>
                    <a:cubicBezTo>
                      <a:pt x="1781" y="1062"/>
                      <a:pt x="1776" y="1058"/>
                      <a:pt x="1771" y="1058"/>
                    </a:cubicBezTo>
                    <a:moveTo>
                      <a:pt x="1771" y="1146"/>
                    </a:moveTo>
                    <a:cubicBezTo>
                      <a:pt x="1765" y="1146"/>
                      <a:pt x="1761" y="1150"/>
                      <a:pt x="1761" y="1156"/>
                    </a:cubicBezTo>
                    <a:cubicBezTo>
                      <a:pt x="1761" y="1161"/>
                      <a:pt x="1765" y="1166"/>
                      <a:pt x="1771" y="1166"/>
                    </a:cubicBezTo>
                    <a:cubicBezTo>
                      <a:pt x="1776" y="1166"/>
                      <a:pt x="1781" y="1161"/>
                      <a:pt x="1781" y="1156"/>
                    </a:cubicBezTo>
                    <a:cubicBezTo>
                      <a:pt x="1781" y="1150"/>
                      <a:pt x="1776" y="1146"/>
                      <a:pt x="1771" y="1146"/>
                    </a:cubicBezTo>
                    <a:moveTo>
                      <a:pt x="1099" y="1906"/>
                    </a:moveTo>
                    <a:cubicBezTo>
                      <a:pt x="1094" y="1909"/>
                      <a:pt x="1092" y="1915"/>
                      <a:pt x="1095" y="1920"/>
                    </a:cubicBezTo>
                    <a:cubicBezTo>
                      <a:pt x="1097" y="1923"/>
                      <a:pt x="1100" y="1925"/>
                      <a:pt x="1104" y="1925"/>
                    </a:cubicBezTo>
                    <a:cubicBezTo>
                      <a:pt x="1105" y="1925"/>
                      <a:pt x="1107" y="1924"/>
                      <a:pt x="1109" y="1923"/>
                    </a:cubicBezTo>
                    <a:cubicBezTo>
                      <a:pt x="1113" y="1921"/>
                      <a:pt x="1115" y="1914"/>
                      <a:pt x="1112" y="1910"/>
                    </a:cubicBezTo>
                    <a:cubicBezTo>
                      <a:pt x="1110" y="1905"/>
                      <a:pt x="1103" y="1903"/>
                      <a:pt x="1099" y="1906"/>
                    </a:cubicBezTo>
                    <a:moveTo>
                      <a:pt x="1061" y="1928"/>
                    </a:moveTo>
                    <a:cubicBezTo>
                      <a:pt x="1056" y="1931"/>
                      <a:pt x="1054" y="1937"/>
                      <a:pt x="1057" y="1942"/>
                    </a:cubicBezTo>
                    <a:cubicBezTo>
                      <a:pt x="1059" y="1945"/>
                      <a:pt x="1062" y="1947"/>
                      <a:pt x="1066" y="1947"/>
                    </a:cubicBezTo>
                    <a:cubicBezTo>
                      <a:pt x="1067" y="1947"/>
                      <a:pt x="1069" y="1946"/>
                      <a:pt x="1071" y="1945"/>
                    </a:cubicBezTo>
                    <a:cubicBezTo>
                      <a:pt x="1075" y="1943"/>
                      <a:pt x="1077" y="1936"/>
                      <a:pt x="1074" y="1932"/>
                    </a:cubicBezTo>
                    <a:cubicBezTo>
                      <a:pt x="1071" y="1927"/>
                      <a:pt x="1065" y="1925"/>
                      <a:pt x="1061" y="1928"/>
                    </a:cubicBezTo>
                    <a:moveTo>
                      <a:pt x="1075" y="100"/>
                    </a:moveTo>
                    <a:cubicBezTo>
                      <a:pt x="1070" y="97"/>
                      <a:pt x="1064" y="99"/>
                      <a:pt x="1061" y="104"/>
                    </a:cubicBezTo>
                    <a:cubicBezTo>
                      <a:pt x="1058" y="108"/>
                      <a:pt x="1060" y="114"/>
                      <a:pt x="1065" y="117"/>
                    </a:cubicBezTo>
                    <a:cubicBezTo>
                      <a:pt x="1066" y="118"/>
                      <a:pt x="1068" y="119"/>
                      <a:pt x="1070" y="119"/>
                    </a:cubicBezTo>
                    <a:cubicBezTo>
                      <a:pt x="1073" y="119"/>
                      <a:pt x="1077" y="117"/>
                      <a:pt x="1078" y="114"/>
                    </a:cubicBezTo>
                    <a:cubicBezTo>
                      <a:pt x="1081" y="109"/>
                      <a:pt x="1080" y="103"/>
                      <a:pt x="1075" y="100"/>
                    </a:cubicBezTo>
                    <a:moveTo>
                      <a:pt x="1175" y="1862"/>
                    </a:moveTo>
                    <a:cubicBezTo>
                      <a:pt x="1170" y="1865"/>
                      <a:pt x="1168" y="1871"/>
                      <a:pt x="1171" y="1876"/>
                    </a:cubicBezTo>
                    <a:cubicBezTo>
                      <a:pt x="1173" y="1879"/>
                      <a:pt x="1176" y="1881"/>
                      <a:pt x="1180" y="1881"/>
                    </a:cubicBezTo>
                    <a:cubicBezTo>
                      <a:pt x="1182" y="1881"/>
                      <a:pt x="1183" y="1880"/>
                      <a:pt x="1185" y="1879"/>
                    </a:cubicBezTo>
                    <a:cubicBezTo>
                      <a:pt x="1190" y="1877"/>
                      <a:pt x="1191" y="1870"/>
                      <a:pt x="1188" y="1866"/>
                    </a:cubicBezTo>
                    <a:cubicBezTo>
                      <a:pt x="1186" y="1861"/>
                      <a:pt x="1180" y="1859"/>
                      <a:pt x="1175" y="1862"/>
                    </a:cubicBezTo>
                    <a:moveTo>
                      <a:pt x="1022" y="1950"/>
                    </a:moveTo>
                    <a:cubicBezTo>
                      <a:pt x="1018" y="1953"/>
                      <a:pt x="1016" y="1959"/>
                      <a:pt x="1019" y="1964"/>
                    </a:cubicBezTo>
                    <a:cubicBezTo>
                      <a:pt x="1021" y="1967"/>
                      <a:pt x="1024" y="1969"/>
                      <a:pt x="1027" y="1969"/>
                    </a:cubicBezTo>
                    <a:cubicBezTo>
                      <a:pt x="1029" y="1969"/>
                      <a:pt x="1031" y="1968"/>
                      <a:pt x="1032" y="1967"/>
                    </a:cubicBezTo>
                    <a:cubicBezTo>
                      <a:pt x="1037" y="1965"/>
                      <a:pt x="1039" y="1958"/>
                      <a:pt x="1036" y="1954"/>
                    </a:cubicBezTo>
                    <a:cubicBezTo>
                      <a:pt x="1033" y="1949"/>
                      <a:pt x="1027" y="1947"/>
                      <a:pt x="1022" y="1950"/>
                    </a:cubicBezTo>
                    <a:moveTo>
                      <a:pt x="1151" y="144"/>
                    </a:moveTo>
                    <a:cubicBezTo>
                      <a:pt x="1146" y="141"/>
                      <a:pt x="1140" y="143"/>
                      <a:pt x="1137" y="148"/>
                    </a:cubicBezTo>
                    <a:cubicBezTo>
                      <a:pt x="1135" y="152"/>
                      <a:pt x="1136" y="158"/>
                      <a:pt x="1141" y="161"/>
                    </a:cubicBezTo>
                    <a:cubicBezTo>
                      <a:pt x="1143" y="162"/>
                      <a:pt x="1144" y="163"/>
                      <a:pt x="1146" y="163"/>
                    </a:cubicBezTo>
                    <a:cubicBezTo>
                      <a:pt x="1149" y="163"/>
                      <a:pt x="1153" y="161"/>
                      <a:pt x="1155" y="158"/>
                    </a:cubicBezTo>
                    <a:cubicBezTo>
                      <a:pt x="1157" y="153"/>
                      <a:pt x="1156" y="147"/>
                      <a:pt x="1151" y="144"/>
                    </a:cubicBezTo>
                    <a:moveTo>
                      <a:pt x="1113" y="122"/>
                    </a:moveTo>
                    <a:cubicBezTo>
                      <a:pt x="1108" y="119"/>
                      <a:pt x="1102" y="121"/>
                      <a:pt x="1099" y="126"/>
                    </a:cubicBezTo>
                    <a:cubicBezTo>
                      <a:pt x="1096" y="130"/>
                      <a:pt x="1098" y="136"/>
                      <a:pt x="1103" y="139"/>
                    </a:cubicBezTo>
                    <a:cubicBezTo>
                      <a:pt x="1104" y="140"/>
                      <a:pt x="1106" y="141"/>
                      <a:pt x="1108" y="141"/>
                    </a:cubicBezTo>
                    <a:cubicBezTo>
                      <a:pt x="1111" y="141"/>
                      <a:pt x="1115" y="139"/>
                      <a:pt x="1117" y="136"/>
                    </a:cubicBezTo>
                    <a:cubicBezTo>
                      <a:pt x="1119" y="131"/>
                      <a:pt x="1118" y="125"/>
                      <a:pt x="1113" y="122"/>
                    </a:cubicBezTo>
                    <a:moveTo>
                      <a:pt x="1137" y="1884"/>
                    </a:moveTo>
                    <a:cubicBezTo>
                      <a:pt x="1132" y="1887"/>
                      <a:pt x="1130" y="1893"/>
                      <a:pt x="1133" y="1898"/>
                    </a:cubicBezTo>
                    <a:cubicBezTo>
                      <a:pt x="1135" y="1901"/>
                      <a:pt x="1138" y="1903"/>
                      <a:pt x="1142" y="1903"/>
                    </a:cubicBezTo>
                    <a:cubicBezTo>
                      <a:pt x="1143" y="1903"/>
                      <a:pt x="1145" y="1902"/>
                      <a:pt x="1147" y="1901"/>
                    </a:cubicBezTo>
                    <a:cubicBezTo>
                      <a:pt x="1152" y="1899"/>
                      <a:pt x="1153" y="1892"/>
                      <a:pt x="1150" y="1888"/>
                    </a:cubicBezTo>
                    <a:cubicBezTo>
                      <a:pt x="1148" y="1883"/>
                      <a:pt x="1142" y="1881"/>
                      <a:pt x="1137" y="1884"/>
                    </a:cubicBezTo>
                    <a:moveTo>
                      <a:pt x="1037" y="78"/>
                    </a:moveTo>
                    <a:cubicBezTo>
                      <a:pt x="1032" y="75"/>
                      <a:pt x="1026" y="77"/>
                      <a:pt x="1023" y="82"/>
                    </a:cubicBezTo>
                    <a:cubicBezTo>
                      <a:pt x="1020" y="86"/>
                      <a:pt x="1022" y="92"/>
                      <a:pt x="1027" y="95"/>
                    </a:cubicBezTo>
                    <a:cubicBezTo>
                      <a:pt x="1028" y="96"/>
                      <a:pt x="1030" y="97"/>
                      <a:pt x="1032" y="97"/>
                    </a:cubicBezTo>
                    <a:cubicBezTo>
                      <a:pt x="1035" y="97"/>
                      <a:pt x="1038" y="95"/>
                      <a:pt x="1040" y="92"/>
                    </a:cubicBezTo>
                    <a:cubicBezTo>
                      <a:pt x="1043" y="87"/>
                      <a:pt x="1041" y="81"/>
                      <a:pt x="1037" y="78"/>
                    </a:cubicBezTo>
                    <a:moveTo>
                      <a:pt x="908" y="2016"/>
                    </a:moveTo>
                    <a:cubicBezTo>
                      <a:pt x="903" y="2019"/>
                      <a:pt x="902" y="2025"/>
                      <a:pt x="904" y="2030"/>
                    </a:cubicBezTo>
                    <a:cubicBezTo>
                      <a:pt x="906" y="2033"/>
                      <a:pt x="910" y="2035"/>
                      <a:pt x="913" y="2035"/>
                    </a:cubicBezTo>
                    <a:cubicBezTo>
                      <a:pt x="915" y="2035"/>
                      <a:pt x="917" y="2034"/>
                      <a:pt x="918" y="2033"/>
                    </a:cubicBezTo>
                    <a:cubicBezTo>
                      <a:pt x="923" y="2031"/>
                      <a:pt x="925" y="2024"/>
                      <a:pt x="922" y="2020"/>
                    </a:cubicBezTo>
                    <a:cubicBezTo>
                      <a:pt x="919" y="2015"/>
                      <a:pt x="913" y="2013"/>
                      <a:pt x="908" y="2016"/>
                    </a:cubicBezTo>
                    <a:moveTo>
                      <a:pt x="896" y="2029"/>
                    </a:moveTo>
                    <a:cubicBezTo>
                      <a:pt x="891" y="2026"/>
                      <a:pt x="885" y="2028"/>
                      <a:pt x="882" y="2033"/>
                    </a:cubicBezTo>
                    <a:cubicBezTo>
                      <a:pt x="879" y="2038"/>
                      <a:pt x="881" y="2044"/>
                      <a:pt x="886" y="2046"/>
                    </a:cubicBezTo>
                    <a:cubicBezTo>
                      <a:pt x="887" y="2047"/>
                      <a:pt x="889" y="2048"/>
                      <a:pt x="890" y="2048"/>
                    </a:cubicBezTo>
                    <a:cubicBezTo>
                      <a:pt x="894" y="2048"/>
                      <a:pt x="897" y="2046"/>
                      <a:pt x="899" y="2043"/>
                    </a:cubicBezTo>
                    <a:cubicBezTo>
                      <a:pt x="902" y="2038"/>
                      <a:pt x="900" y="2032"/>
                      <a:pt x="896" y="2029"/>
                    </a:cubicBezTo>
                    <a:moveTo>
                      <a:pt x="888" y="7"/>
                    </a:moveTo>
                    <a:cubicBezTo>
                      <a:pt x="885" y="2"/>
                      <a:pt x="879" y="0"/>
                      <a:pt x="874" y="3"/>
                    </a:cubicBezTo>
                    <a:cubicBezTo>
                      <a:pt x="869" y="6"/>
                      <a:pt x="868" y="12"/>
                      <a:pt x="871" y="17"/>
                    </a:cubicBezTo>
                    <a:cubicBezTo>
                      <a:pt x="872" y="20"/>
                      <a:pt x="876" y="22"/>
                      <a:pt x="879" y="22"/>
                    </a:cubicBezTo>
                    <a:cubicBezTo>
                      <a:pt x="881" y="22"/>
                      <a:pt x="883" y="21"/>
                      <a:pt x="884" y="20"/>
                    </a:cubicBezTo>
                    <a:cubicBezTo>
                      <a:pt x="889" y="17"/>
                      <a:pt x="891" y="11"/>
                      <a:pt x="888" y="7"/>
                    </a:cubicBezTo>
                    <a:moveTo>
                      <a:pt x="922" y="12"/>
                    </a:moveTo>
                    <a:cubicBezTo>
                      <a:pt x="918" y="9"/>
                      <a:pt x="911" y="11"/>
                      <a:pt x="909" y="16"/>
                    </a:cubicBezTo>
                    <a:cubicBezTo>
                      <a:pt x="906" y="20"/>
                      <a:pt x="908" y="26"/>
                      <a:pt x="912" y="29"/>
                    </a:cubicBezTo>
                    <a:cubicBezTo>
                      <a:pt x="914" y="30"/>
                      <a:pt x="916" y="31"/>
                      <a:pt x="917" y="31"/>
                    </a:cubicBezTo>
                    <a:cubicBezTo>
                      <a:pt x="921" y="31"/>
                      <a:pt x="924" y="29"/>
                      <a:pt x="926" y="26"/>
                    </a:cubicBezTo>
                    <a:cubicBezTo>
                      <a:pt x="929" y="21"/>
                      <a:pt x="927" y="15"/>
                      <a:pt x="922" y="12"/>
                    </a:cubicBezTo>
                    <a:moveTo>
                      <a:pt x="1494" y="342"/>
                    </a:moveTo>
                    <a:cubicBezTo>
                      <a:pt x="1489" y="339"/>
                      <a:pt x="1483" y="341"/>
                      <a:pt x="1480" y="346"/>
                    </a:cubicBezTo>
                    <a:cubicBezTo>
                      <a:pt x="1477" y="350"/>
                      <a:pt x="1479" y="356"/>
                      <a:pt x="1484" y="359"/>
                    </a:cubicBezTo>
                    <a:cubicBezTo>
                      <a:pt x="1485" y="360"/>
                      <a:pt x="1487" y="361"/>
                      <a:pt x="1489" y="361"/>
                    </a:cubicBezTo>
                    <a:cubicBezTo>
                      <a:pt x="1492" y="361"/>
                      <a:pt x="1496" y="359"/>
                      <a:pt x="1498" y="356"/>
                    </a:cubicBezTo>
                    <a:cubicBezTo>
                      <a:pt x="1500" y="351"/>
                      <a:pt x="1499" y="345"/>
                      <a:pt x="1494" y="342"/>
                    </a:cubicBezTo>
                    <a:moveTo>
                      <a:pt x="999" y="56"/>
                    </a:moveTo>
                    <a:cubicBezTo>
                      <a:pt x="994" y="53"/>
                      <a:pt x="988" y="55"/>
                      <a:pt x="985" y="60"/>
                    </a:cubicBezTo>
                    <a:cubicBezTo>
                      <a:pt x="982" y="64"/>
                      <a:pt x="984" y="70"/>
                      <a:pt x="989" y="73"/>
                    </a:cubicBezTo>
                    <a:cubicBezTo>
                      <a:pt x="990" y="74"/>
                      <a:pt x="992" y="75"/>
                      <a:pt x="994" y="75"/>
                    </a:cubicBezTo>
                    <a:cubicBezTo>
                      <a:pt x="997" y="75"/>
                      <a:pt x="1000" y="73"/>
                      <a:pt x="1002" y="70"/>
                    </a:cubicBezTo>
                    <a:cubicBezTo>
                      <a:pt x="1005" y="65"/>
                      <a:pt x="1003" y="59"/>
                      <a:pt x="999" y="56"/>
                    </a:cubicBezTo>
                    <a:moveTo>
                      <a:pt x="984" y="1972"/>
                    </a:moveTo>
                    <a:cubicBezTo>
                      <a:pt x="980" y="1975"/>
                      <a:pt x="978" y="1981"/>
                      <a:pt x="981" y="1986"/>
                    </a:cubicBezTo>
                    <a:cubicBezTo>
                      <a:pt x="983" y="1989"/>
                      <a:pt x="986" y="1991"/>
                      <a:pt x="989" y="1991"/>
                    </a:cubicBezTo>
                    <a:cubicBezTo>
                      <a:pt x="991" y="1991"/>
                      <a:pt x="993" y="1990"/>
                      <a:pt x="994" y="1989"/>
                    </a:cubicBezTo>
                    <a:cubicBezTo>
                      <a:pt x="999" y="1987"/>
                      <a:pt x="1001" y="1980"/>
                      <a:pt x="998" y="1976"/>
                    </a:cubicBezTo>
                    <a:cubicBezTo>
                      <a:pt x="995" y="1971"/>
                      <a:pt x="989" y="1969"/>
                      <a:pt x="984" y="1972"/>
                    </a:cubicBezTo>
                    <a:moveTo>
                      <a:pt x="960" y="34"/>
                    </a:moveTo>
                    <a:cubicBezTo>
                      <a:pt x="956" y="31"/>
                      <a:pt x="950" y="33"/>
                      <a:pt x="947" y="38"/>
                    </a:cubicBezTo>
                    <a:cubicBezTo>
                      <a:pt x="944" y="42"/>
                      <a:pt x="946" y="48"/>
                      <a:pt x="950" y="51"/>
                    </a:cubicBezTo>
                    <a:cubicBezTo>
                      <a:pt x="952" y="52"/>
                      <a:pt x="954" y="53"/>
                      <a:pt x="955" y="53"/>
                    </a:cubicBezTo>
                    <a:cubicBezTo>
                      <a:pt x="959" y="53"/>
                      <a:pt x="962" y="51"/>
                      <a:pt x="964" y="48"/>
                    </a:cubicBezTo>
                    <a:cubicBezTo>
                      <a:pt x="967" y="43"/>
                      <a:pt x="965" y="37"/>
                      <a:pt x="960" y="34"/>
                    </a:cubicBezTo>
                    <a:moveTo>
                      <a:pt x="946" y="1994"/>
                    </a:moveTo>
                    <a:cubicBezTo>
                      <a:pt x="941" y="1997"/>
                      <a:pt x="940" y="2003"/>
                      <a:pt x="943" y="2008"/>
                    </a:cubicBezTo>
                    <a:cubicBezTo>
                      <a:pt x="944" y="2011"/>
                      <a:pt x="948" y="2013"/>
                      <a:pt x="951" y="2013"/>
                    </a:cubicBezTo>
                    <a:cubicBezTo>
                      <a:pt x="953" y="2013"/>
                      <a:pt x="955" y="2012"/>
                      <a:pt x="956" y="2011"/>
                    </a:cubicBezTo>
                    <a:cubicBezTo>
                      <a:pt x="961" y="2009"/>
                      <a:pt x="963" y="2002"/>
                      <a:pt x="960" y="1998"/>
                    </a:cubicBezTo>
                    <a:cubicBezTo>
                      <a:pt x="957" y="1993"/>
                      <a:pt x="951" y="1991"/>
                      <a:pt x="946" y="1994"/>
                    </a:cubicBezTo>
                    <a:moveTo>
                      <a:pt x="1403" y="1730"/>
                    </a:moveTo>
                    <a:cubicBezTo>
                      <a:pt x="1399" y="1733"/>
                      <a:pt x="1397" y="1739"/>
                      <a:pt x="1400" y="1744"/>
                    </a:cubicBezTo>
                    <a:cubicBezTo>
                      <a:pt x="1402" y="1747"/>
                      <a:pt x="1405" y="1749"/>
                      <a:pt x="1408" y="1749"/>
                    </a:cubicBezTo>
                    <a:cubicBezTo>
                      <a:pt x="1410" y="1749"/>
                      <a:pt x="1412" y="1748"/>
                      <a:pt x="1413" y="1747"/>
                    </a:cubicBezTo>
                    <a:cubicBezTo>
                      <a:pt x="1418" y="1745"/>
                      <a:pt x="1420" y="1738"/>
                      <a:pt x="1417" y="1734"/>
                    </a:cubicBezTo>
                    <a:cubicBezTo>
                      <a:pt x="1414" y="1729"/>
                      <a:pt x="1408" y="1727"/>
                      <a:pt x="1403" y="1730"/>
                    </a:cubicBezTo>
                    <a:moveTo>
                      <a:pt x="1380" y="276"/>
                    </a:moveTo>
                    <a:cubicBezTo>
                      <a:pt x="1375" y="273"/>
                      <a:pt x="1369" y="275"/>
                      <a:pt x="1366" y="280"/>
                    </a:cubicBezTo>
                    <a:cubicBezTo>
                      <a:pt x="1363" y="284"/>
                      <a:pt x="1365" y="290"/>
                      <a:pt x="1370" y="293"/>
                    </a:cubicBezTo>
                    <a:cubicBezTo>
                      <a:pt x="1371" y="294"/>
                      <a:pt x="1373" y="295"/>
                      <a:pt x="1375" y="295"/>
                    </a:cubicBezTo>
                    <a:cubicBezTo>
                      <a:pt x="1378" y="295"/>
                      <a:pt x="1381" y="293"/>
                      <a:pt x="1383" y="290"/>
                    </a:cubicBezTo>
                    <a:cubicBezTo>
                      <a:pt x="1386" y="285"/>
                      <a:pt x="1384" y="279"/>
                      <a:pt x="1380" y="276"/>
                    </a:cubicBezTo>
                    <a:moveTo>
                      <a:pt x="1418" y="298"/>
                    </a:moveTo>
                    <a:cubicBezTo>
                      <a:pt x="1413" y="295"/>
                      <a:pt x="1407" y="297"/>
                      <a:pt x="1404" y="302"/>
                    </a:cubicBezTo>
                    <a:cubicBezTo>
                      <a:pt x="1401" y="306"/>
                      <a:pt x="1403" y="312"/>
                      <a:pt x="1408" y="315"/>
                    </a:cubicBezTo>
                    <a:cubicBezTo>
                      <a:pt x="1409" y="316"/>
                      <a:pt x="1411" y="317"/>
                      <a:pt x="1413" y="317"/>
                    </a:cubicBezTo>
                    <a:cubicBezTo>
                      <a:pt x="1416" y="317"/>
                      <a:pt x="1419" y="315"/>
                      <a:pt x="1421" y="312"/>
                    </a:cubicBezTo>
                    <a:cubicBezTo>
                      <a:pt x="1424" y="307"/>
                      <a:pt x="1422" y="301"/>
                      <a:pt x="1418" y="298"/>
                    </a:cubicBezTo>
                    <a:moveTo>
                      <a:pt x="1365" y="1752"/>
                    </a:moveTo>
                    <a:cubicBezTo>
                      <a:pt x="1361" y="1755"/>
                      <a:pt x="1359" y="1761"/>
                      <a:pt x="1362" y="1766"/>
                    </a:cubicBezTo>
                    <a:cubicBezTo>
                      <a:pt x="1364" y="1769"/>
                      <a:pt x="1367" y="1771"/>
                      <a:pt x="1370" y="1771"/>
                    </a:cubicBezTo>
                    <a:cubicBezTo>
                      <a:pt x="1372" y="1771"/>
                      <a:pt x="1374" y="1770"/>
                      <a:pt x="1375" y="1769"/>
                    </a:cubicBezTo>
                    <a:cubicBezTo>
                      <a:pt x="1380" y="1767"/>
                      <a:pt x="1382" y="1760"/>
                      <a:pt x="1379" y="1756"/>
                    </a:cubicBezTo>
                    <a:cubicBezTo>
                      <a:pt x="1376" y="1751"/>
                      <a:pt x="1370" y="1749"/>
                      <a:pt x="1365" y="1752"/>
                    </a:cubicBezTo>
                    <a:moveTo>
                      <a:pt x="1189" y="166"/>
                    </a:moveTo>
                    <a:cubicBezTo>
                      <a:pt x="1184" y="163"/>
                      <a:pt x="1178" y="165"/>
                      <a:pt x="1175" y="170"/>
                    </a:cubicBezTo>
                    <a:cubicBezTo>
                      <a:pt x="1173" y="174"/>
                      <a:pt x="1174" y="180"/>
                      <a:pt x="1179" y="183"/>
                    </a:cubicBezTo>
                    <a:cubicBezTo>
                      <a:pt x="1181" y="184"/>
                      <a:pt x="1182" y="185"/>
                      <a:pt x="1184" y="185"/>
                    </a:cubicBezTo>
                    <a:cubicBezTo>
                      <a:pt x="1187" y="185"/>
                      <a:pt x="1191" y="183"/>
                      <a:pt x="1193" y="180"/>
                    </a:cubicBezTo>
                    <a:cubicBezTo>
                      <a:pt x="1195" y="175"/>
                      <a:pt x="1194" y="169"/>
                      <a:pt x="1189" y="166"/>
                    </a:cubicBezTo>
                    <a:moveTo>
                      <a:pt x="1442" y="1708"/>
                    </a:moveTo>
                    <a:cubicBezTo>
                      <a:pt x="1437" y="1711"/>
                      <a:pt x="1435" y="1717"/>
                      <a:pt x="1438" y="1722"/>
                    </a:cubicBezTo>
                    <a:cubicBezTo>
                      <a:pt x="1440" y="1725"/>
                      <a:pt x="1443" y="1727"/>
                      <a:pt x="1447" y="1727"/>
                    </a:cubicBezTo>
                    <a:cubicBezTo>
                      <a:pt x="1448" y="1727"/>
                      <a:pt x="1450" y="1726"/>
                      <a:pt x="1452" y="1725"/>
                    </a:cubicBezTo>
                    <a:cubicBezTo>
                      <a:pt x="1456" y="1723"/>
                      <a:pt x="1458" y="1716"/>
                      <a:pt x="1455" y="1712"/>
                    </a:cubicBezTo>
                    <a:cubicBezTo>
                      <a:pt x="1452" y="1707"/>
                      <a:pt x="1446" y="1705"/>
                      <a:pt x="1442" y="1708"/>
                    </a:cubicBezTo>
                    <a:moveTo>
                      <a:pt x="1341" y="254"/>
                    </a:moveTo>
                    <a:cubicBezTo>
                      <a:pt x="1337" y="251"/>
                      <a:pt x="1331" y="253"/>
                      <a:pt x="1328" y="258"/>
                    </a:cubicBezTo>
                    <a:cubicBezTo>
                      <a:pt x="1325" y="262"/>
                      <a:pt x="1327" y="268"/>
                      <a:pt x="1331" y="271"/>
                    </a:cubicBezTo>
                    <a:cubicBezTo>
                      <a:pt x="1333" y="272"/>
                      <a:pt x="1335" y="273"/>
                      <a:pt x="1336" y="273"/>
                    </a:cubicBezTo>
                    <a:cubicBezTo>
                      <a:pt x="1340" y="273"/>
                      <a:pt x="1343" y="271"/>
                      <a:pt x="1345" y="268"/>
                    </a:cubicBezTo>
                    <a:cubicBezTo>
                      <a:pt x="1348" y="263"/>
                      <a:pt x="1346" y="257"/>
                      <a:pt x="1341" y="254"/>
                    </a:cubicBezTo>
                    <a:moveTo>
                      <a:pt x="1456" y="320"/>
                    </a:moveTo>
                    <a:cubicBezTo>
                      <a:pt x="1451" y="317"/>
                      <a:pt x="1445" y="319"/>
                      <a:pt x="1442" y="324"/>
                    </a:cubicBezTo>
                    <a:cubicBezTo>
                      <a:pt x="1439" y="328"/>
                      <a:pt x="1441" y="334"/>
                      <a:pt x="1446" y="337"/>
                    </a:cubicBezTo>
                    <a:cubicBezTo>
                      <a:pt x="1447" y="338"/>
                      <a:pt x="1449" y="339"/>
                      <a:pt x="1451" y="339"/>
                    </a:cubicBezTo>
                    <a:cubicBezTo>
                      <a:pt x="1454" y="339"/>
                      <a:pt x="1458" y="337"/>
                      <a:pt x="1459" y="334"/>
                    </a:cubicBezTo>
                    <a:cubicBezTo>
                      <a:pt x="1462" y="329"/>
                      <a:pt x="1461" y="323"/>
                      <a:pt x="1456" y="320"/>
                    </a:cubicBezTo>
                    <a:moveTo>
                      <a:pt x="1480" y="1686"/>
                    </a:moveTo>
                    <a:cubicBezTo>
                      <a:pt x="1475" y="1689"/>
                      <a:pt x="1473" y="1695"/>
                      <a:pt x="1476" y="1700"/>
                    </a:cubicBezTo>
                    <a:cubicBezTo>
                      <a:pt x="1478" y="1703"/>
                      <a:pt x="1481" y="1705"/>
                      <a:pt x="1485" y="1705"/>
                    </a:cubicBezTo>
                    <a:cubicBezTo>
                      <a:pt x="1486" y="1705"/>
                      <a:pt x="1488" y="1704"/>
                      <a:pt x="1490" y="1703"/>
                    </a:cubicBezTo>
                    <a:cubicBezTo>
                      <a:pt x="1494" y="1701"/>
                      <a:pt x="1496" y="1694"/>
                      <a:pt x="1493" y="1690"/>
                    </a:cubicBezTo>
                    <a:cubicBezTo>
                      <a:pt x="1491" y="1685"/>
                      <a:pt x="1484" y="1683"/>
                      <a:pt x="1480" y="1686"/>
                    </a:cubicBezTo>
                    <a:moveTo>
                      <a:pt x="1227" y="188"/>
                    </a:moveTo>
                    <a:cubicBezTo>
                      <a:pt x="1222" y="185"/>
                      <a:pt x="1216" y="187"/>
                      <a:pt x="1213" y="192"/>
                    </a:cubicBezTo>
                    <a:cubicBezTo>
                      <a:pt x="1211" y="196"/>
                      <a:pt x="1212" y="202"/>
                      <a:pt x="1217" y="205"/>
                    </a:cubicBezTo>
                    <a:cubicBezTo>
                      <a:pt x="1219" y="206"/>
                      <a:pt x="1220" y="207"/>
                      <a:pt x="1222" y="207"/>
                    </a:cubicBezTo>
                    <a:cubicBezTo>
                      <a:pt x="1226" y="207"/>
                      <a:pt x="1229" y="205"/>
                      <a:pt x="1231" y="202"/>
                    </a:cubicBezTo>
                    <a:cubicBezTo>
                      <a:pt x="1234" y="197"/>
                      <a:pt x="1232" y="191"/>
                      <a:pt x="1227" y="188"/>
                    </a:cubicBezTo>
                    <a:moveTo>
                      <a:pt x="1251" y="1818"/>
                    </a:moveTo>
                    <a:cubicBezTo>
                      <a:pt x="1246" y="1821"/>
                      <a:pt x="1245" y="1827"/>
                      <a:pt x="1247" y="1832"/>
                    </a:cubicBezTo>
                    <a:cubicBezTo>
                      <a:pt x="1249" y="1835"/>
                      <a:pt x="1253" y="1837"/>
                      <a:pt x="1256" y="1837"/>
                    </a:cubicBezTo>
                    <a:cubicBezTo>
                      <a:pt x="1258" y="1837"/>
                      <a:pt x="1259" y="1836"/>
                      <a:pt x="1261" y="1835"/>
                    </a:cubicBezTo>
                    <a:cubicBezTo>
                      <a:pt x="1266" y="1833"/>
                      <a:pt x="1267" y="1826"/>
                      <a:pt x="1265" y="1822"/>
                    </a:cubicBezTo>
                    <a:cubicBezTo>
                      <a:pt x="1262" y="1817"/>
                      <a:pt x="1256" y="1815"/>
                      <a:pt x="1251" y="1818"/>
                    </a:cubicBezTo>
                    <a:moveTo>
                      <a:pt x="1327" y="1774"/>
                    </a:moveTo>
                    <a:cubicBezTo>
                      <a:pt x="1322" y="1777"/>
                      <a:pt x="1321" y="1783"/>
                      <a:pt x="1324" y="1788"/>
                    </a:cubicBezTo>
                    <a:cubicBezTo>
                      <a:pt x="1325" y="1791"/>
                      <a:pt x="1329" y="1793"/>
                      <a:pt x="1332" y="1793"/>
                    </a:cubicBezTo>
                    <a:cubicBezTo>
                      <a:pt x="1334" y="1793"/>
                      <a:pt x="1336" y="1792"/>
                      <a:pt x="1337" y="1791"/>
                    </a:cubicBezTo>
                    <a:cubicBezTo>
                      <a:pt x="1342" y="1789"/>
                      <a:pt x="1344" y="1782"/>
                      <a:pt x="1341" y="1778"/>
                    </a:cubicBezTo>
                    <a:cubicBezTo>
                      <a:pt x="1338" y="1773"/>
                      <a:pt x="1332" y="1771"/>
                      <a:pt x="1327" y="1774"/>
                    </a:cubicBezTo>
                    <a:moveTo>
                      <a:pt x="1213" y="1840"/>
                    </a:moveTo>
                    <a:cubicBezTo>
                      <a:pt x="1208" y="1843"/>
                      <a:pt x="1207" y="1849"/>
                      <a:pt x="1209" y="1854"/>
                    </a:cubicBezTo>
                    <a:cubicBezTo>
                      <a:pt x="1211" y="1857"/>
                      <a:pt x="1214" y="1859"/>
                      <a:pt x="1218" y="1859"/>
                    </a:cubicBezTo>
                    <a:cubicBezTo>
                      <a:pt x="1220" y="1859"/>
                      <a:pt x="1221" y="1858"/>
                      <a:pt x="1223" y="1857"/>
                    </a:cubicBezTo>
                    <a:cubicBezTo>
                      <a:pt x="1228" y="1855"/>
                      <a:pt x="1229" y="1848"/>
                      <a:pt x="1227" y="1844"/>
                    </a:cubicBezTo>
                    <a:cubicBezTo>
                      <a:pt x="1224" y="1839"/>
                      <a:pt x="1218" y="1837"/>
                      <a:pt x="1213" y="1840"/>
                    </a:cubicBezTo>
                    <a:moveTo>
                      <a:pt x="1303" y="232"/>
                    </a:moveTo>
                    <a:cubicBezTo>
                      <a:pt x="1299" y="229"/>
                      <a:pt x="1292" y="231"/>
                      <a:pt x="1290" y="236"/>
                    </a:cubicBezTo>
                    <a:cubicBezTo>
                      <a:pt x="1287" y="240"/>
                      <a:pt x="1289" y="246"/>
                      <a:pt x="1293" y="249"/>
                    </a:cubicBezTo>
                    <a:cubicBezTo>
                      <a:pt x="1295" y="250"/>
                      <a:pt x="1297" y="251"/>
                      <a:pt x="1298" y="251"/>
                    </a:cubicBezTo>
                    <a:cubicBezTo>
                      <a:pt x="1302" y="251"/>
                      <a:pt x="1305" y="249"/>
                      <a:pt x="1307" y="246"/>
                    </a:cubicBezTo>
                    <a:cubicBezTo>
                      <a:pt x="1310" y="241"/>
                      <a:pt x="1308" y="235"/>
                      <a:pt x="1303" y="232"/>
                    </a:cubicBezTo>
                    <a:moveTo>
                      <a:pt x="1289" y="1796"/>
                    </a:moveTo>
                    <a:cubicBezTo>
                      <a:pt x="1284" y="1799"/>
                      <a:pt x="1283" y="1805"/>
                      <a:pt x="1285" y="1810"/>
                    </a:cubicBezTo>
                    <a:cubicBezTo>
                      <a:pt x="1287" y="1813"/>
                      <a:pt x="1291" y="1815"/>
                      <a:pt x="1294" y="1815"/>
                    </a:cubicBezTo>
                    <a:cubicBezTo>
                      <a:pt x="1296" y="1815"/>
                      <a:pt x="1298" y="1814"/>
                      <a:pt x="1299" y="1813"/>
                    </a:cubicBezTo>
                    <a:cubicBezTo>
                      <a:pt x="1304" y="1811"/>
                      <a:pt x="1306" y="1804"/>
                      <a:pt x="1303" y="1800"/>
                    </a:cubicBezTo>
                    <a:cubicBezTo>
                      <a:pt x="1300" y="1795"/>
                      <a:pt x="1294" y="1793"/>
                      <a:pt x="1289" y="1796"/>
                    </a:cubicBezTo>
                    <a:moveTo>
                      <a:pt x="1265" y="210"/>
                    </a:moveTo>
                    <a:cubicBezTo>
                      <a:pt x="1260" y="207"/>
                      <a:pt x="1254" y="209"/>
                      <a:pt x="1252" y="214"/>
                    </a:cubicBezTo>
                    <a:cubicBezTo>
                      <a:pt x="1249" y="218"/>
                      <a:pt x="1250" y="224"/>
                      <a:pt x="1255" y="227"/>
                    </a:cubicBezTo>
                    <a:cubicBezTo>
                      <a:pt x="1257" y="228"/>
                      <a:pt x="1259" y="229"/>
                      <a:pt x="1260" y="229"/>
                    </a:cubicBezTo>
                    <a:cubicBezTo>
                      <a:pt x="1264" y="229"/>
                      <a:pt x="1267" y="227"/>
                      <a:pt x="1269" y="224"/>
                    </a:cubicBezTo>
                    <a:cubicBezTo>
                      <a:pt x="1272" y="219"/>
                      <a:pt x="1270" y="213"/>
                      <a:pt x="1265" y="210"/>
                    </a:cubicBezTo>
                  </a:path>
                </a:pathLst>
              </a:custGeom>
              <a:solidFill>
                <a:srgbClr val="E1DFD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8" name="Google Shape;2138;p24"/>
              <p:cNvGrpSpPr/>
              <p:nvPr/>
            </p:nvGrpSpPr>
            <p:grpSpPr>
              <a:xfrm>
                <a:off x="4932506" y="2772831"/>
                <a:ext cx="2453156" cy="2255849"/>
                <a:chOff x="4932506" y="2772831"/>
                <a:chExt cx="2453156" cy="2255849"/>
              </a:xfrm>
            </p:grpSpPr>
            <p:sp>
              <p:nvSpPr>
                <p:cNvPr id="2139" name="Google Shape;2139;p24"/>
                <p:cNvSpPr/>
                <p:nvPr/>
              </p:nvSpPr>
              <p:spPr>
                <a:xfrm>
                  <a:off x="4932506" y="2772831"/>
                  <a:ext cx="2453156" cy="2255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" h="1308" extrusionOk="0">
                      <a:moveTo>
                        <a:pt x="676" y="1308"/>
                      </a:moveTo>
                      <a:cubicBezTo>
                        <a:pt x="562" y="1308"/>
                        <a:pt x="449" y="1278"/>
                        <a:pt x="350" y="1221"/>
                      </a:cubicBezTo>
                      <a:cubicBezTo>
                        <a:pt x="198" y="1133"/>
                        <a:pt x="90" y="992"/>
                        <a:pt x="45" y="824"/>
                      </a:cubicBezTo>
                      <a:cubicBezTo>
                        <a:pt x="0" y="655"/>
                        <a:pt x="23" y="479"/>
                        <a:pt x="110" y="327"/>
                      </a:cubicBezTo>
                      <a:cubicBezTo>
                        <a:pt x="169" y="226"/>
                        <a:pt x="253" y="142"/>
                        <a:pt x="354" y="85"/>
                      </a:cubicBezTo>
                      <a:cubicBezTo>
                        <a:pt x="453" y="30"/>
                        <a:pt x="564" y="0"/>
                        <a:pt x="677" y="0"/>
                      </a:cubicBezTo>
                      <a:cubicBezTo>
                        <a:pt x="791" y="0"/>
                        <a:pt x="904" y="31"/>
                        <a:pt x="1003" y="88"/>
                      </a:cubicBezTo>
                      <a:cubicBezTo>
                        <a:pt x="1316" y="268"/>
                        <a:pt x="1423" y="669"/>
                        <a:pt x="1243" y="981"/>
                      </a:cubicBezTo>
                      <a:cubicBezTo>
                        <a:pt x="1184" y="1083"/>
                        <a:pt x="1100" y="1166"/>
                        <a:pt x="999" y="1224"/>
                      </a:cubicBezTo>
                      <a:cubicBezTo>
                        <a:pt x="900" y="1279"/>
                        <a:pt x="789" y="1308"/>
                        <a:pt x="676" y="1308"/>
                      </a:cubicBezTo>
                      <a:moveTo>
                        <a:pt x="677" y="24"/>
                      </a:moveTo>
                      <a:cubicBezTo>
                        <a:pt x="452" y="24"/>
                        <a:pt x="243" y="145"/>
                        <a:pt x="131" y="339"/>
                      </a:cubicBezTo>
                      <a:cubicBezTo>
                        <a:pt x="47" y="485"/>
                        <a:pt x="25" y="655"/>
                        <a:pt x="68" y="817"/>
                      </a:cubicBezTo>
                      <a:cubicBezTo>
                        <a:pt x="112" y="980"/>
                        <a:pt x="216" y="1116"/>
                        <a:pt x="362" y="1200"/>
                      </a:cubicBezTo>
                      <a:cubicBezTo>
                        <a:pt x="457" y="1255"/>
                        <a:pt x="566" y="1284"/>
                        <a:pt x="676" y="1284"/>
                      </a:cubicBezTo>
                      <a:cubicBezTo>
                        <a:pt x="901" y="1284"/>
                        <a:pt x="1110" y="1164"/>
                        <a:pt x="1222" y="969"/>
                      </a:cubicBezTo>
                      <a:cubicBezTo>
                        <a:pt x="1396" y="669"/>
                        <a:pt x="1292" y="283"/>
                        <a:pt x="991" y="109"/>
                      </a:cubicBezTo>
                      <a:cubicBezTo>
                        <a:pt x="896" y="54"/>
                        <a:pt x="787" y="24"/>
                        <a:pt x="677" y="24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0" name="Google Shape;2140;p24"/>
                <p:cNvSpPr/>
                <p:nvPr/>
              </p:nvSpPr>
              <p:spPr>
                <a:xfrm>
                  <a:off x="6276730" y="3598992"/>
                  <a:ext cx="164599" cy="545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316" extrusionOk="0">
                      <a:moveTo>
                        <a:pt x="40" y="316"/>
                      </a:moveTo>
                      <a:cubicBezTo>
                        <a:pt x="0" y="214"/>
                        <a:pt x="7" y="98"/>
                        <a:pt x="61" y="0"/>
                      </a:cubicBezTo>
                      <a:cubicBezTo>
                        <a:pt x="73" y="6"/>
                        <a:pt x="84" y="13"/>
                        <a:pt x="95" y="19"/>
                      </a:cubicBezTo>
                      <a:cubicBezTo>
                        <a:pt x="47" y="107"/>
                        <a:pt x="41" y="210"/>
                        <a:pt x="76" y="302"/>
                      </a:cubicBezTo>
                      <a:cubicBezTo>
                        <a:pt x="64" y="307"/>
                        <a:pt x="52" y="312"/>
                        <a:pt x="40" y="316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1" name="Google Shape;2141;p24"/>
                <p:cNvSpPr/>
                <p:nvPr/>
              </p:nvSpPr>
              <p:spPr>
                <a:xfrm>
                  <a:off x="6504634" y="3531465"/>
                  <a:ext cx="78080" cy="81244"/>
                </a:xfrm>
                <a:prstGeom prst="rect">
                  <a:avLst/>
                </a:prstGeom>
                <a:solidFill>
                  <a:srgbClr val="FFE0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2" name="Google Shape;2142;p24"/>
                <p:cNvSpPr/>
                <p:nvPr/>
              </p:nvSpPr>
              <p:spPr>
                <a:xfrm>
                  <a:off x="6487754" y="3580000"/>
                  <a:ext cx="111843" cy="499072"/>
                </a:xfrm>
                <a:prstGeom prst="rect">
                  <a:avLst/>
                </a:prstGeom>
                <a:solidFill>
                  <a:srgbClr val="E1DF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3" name="Google Shape;2143;p24"/>
                <p:cNvSpPr/>
                <p:nvPr/>
              </p:nvSpPr>
              <p:spPr>
                <a:xfrm>
                  <a:off x="6487754" y="3580000"/>
                  <a:ext cx="111843" cy="4990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4" name="Google Shape;2144;p24"/>
                <p:cNvSpPr/>
                <p:nvPr/>
              </p:nvSpPr>
              <p:spPr>
                <a:xfrm>
                  <a:off x="6532069" y="3580000"/>
                  <a:ext cx="21103" cy="49907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5" name="Google Shape;2145;p24"/>
                <p:cNvSpPr/>
                <p:nvPr/>
              </p:nvSpPr>
              <p:spPr>
                <a:xfrm>
                  <a:off x="6532069" y="3580000"/>
                  <a:ext cx="21103" cy="4990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6" name="Google Shape;2146;p24"/>
                <p:cNvSpPr/>
                <p:nvPr/>
              </p:nvSpPr>
              <p:spPr>
                <a:xfrm>
                  <a:off x="6523627" y="3580000"/>
                  <a:ext cx="40095" cy="34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33" extrusionOk="0">
                      <a:moveTo>
                        <a:pt x="0" y="33"/>
                      </a:moveTo>
                      <a:lnTo>
                        <a:pt x="38" y="33"/>
                      </a:lnTo>
                      <a:lnTo>
                        <a:pt x="18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7" name="Google Shape;2147;p24"/>
                <p:cNvSpPr/>
                <p:nvPr/>
              </p:nvSpPr>
              <p:spPr>
                <a:xfrm>
                  <a:off x="6512022" y="3614819"/>
                  <a:ext cx="62252" cy="299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84" extrusionOk="0">
                      <a:moveTo>
                        <a:pt x="49" y="0"/>
                      </a:moveTo>
                      <a:lnTo>
                        <a:pt x="59" y="284"/>
                      </a:lnTo>
                      <a:lnTo>
                        <a:pt x="0" y="284"/>
                      </a:lnTo>
                      <a:lnTo>
                        <a:pt x="11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8" name="Google Shape;2148;p24"/>
                <p:cNvSpPr/>
                <p:nvPr/>
              </p:nvSpPr>
              <p:spPr>
                <a:xfrm>
                  <a:off x="6512022" y="3614819"/>
                  <a:ext cx="62252" cy="299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84" extrusionOk="0">
                      <a:moveTo>
                        <a:pt x="49" y="0"/>
                      </a:moveTo>
                      <a:lnTo>
                        <a:pt x="59" y="284"/>
                      </a:lnTo>
                      <a:lnTo>
                        <a:pt x="0" y="284"/>
                      </a:lnTo>
                      <a:lnTo>
                        <a:pt x="11" y="0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9" name="Google Shape;2149;p24"/>
                <p:cNvSpPr/>
                <p:nvPr/>
              </p:nvSpPr>
              <p:spPr>
                <a:xfrm>
                  <a:off x="6532069" y="3894427"/>
                  <a:ext cx="21103" cy="20047"/>
                </a:xfrm>
                <a:prstGeom prst="ellipse">
                  <a:avLst/>
                </a:prstGeom>
                <a:solidFill>
                  <a:srgbClr val="4242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0" name="Google Shape;2150;p24"/>
                <p:cNvSpPr/>
                <p:nvPr/>
              </p:nvSpPr>
              <p:spPr>
                <a:xfrm>
                  <a:off x="6382241" y="3598992"/>
                  <a:ext cx="320758" cy="48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455" extrusionOk="0">
                      <a:moveTo>
                        <a:pt x="93" y="0"/>
                      </a:moveTo>
                      <a:lnTo>
                        <a:pt x="152" y="273"/>
                      </a:lnTo>
                      <a:lnTo>
                        <a:pt x="211" y="0"/>
                      </a:lnTo>
                      <a:lnTo>
                        <a:pt x="304" y="0"/>
                      </a:lnTo>
                      <a:lnTo>
                        <a:pt x="304" y="455"/>
                      </a:lnTo>
                      <a:lnTo>
                        <a:pt x="0" y="455"/>
                      </a:lnTo>
                      <a:lnTo>
                        <a:pt x="0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1" name="Google Shape;2151;p24"/>
                <p:cNvSpPr/>
                <p:nvPr/>
              </p:nvSpPr>
              <p:spPr>
                <a:xfrm>
                  <a:off x="6382241" y="3598992"/>
                  <a:ext cx="320758" cy="48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455" extrusionOk="0">
                      <a:moveTo>
                        <a:pt x="93" y="0"/>
                      </a:moveTo>
                      <a:lnTo>
                        <a:pt x="152" y="273"/>
                      </a:lnTo>
                      <a:lnTo>
                        <a:pt x="211" y="0"/>
                      </a:lnTo>
                      <a:lnTo>
                        <a:pt x="304" y="0"/>
                      </a:lnTo>
                      <a:lnTo>
                        <a:pt x="304" y="455"/>
                      </a:lnTo>
                      <a:lnTo>
                        <a:pt x="0" y="455"/>
                      </a:lnTo>
                      <a:lnTo>
                        <a:pt x="0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2" name="Google Shape;2152;p24"/>
                <p:cNvSpPr/>
                <p:nvPr/>
              </p:nvSpPr>
              <p:spPr>
                <a:xfrm>
                  <a:off x="6487754" y="3580000"/>
                  <a:ext cx="108677" cy="34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33" extrusionOk="0">
                      <a:moveTo>
                        <a:pt x="103" y="0"/>
                      </a:moveTo>
                      <a:lnTo>
                        <a:pt x="72" y="33"/>
                      </a:lnTo>
                      <a:lnTo>
                        <a:pt x="52" y="0"/>
                      </a:lnTo>
                      <a:lnTo>
                        <a:pt x="34" y="33"/>
                      </a:lnTo>
                      <a:lnTo>
                        <a:pt x="0" y="0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3" name="Google Shape;2153;p24"/>
                <p:cNvSpPr/>
                <p:nvPr/>
              </p:nvSpPr>
              <p:spPr>
                <a:xfrm>
                  <a:off x="6544729" y="3598992"/>
                  <a:ext cx="158268" cy="48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278" extrusionOk="0">
                      <a:moveTo>
                        <a:pt x="92" y="76"/>
                      </a:moveTo>
                      <a:cubicBezTo>
                        <a:pt x="69" y="99"/>
                        <a:pt x="43" y="119"/>
                        <a:pt x="15" y="135"/>
                      </a:cubicBezTo>
                      <a:cubicBezTo>
                        <a:pt x="0" y="166"/>
                        <a:pt x="0" y="166"/>
                        <a:pt x="0" y="166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92" y="278"/>
                        <a:pt x="92" y="278"/>
                        <a:pt x="92" y="278"/>
                      </a:cubicBezTo>
                      <a:cubicBezTo>
                        <a:pt x="92" y="76"/>
                        <a:pt x="92" y="76"/>
                        <a:pt x="92" y="76"/>
                      </a:cubicBezTo>
                      <a:moveTo>
                        <a:pt x="92" y="0"/>
                      </a:move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55" y="19"/>
                        <a:pt x="55" y="19"/>
                        <a:pt x="55" y="19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52" y="60"/>
                        <a:pt x="52" y="60"/>
                        <a:pt x="52" y="60"/>
                      </a:cubicBezTo>
                      <a:cubicBezTo>
                        <a:pt x="67" y="47"/>
                        <a:pt x="80" y="33"/>
                        <a:pt x="92" y="17"/>
                      </a:cubicBezTo>
                      <a:cubicBezTo>
                        <a:pt x="92" y="0"/>
                        <a:pt x="92" y="0"/>
                        <a:pt x="92" y="0"/>
                      </a:cubicBezTo>
                    </a:path>
                  </a:pathLst>
                </a:cu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4" name="Google Shape;2154;p24"/>
                <p:cNvSpPr/>
                <p:nvPr/>
              </p:nvSpPr>
              <p:spPr>
                <a:xfrm>
                  <a:off x="6414950" y="3598990"/>
                  <a:ext cx="127670" cy="28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273" extrusionOk="0">
                      <a:moveTo>
                        <a:pt x="69" y="0"/>
                      </a:moveTo>
                      <a:lnTo>
                        <a:pt x="0" y="0"/>
                      </a:lnTo>
                      <a:lnTo>
                        <a:pt x="31" y="31"/>
                      </a:lnTo>
                      <a:lnTo>
                        <a:pt x="22" y="72"/>
                      </a:lnTo>
                      <a:lnTo>
                        <a:pt x="121" y="273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A5A1A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5" name="Google Shape;2155;p24"/>
                <p:cNvSpPr/>
                <p:nvPr/>
              </p:nvSpPr>
              <p:spPr>
                <a:xfrm>
                  <a:off x="6414950" y="3598990"/>
                  <a:ext cx="127670" cy="28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273" extrusionOk="0">
                      <a:moveTo>
                        <a:pt x="69" y="0"/>
                      </a:moveTo>
                      <a:lnTo>
                        <a:pt x="0" y="0"/>
                      </a:lnTo>
                      <a:lnTo>
                        <a:pt x="31" y="31"/>
                      </a:lnTo>
                      <a:lnTo>
                        <a:pt x="22" y="72"/>
                      </a:lnTo>
                      <a:lnTo>
                        <a:pt x="121" y="273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6" name="Google Shape;2156;p24"/>
                <p:cNvSpPr/>
                <p:nvPr/>
              </p:nvSpPr>
              <p:spPr>
                <a:xfrm>
                  <a:off x="6542619" y="3598990"/>
                  <a:ext cx="129781" cy="28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73" extrusionOk="0">
                      <a:moveTo>
                        <a:pt x="53" y="0"/>
                      </a:moveTo>
                      <a:lnTo>
                        <a:pt x="123" y="0"/>
                      </a:lnTo>
                      <a:lnTo>
                        <a:pt x="92" y="31"/>
                      </a:lnTo>
                      <a:lnTo>
                        <a:pt x="100" y="72"/>
                      </a:lnTo>
                      <a:lnTo>
                        <a:pt x="0" y="2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7890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7" name="Google Shape;2157;p24"/>
                <p:cNvSpPr/>
                <p:nvPr/>
              </p:nvSpPr>
              <p:spPr>
                <a:xfrm>
                  <a:off x="6542619" y="3598990"/>
                  <a:ext cx="129781" cy="28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73" extrusionOk="0">
                      <a:moveTo>
                        <a:pt x="53" y="0"/>
                      </a:moveTo>
                      <a:lnTo>
                        <a:pt x="123" y="0"/>
                      </a:lnTo>
                      <a:lnTo>
                        <a:pt x="92" y="31"/>
                      </a:lnTo>
                      <a:lnTo>
                        <a:pt x="100" y="72"/>
                      </a:lnTo>
                      <a:lnTo>
                        <a:pt x="0" y="273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8" name="Google Shape;2158;p24"/>
                <p:cNvSpPr/>
                <p:nvPr/>
              </p:nvSpPr>
              <p:spPr>
                <a:xfrm>
                  <a:off x="6542619" y="3598990"/>
                  <a:ext cx="129781" cy="28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167" extrusionOk="0">
                      <a:moveTo>
                        <a:pt x="16" y="135"/>
                      </a:moveTo>
                      <a:cubicBezTo>
                        <a:pt x="13" y="137"/>
                        <a:pt x="9" y="139"/>
                        <a:pt x="5" y="141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16" y="135"/>
                        <a:pt x="16" y="135"/>
                        <a:pt x="16" y="135"/>
                      </a:cubicBezTo>
                      <a:moveTo>
                        <a:pt x="7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90"/>
                        <a:pt x="15" y="90"/>
                        <a:pt x="15" y="90"/>
                      </a:cubicBezTo>
                      <a:cubicBezTo>
                        <a:pt x="29" y="81"/>
                        <a:pt x="41" y="71"/>
                        <a:pt x="53" y="60"/>
                      </a:cubicBez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75" y="0"/>
                        <a:pt x="75" y="0"/>
                        <a:pt x="75" y="0"/>
                      </a:cubicBezTo>
                    </a:path>
                  </a:pathLst>
                </a:custGeom>
                <a:solidFill>
                  <a:srgbClr val="A5A1A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9" name="Google Shape;2159;p24"/>
                <p:cNvSpPr/>
                <p:nvPr/>
              </p:nvSpPr>
              <p:spPr>
                <a:xfrm>
                  <a:off x="5455846" y="3598992"/>
                  <a:ext cx="320758" cy="480079"/>
                </a:xfrm>
                <a:prstGeom prst="rect">
                  <a:avLst/>
                </a:prstGeom>
                <a:solidFill>
                  <a:srgbClr val="CFD8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0" name="Google Shape;2160;p24"/>
                <p:cNvSpPr/>
                <p:nvPr/>
              </p:nvSpPr>
              <p:spPr>
                <a:xfrm>
                  <a:off x="5455846" y="3598992"/>
                  <a:ext cx="320758" cy="4800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1" name="Google Shape;2161;p24"/>
                <p:cNvSpPr/>
                <p:nvPr/>
              </p:nvSpPr>
              <p:spPr>
                <a:xfrm>
                  <a:off x="5579295" y="3531465"/>
                  <a:ext cx="77024" cy="81244"/>
                </a:xfrm>
                <a:prstGeom prst="rect">
                  <a:avLst/>
                </a:prstGeom>
                <a:solidFill>
                  <a:srgbClr val="FFE0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2" name="Google Shape;2162;p24"/>
                <p:cNvSpPr/>
                <p:nvPr/>
              </p:nvSpPr>
              <p:spPr>
                <a:xfrm>
                  <a:off x="5561357" y="3580000"/>
                  <a:ext cx="111843" cy="499072"/>
                </a:xfrm>
                <a:prstGeom prst="rect">
                  <a:avLst/>
                </a:prstGeom>
                <a:solidFill>
                  <a:srgbClr val="E1DF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3" name="Google Shape;2163;p24"/>
                <p:cNvSpPr/>
                <p:nvPr/>
              </p:nvSpPr>
              <p:spPr>
                <a:xfrm>
                  <a:off x="5561357" y="3580000"/>
                  <a:ext cx="111843" cy="4990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24"/>
                <p:cNvSpPr/>
                <p:nvPr/>
              </p:nvSpPr>
              <p:spPr>
                <a:xfrm>
                  <a:off x="5606728" y="3580000"/>
                  <a:ext cx="20047" cy="49907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5" name="Google Shape;2165;p24"/>
                <p:cNvSpPr/>
                <p:nvPr/>
              </p:nvSpPr>
              <p:spPr>
                <a:xfrm>
                  <a:off x="5606728" y="3580000"/>
                  <a:ext cx="20047" cy="4990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6" name="Google Shape;2166;p24"/>
                <p:cNvSpPr/>
                <p:nvPr/>
              </p:nvSpPr>
              <p:spPr>
                <a:xfrm>
                  <a:off x="5597232" y="3580000"/>
                  <a:ext cx="40095" cy="34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33" extrusionOk="0">
                      <a:moveTo>
                        <a:pt x="0" y="33"/>
                      </a:moveTo>
                      <a:lnTo>
                        <a:pt x="38" y="33"/>
                      </a:lnTo>
                      <a:lnTo>
                        <a:pt x="18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7" name="Google Shape;2167;p24"/>
                <p:cNvSpPr/>
                <p:nvPr/>
              </p:nvSpPr>
              <p:spPr>
                <a:xfrm>
                  <a:off x="5585626" y="3614819"/>
                  <a:ext cx="62252" cy="299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84" extrusionOk="0">
                      <a:moveTo>
                        <a:pt x="49" y="0"/>
                      </a:moveTo>
                      <a:lnTo>
                        <a:pt x="59" y="284"/>
                      </a:lnTo>
                      <a:lnTo>
                        <a:pt x="0" y="284"/>
                      </a:lnTo>
                      <a:lnTo>
                        <a:pt x="11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8" name="Google Shape;2168;p24"/>
                <p:cNvSpPr/>
                <p:nvPr/>
              </p:nvSpPr>
              <p:spPr>
                <a:xfrm>
                  <a:off x="5585626" y="3614819"/>
                  <a:ext cx="62252" cy="299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84" extrusionOk="0">
                      <a:moveTo>
                        <a:pt x="49" y="0"/>
                      </a:moveTo>
                      <a:lnTo>
                        <a:pt x="59" y="284"/>
                      </a:lnTo>
                      <a:lnTo>
                        <a:pt x="0" y="284"/>
                      </a:lnTo>
                      <a:lnTo>
                        <a:pt x="11" y="0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9" name="Google Shape;2169;p24"/>
                <p:cNvSpPr/>
                <p:nvPr/>
              </p:nvSpPr>
              <p:spPr>
                <a:xfrm>
                  <a:off x="6346368" y="4120222"/>
                  <a:ext cx="86520" cy="9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55" extrusionOk="0">
                      <a:moveTo>
                        <a:pt x="0" y="14"/>
                      </a:moveTo>
                      <a:cubicBezTo>
                        <a:pt x="3" y="22"/>
                        <a:pt x="7" y="30"/>
                        <a:pt x="10" y="38"/>
                      </a:cubicBezTo>
                      <a:cubicBezTo>
                        <a:pt x="16" y="50"/>
                        <a:pt x="29" y="55"/>
                        <a:pt x="38" y="49"/>
                      </a:cubicBezTo>
                      <a:cubicBezTo>
                        <a:pt x="47" y="44"/>
                        <a:pt x="50" y="32"/>
                        <a:pt x="46" y="22"/>
                      </a:cubicBezTo>
                      <a:cubicBezTo>
                        <a:pt x="42" y="15"/>
                        <a:pt x="39" y="7"/>
                        <a:pt x="36" y="0"/>
                      </a:cubicBezTo>
                      <a:cubicBezTo>
                        <a:pt x="24" y="5"/>
                        <a:pt x="12" y="10"/>
                        <a:pt x="0" y="14"/>
                      </a:cubicBezTo>
                      <a:close/>
                    </a:path>
                  </a:pathLst>
                </a:custGeom>
                <a:solidFill>
                  <a:srgbClr val="FFE0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0" name="Google Shape;2170;p24"/>
                <p:cNvSpPr/>
                <p:nvPr/>
              </p:nvSpPr>
              <p:spPr>
                <a:xfrm>
                  <a:off x="6382241" y="4042141"/>
                  <a:ext cx="320758" cy="36930"/>
                </a:xfrm>
                <a:prstGeom prst="rect">
                  <a:avLst/>
                </a:prstGeom>
                <a:solidFill>
                  <a:srgbClr val="A5A1A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24"/>
                <p:cNvSpPr/>
                <p:nvPr/>
              </p:nvSpPr>
              <p:spPr>
                <a:xfrm>
                  <a:off x="6382241" y="4079072"/>
                  <a:ext cx="320758" cy="575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545" extrusionOk="0">
                      <a:moveTo>
                        <a:pt x="304" y="0"/>
                      </a:moveTo>
                      <a:lnTo>
                        <a:pt x="304" y="91"/>
                      </a:lnTo>
                      <a:lnTo>
                        <a:pt x="260" y="545"/>
                      </a:lnTo>
                      <a:lnTo>
                        <a:pt x="173" y="545"/>
                      </a:lnTo>
                      <a:lnTo>
                        <a:pt x="173" y="91"/>
                      </a:lnTo>
                      <a:lnTo>
                        <a:pt x="131" y="91"/>
                      </a:lnTo>
                      <a:lnTo>
                        <a:pt x="131" y="545"/>
                      </a:lnTo>
                      <a:lnTo>
                        <a:pt x="44" y="545"/>
                      </a:lnTo>
                      <a:lnTo>
                        <a:pt x="0" y="91"/>
                      </a:lnTo>
                      <a:lnTo>
                        <a:pt x="0" y="0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2" name="Google Shape;2172;p24"/>
                <p:cNvSpPr/>
                <p:nvPr/>
              </p:nvSpPr>
              <p:spPr>
                <a:xfrm>
                  <a:off x="6532069" y="3804739"/>
                  <a:ext cx="21103" cy="22157"/>
                </a:xfrm>
                <a:prstGeom prst="ellipse">
                  <a:avLst/>
                </a:prstGeom>
                <a:solidFill>
                  <a:srgbClr val="4242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3" name="Google Shape;2173;p24"/>
                <p:cNvSpPr/>
                <p:nvPr/>
              </p:nvSpPr>
              <p:spPr>
                <a:xfrm>
                  <a:off x="6343202" y="4625624"/>
                  <a:ext cx="177261" cy="6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35" extrusionOk="0">
                      <a:moveTo>
                        <a:pt x="0" y="35"/>
                      </a:moveTo>
                      <a:cubicBezTo>
                        <a:pt x="0" y="23"/>
                        <a:pt x="6" y="0"/>
                        <a:pt x="45" y="4"/>
                      </a:cubicBezTo>
                      <a:cubicBezTo>
                        <a:pt x="87" y="9"/>
                        <a:pt x="103" y="17"/>
                        <a:pt x="103" y="17"/>
                      </a:cubicBezTo>
                      <a:cubicBezTo>
                        <a:pt x="103" y="35"/>
                        <a:pt x="103" y="35"/>
                        <a:pt x="103" y="35"/>
                      </a:cubicBez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4" name="Google Shape;2174;p24"/>
                <p:cNvSpPr/>
                <p:nvPr/>
              </p:nvSpPr>
              <p:spPr>
                <a:xfrm>
                  <a:off x="6564777" y="4625624"/>
                  <a:ext cx="178315" cy="6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35" extrusionOk="0">
                      <a:moveTo>
                        <a:pt x="103" y="35"/>
                      </a:moveTo>
                      <a:cubicBezTo>
                        <a:pt x="103" y="23"/>
                        <a:pt x="98" y="0"/>
                        <a:pt x="59" y="4"/>
                      </a:cubicBezTo>
                      <a:cubicBezTo>
                        <a:pt x="16" y="9"/>
                        <a:pt x="0" y="17"/>
                        <a:pt x="0" y="17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103" y="35"/>
                      </a:lnTo>
                      <a:close/>
                    </a:path>
                  </a:pathLst>
                </a:cu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5" name="Google Shape;2175;p24"/>
                <p:cNvSpPr/>
                <p:nvPr/>
              </p:nvSpPr>
              <p:spPr>
                <a:xfrm>
                  <a:off x="5455846" y="4030536"/>
                  <a:ext cx="320758" cy="48535"/>
                </a:xfrm>
                <a:prstGeom prst="rect">
                  <a:avLst/>
                </a:prstGeom>
                <a:solidFill>
                  <a:srgbClr val="8D6E6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24"/>
                <p:cNvSpPr/>
                <p:nvPr/>
              </p:nvSpPr>
              <p:spPr>
                <a:xfrm>
                  <a:off x="5455846" y="4030536"/>
                  <a:ext cx="320758" cy="485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7" name="Google Shape;2177;p24"/>
                <p:cNvSpPr/>
                <p:nvPr/>
              </p:nvSpPr>
              <p:spPr>
                <a:xfrm>
                  <a:off x="5455846" y="4079072"/>
                  <a:ext cx="320758" cy="575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545" extrusionOk="0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45" y="545"/>
                      </a:lnTo>
                      <a:lnTo>
                        <a:pt x="131" y="545"/>
                      </a:lnTo>
                      <a:lnTo>
                        <a:pt x="131" y="91"/>
                      </a:lnTo>
                      <a:lnTo>
                        <a:pt x="174" y="91"/>
                      </a:lnTo>
                      <a:lnTo>
                        <a:pt x="174" y="545"/>
                      </a:lnTo>
                      <a:lnTo>
                        <a:pt x="262" y="545"/>
                      </a:lnTo>
                      <a:lnTo>
                        <a:pt x="304" y="91"/>
                      </a:lnTo>
                      <a:lnTo>
                        <a:pt x="30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8" name="Google Shape;2178;p24"/>
                <p:cNvSpPr/>
                <p:nvPr/>
              </p:nvSpPr>
              <p:spPr>
                <a:xfrm>
                  <a:off x="5455846" y="4079072"/>
                  <a:ext cx="320758" cy="575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545" extrusionOk="0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45" y="545"/>
                      </a:lnTo>
                      <a:lnTo>
                        <a:pt x="131" y="545"/>
                      </a:lnTo>
                      <a:lnTo>
                        <a:pt x="131" y="91"/>
                      </a:lnTo>
                      <a:lnTo>
                        <a:pt x="174" y="91"/>
                      </a:lnTo>
                      <a:lnTo>
                        <a:pt x="174" y="545"/>
                      </a:lnTo>
                      <a:lnTo>
                        <a:pt x="262" y="545"/>
                      </a:lnTo>
                      <a:lnTo>
                        <a:pt x="304" y="91"/>
                      </a:lnTo>
                      <a:lnTo>
                        <a:pt x="30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9" name="Google Shape;2179;p24"/>
                <p:cNvSpPr/>
                <p:nvPr/>
              </p:nvSpPr>
              <p:spPr>
                <a:xfrm>
                  <a:off x="5606728" y="3894427"/>
                  <a:ext cx="20047" cy="20047"/>
                </a:xfrm>
                <a:prstGeom prst="ellipse">
                  <a:avLst/>
                </a:prstGeom>
                <a:solidFill>
                  <a:srgbClr val="4242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0" name="Google Shape;2180;p24"/>
                <p:cNvSpPr/>
                <p:nvPr/>
              </p:nvSpPr>
              <p:spPr>
                <a:xfrm>
                  <a:off x="5606728" y="3982002"/>
                  <a:ext cx="20047" cy="21103"/>
                </a:xfrm>
                <a:prstGeom prst="ellipse">
                  <a:avLst/>
                </a:prstGeom>
                <a:solidFill>
                  <a:srgbClr val="4242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24"/>
                <p:cNvSpPr/>
                <p:nvPr/>
              </p:nvSpPr>
              <p:spPr>
                <a:xfrm>
                  <a:off x="5639437" y="4625624"/>
                  <a:ext cx="179371" cy="6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35" extrusionOk="0">
                      <a:moveTo>
                        <a:pt x="104" y="35"/>
                      </a:moveTo>
                      <a:cubicBezTo>
                        <a:pt x="103" y="23"/>
                        <a:pt x="98" y="0"/>
                        <a:pt x="59" y="4"/>
                      </a:cubicBezTo>
                      <a:cubicBezTo>
                        <a:pt x="16" y="9"/>
                        <a:pt x="0" y="17"/>
                        <a:pt x="0" y="17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104" y="35"/>
                      </a:lnTo>
                      <a:close/>
                    </a:path>
                  </a:pathLst>
                </a:cu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2182;p24"/>
                <p:cNvSpPr/>
                <p:nvPr/>
              </p:nvSpPr>
              <p:spPr>
                <a:xfrm>
                  <a:off x="5416806" y="4625624"/>
                  <a:ext cx="177261" cy="6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35" extrusionOk="0">
                      <a:moveTo>
                        <a:pt x="0" y="35"/>
                      </a:moveTo>
                      <a:cubicBezTo>
                        <a:pt x="0" y="23"/>
                        <a:pt x="6" y="0"/>
                        <a:pt x="45" y="4"/>
                      </a:cubicBezTo>
                      <a:cubicBezTo>
                        <a:pt x="87" y="9"/>
                        <a:pt x="103" y="17"/>
                        <a:pt x="103" y="17"/>
                      </a:cubicBezTo>
                      <a:cubicBezTo>
                        <a:pt x="103" y="35"/>
                        <a:pt x="103" y="35"/>
                        <a:pt x="103" y="35"/>
                      </a:cubicBez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3" name="Google Shape;2183;p24"/>
                <p:cNvSpPr/>
                <p:nvPr/>
              </p:nvSpPr>
              <p:spPr>
                <a:xfrm>
                  <a:off x="6330540" y="3144236"/>
                  <a:ext cx="448426" cy="400946"/>
                </a:xfrm>
                <a:prstGeom prst="ellipse">
                  <a:avLst/>
                </a:prstGeom>
                <a:solidFill>
                  <a:srgbClr val="FFE0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4" name="Google Shape;2184;p24"/>
                <p:cNvSpPr/>
                <p:nvPr/>
              </p:nvSpPr>
              <p:spPr>
                <a:xfrm>
                  <a:off x="6408619" y="3365809"/>
                  <a:ext cx="37985" cy="37985"/>
                </a:xfrm>
                <a:prstGeom prst="ellipse">
                  <a:avLst/>
                </a:pr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5" name="Google Shape;2185;p24"/>
                <p:cNvSpPr/>
                <p:nvPr/>
              </p:nvSpPr>
              <p:spPr>
                <a:xfrm>
                  <a:off x="6612258" y="3365809"/>
                  <a:ext cx="37985" cy="37985"/>
                </a:xfrm>
                <a:prstGeom prst="ellipse">
                  <a:avLst/>
                </a:pr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6" name="Google Shape;2186;p24"/>
                <p:cNvSpPr/>
                <p:nvPr/>
              </p:nvSpPr>
              <p:spPr>
                <a:xfrm>
                  <a:off x="6330539" y="3106251"/>
                  <a:ext cx="491686" cy="332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193" extrusionOk="0">
                      <a:moveTo>
                        <a:pt x="260" y="129"/>
                      </a:moveTo>
                      <a:cubicBezTo>
                        <a:pt x="251" y="70"/>
                        <a:pt x="285" y="64"/>
                        <a:pt x="285" y="64"/>
                      </a:cubicBezTo>
                      <a:cubicBezTo>
                        <a:pt x="285" y="64"/>
                        <a:pt x="206" y="0"/>
                        <a:pt x="130" y="8"/>
                      </a:cubicBezTo>
                      <a:cubicBezTo>
                        <a:pt x="61" y="15"/>
                        <a:pt x="4" y="77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0"/>
                        <a:pt x="0" y="143"/>
                        <a:pt x="0" y="145"/>
                      </a:cubicBezTo>
                      <a:cubicBezTo>
                        <a:pt x="0" y="162"/>
                        <a:pt x="4" y="178"/>
                        <a:pt x="12" y="193"/>
                      </a:cubicBezTo>
                      <a:cubicBezTo>
                        <a:pt x="27" y="164"/>
                        <a:pt x="26" y="156"/>
                        <a:pt x="26" y="136"/>
                      </a:cubicBezTo>
                      <a:cubicBezTo>
                        <a:pt x="43" y="144"/>
                        <a:pt x="88" y="147"/>
                        <a:pt x="142" y="123"/>
                      </a:cubicBezTo>
                      <a:cubicBezTo>
                        <a:pt x="195" y="100"/>
                        <a:pt x="206" y="79"/>
                        <a:pt x="208" y="81"/>
                      </a:cubicBezTo>
                      <a:cubicBezTo>
                        <a:pt x="209" y="99"/>
                        <a:pt x="231" y="151"/>
                        <a:pt x="253" y="181"/>
                      </a:cubicBezTo>
                      <a:cubicBezTo>
                        <a:pt x="263" y="165"/>
                        <a:pt x="262" y="142"/>
                        <a:pt x="260" y="129"/>
                      </a:cubicBezTo>
                      <a:close/>
                    </a:path>
                  </a:pathLst>
                </a:cu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24"/>
                <p:cNvSpPr/>
                <p:nvPr/>
              </p:nvSpPr>
              <p:spPr>
                <a:xfrm>
                  <a:off x="5395704" y="3150566"/>
                  <a:ext cx="445260" cy="402001"/>
                </a:xfrm>
                <a:prstGeom prst="ellipse">
                  <a:avLst/>
                </a:prstGeom>
                <a:solidFill>
                  <a:srgbClr val="FFE0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24"/>
                <p:cNvSpPr/>
                <p:nvPr/>
              </p:nvSpPr>
              <p:spPr>
                <a:xfrm>
                  <a:off x="5727010" y="3373195"/>
                  <a:ext cx="37985" cy="37985"/>
                </a:xfrm>
                <a:prstGeom prst="ellipse">
                  <a:avLst/>
                </a:pr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24"/>
                <p:cNvSpPr/>
                <p:nvPr/>
              </p:nvSpPr>
              <p:spPr>
                <a:xfrm>
                  <a:off x="5518097" y="3373195"/>
                  <a:ext cx="36930" cy="37985"/>
                </a:xfrm>
                <a:prstGeom prst="ellipse">
                  <a:avLst/>
                </a:pr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24"/>
                <p:cNvSpPr/>
                <p:nvPr/>
              </p:nvSpPr>
              <p:spPr>
                <a:xfrm>
                  <a:off x="5395704" y="3134740"/>
                  <a:ext cx="445260" cy="319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85" extrusionOk="0">
                      <a:moveTo>
                        <a:pt x="180" y="78"/>
                      </a:moveTo>
                      <a:cubicBezTo>
                        <a:pt x="143" y="66"/>
                        <a:pt x="59" y="62"/>
                        <a:pt x="59" y="62"/>
                      </a:cubicBezTo>
                      <a:cubicBezTo>
                        <a:pt x="59" y="62"/>
                        <a:pt x="5" y="117"/>
                        <a:pt x="15" y="185"/>
                      </a:cubicBezTo>
                      <a:cubicBezTo>
                        <a:pt x="5" y="169"/>
                        <a:pt x="0" y="151"/>
                        <a:pt x="0" y="132"/>
                      </a:cubicBezTo>
                      <a:cubicBezTo>
                        <a:pt x="0" y="70"/>
                        <a:pt x="39" y="0"/>
                        <a:pt x="129" y="0"/>
                      </a:cubicBezTo>
                      <a:cubicBezTo>
                        <a:pt x="215" y="0"/>
                        <a:pt x="258" y="70"/>
                        <a:pt x="258" y="132"/>
                      </a:cubicBezTo>
                      <a:cubicBezTo>
                        <a:pt x="258" y="151"/>
                        <a:pt x="252" y="169"/>
                        <a:pt x="242" y="185"/>
                      </a:cubicBezTo>
                      <a:cubicBezTo>
                        <a:pt x="247" y="126"/>
                        <a:pt x="229" y="93"/>
                        <a:pt x="180" y="78"/>
                      </a:cubicBezTo>
                      <a:close/>
                    </a:path>
                  </a:pathLst>
                </a:cu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24"/>
                <p:cNvSpPr/>
                <p:nvPr/>
              </p:nvSpPr>
              <p:spPr>
                <a:xfrm>
                  <a:off x="5349279" y="3598992"/>
                  <a:ext cx="162490" cy="545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316" extrusionOk="0">
                      <a:moveTo>
                        <a:pt x="40" y="316"/>
                      </a:moveTo>
                      <a:cubicBezTo>
                        <a:pt x="0" y="214"/>
                        <a:pt x="9" y="98"/>
                        <a:pt x="62" y="0"/>
                      </a:cubicBezTo>
                      <a:cubicBezTo>
                        <a:pt x="74" y="6"/>
                        <a:pt x="83" y="13"/>
                        <a:pt x="94" y="19"/>
                      </a:cubicBezTo>
                      <a:cubicBezTo>
                        <a:pt x="46" y="107"/>
                        <a:pt x="40" y="211"/>
                        <a:pt x="77" y="302"/>
                      </a:cubicBezTo>
                      <a:cubicBezTo>
                        <a:pt x="64" y="307"/>
                        <a:pt x="52" y="312"/>
                        <a:pt x="40" y="31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24"/>
                <p:cNvSpPr/>
                <p:nvPr/>
              </p:nvSpPr>
              <p:spPr>
                <a:xfrm>
                  <a:off x="5418917" y="4120222"/>
                  <a:ext cx="87575" cy="9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55" extrusionOk="0">
                      <a:moveTo>
                        <a:pt x="0" y="14"/>
                      </a:moveTo>
                      <a:cubicBezTo>
                        <a:pt x="4" y="22"/>
                        <a:pt x="7" y="30"/>
                        <a:pt x="11" y="38"/>
                      </a:cubicBezTo>
                      <a:cubicBezTo>
                        <a:pt x="16" y="50"/>
                        <a:pt x="29" y="55"/>
                        <a:pt x="38" y="49"/>
                      </a:cubicBezTo>
                      <a:cubicBezTo>
                        <a:pt x="48" y="44"/>
                        <a:pt x="51" y="32"/>
                        <a:pt x="46" y="22"/>
                      </a:cubicBezTo>
                      <a:cubicBezTo>
                        <a:pt x="43" y="14"/>
                        <a:pt x="39" y="7"/>
                        <a:pt x="37" y="0"/>
                      </a:cubicBezTo>
                      <a:cubicBezTo>
                        <a:pt x="24" y="5"/>
                        <a:pt x="12" y="10"/>
                        <a:pt x="0" y="14"/>
                      </a:cubicBezTo>
                      <a:close/>
                    </a:path>
                  </a:pathLst>
                </a:custGeom>
                <a:solidFill>
                  <a:srgbClr val="FFE0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24"/>
                <p:cNvSpPr/>
                <p:nvPr/>
              </p:nvSpPr>
              <p:spPr>
                <a:xfrm>
                  <a:off x="6187043" y="3837448"/>
                  <a:ext cx="83356" cy="68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0" extrusionOk="0">
                      <a:moveTo>
                        <a:pt x="48" y="40"/>
                      </a:moveTo>
                      <a:cubicBezTo>
                        <a:pt x="39" y="40"/>
                        <a:pt x="31" y="40"/>
                        <a:pt x="22" y="40"/>
                      </a:cubicBezTo>
                      <a:cubicBezTo>
                        <a:pt x="9" y="39"/>
                        <a:pt x="0" y="30"/>
                        <a:pt x="1" y="19"/>
                      </a:cubicBezTo>
                      <a:cubicBezTo>
                        <a:pt x="2" y="8"/>
                        <a:pt x="12" y="0"/>
                        <a:pt x="23" y="1"/>
                      </a:cubicBezTo>
                      <a:cubicBezTo>
                        <a:pt x="31" y="1"/>
                        <a:pt x="39" y="1"/>
                        <a:pt x="47" y="1"/>
                      </a:cubicBezTo>
                      <a:cubicBezTo>
                        <a:pt x="47" y="14"/>
                        <a:pt x="48" y="27"/>
                        <a:pt x="48" y="40"/>
                      </a:cubicBezTo>
                      <a:close/>
                    </a:path>
                  </a:pathLst>
                </a:custGeom>
                <a:solidFill>
                  <a:srgbClr val="FFCC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24"/>
                <p:cNvSpPr/>
                <p:nvPr/>
              </p:nvSpPr>
              <p:spPr>
                <a:xfrm>
                  <a:off x="6568997" y="3754095"/>
                  <a:ext cx="0" cy="3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99AA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24"/>
                <p:cNvSpPr/>
                <p:nvPr/>
              </p:nvSpPr>
              <p:spPr>
                <a:xfrm>
                  <a:off x="6522572" y="3754095"/>
                  <a:ext cx="46425" cy="9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6" extrusionOk="0">
                      <a:moveTo>
                        <a:pt x="12" y="42"/>
                      </a:moveTo>
                      <a:cubicBezTo>
                        <a:pt x="9" y="42"/>
                        <a:pt x="6" y="39"/>
                        <a:pt x="6" y="36"/>
                      </a:cubicBezTo>
                      <a:cubicBezTo>
                        <a:pt x="6" y="32"/>
                        <a:pt x="9" y="29"/>
                        <a:pt x="12" y="29"/>
                      </a:cubicBezTo>
                      <a:cubicBezTo>
                        <a:pt x="16" y="29"/>
                        <a:pt x="18" y="32"/>
                        <a:pt x="18" y="36"/>
                      </a:cubicBezTo>
                      <a:cubicBezTo>
                        <a:pt x="18" y="39"/>
                        <a:pt x="16" y="42"/>
                        <a:pt x="12" y="42"/>
                      </a:cubicBezTo>
                      <a:moveTo>
                        <a:pt x="27" y="0"/>
                      </a:moveTo>
                      <a:cubicBezTo>
                        <a:pt x="18" y="6"/>
                        <a:pt x="9" y="11"/>
                        <a:pt x="0" y="1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1" y="54"/>
                        <a:pt x="14" y="53"/>
                        <a:pt x="17" y="51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solidFill>
                  <a:srgbClr val="1C83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24"/>
                <p:cNvSpPr/>
                <p:nvPr/>
              </p:nvSpPr>
              <p:spPr>
                <a:xfrm>
                  <a:off x="6382240" y="3795245"/>
                  <a:ext cx="144552" cy="10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67" y="0"/>
                      </a:moveTo>
                      <a:cubicBezTo>
                        <a:pt x="45" y="10"/>
                        <a:pt x="23" y="18"/>
                        <a:pt x="0" y="23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29" y="57"/>
                        <a:pt x="57" y="47"/>
                        <a:pt x="84" y="34"/>
                      </a:cubicBezTo>
                      <a:cubicBezTo>
                        <a:pt x="67" y="0"/>
                        <a:pt x="67" y="0"/>
                        <a:pt x="67" y="0"/>
                      </a:cubicBezTo>
                    </a:path>
                  </a:pathLst>
                </a:custGeom>
                <a:solidFill>
                  <a:srgbClr val="3347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24"/>
                <p:cNvSpPr/>
                <p:nvPr/>
              </p:nvSpPr>
              <p:spPr>
                <a:xfrm>
                  <a:off x="6570053" y="3628535"/>
                  <a:ext cx="132945" cy="203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118" extrusionOk="0">
                      <a:moveTo>
                        <a:pt x="77" y="0"/>
                      </a:moveTo>
                      <a:cubicBezTo>
                        <a:pt x="65" y="16"/>
                        <a:pt x="52" y="30"/>
                        <a:pt x="37" y="43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28" y="102"/>
                        <a:pt x="54" y="82"/>
                        <a:pt x="77" y="59"/>
                      </a:cubicBezTo>
                      <a:cubicBezTo>
                        <a:pt x="77" y="0"/>
                        <a:pt x="77" y="0"/>
                        <a:pt x="77" y="0"/>
                      </a:cubicBezTo>
                    </a:path>
                  </a:pathLst>
                </a:custGeom>
                <a:solidFill>
                  <a:srgbClr val="293C4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24"/>
                <p:cNvSpPr/>
                <p:nvPr/>
              </p:nvSpPr>
              <p:spPr>
                <a:xfrm>
                  <a:off x="6498303" y="3781528"/>
                  <a:ext cx="37985" cy="72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42" extrusionOk="0">
                      <a:moveTo>
                        <a:pt x="14" y="0"/>
                      </a:moveTo>
                      <a:cubicBezTo>
                        <a:pt x="10" y="3"/>
                        <a:pt x="5" y="5"/>
                        <a:pt x="0" y="8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9" y="42"/>
                        <a:pt x="20" y="41"/>
                        <a:pt x="22" y="40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59717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9" name="Google Shape;2199;p24"/>
                <p:cNvSpPr/>
                <p:nvPr/>
              </p:nvSpPr>
              <p:spPr>
                <a:xfrm>
                  <a:off x="6551060" y="3702392"/>
                  <a:ext cx="83356" cy="140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81" extrusionOk="0">
                      <a:moveTo>
                        <a:pt x="48" y="0"/>
                      </a:moveTo>
                      <a:cubicBezTo>
                        <a:pt x="36" y="11"/>
                        <a:pt x="24" y="21"/>
                        <a:pt x="10" y="30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79"/>
                        <a:pt x="8" y="77"/>
                        <a:pt x="11" y="75"/>
                      </a:cubicBezTo>
                      <a:cubicBezTo>
                        <a:pt x="48" y="0"/>
                        <a:pt x="48" y="0"/>
                        <a:pt x="48" y="0"/>
                      </a:cubicBezTo>
                    </a:path>
                  </a:pathLst>
                </a:custGeom>
                <a:solidFill>
                  <a:srgbClr val="4A626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0" name="Google Shape;2200;p24"/>
                <p:cNvSpPr/>
                <p:nvPr/>
              </p:nvSpPr>
              <p:spPr>
                <a:xfrm>
                  <a:off x="6532069" y="3804739"/>
                  <a:ext cx="21103" cy="22157"/>
                </a:xfrm>
                <a:prstGeom prst="ellipse">
                  <a:avLst/>
                </a:prstGeom>
                <a:solidFill>
                  <a:srgbClr val="31343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1" name="Google Shape;2201;p24"/>
                <p:cNvSpPr/>
                <p:nvPr/>
              </p:nvSpPr>
              <p:spPr>
                <a:xfrm>
                  <a:off x="6370635" y="3837448"/>
                  <a:ext cx="3166" cy="70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" h="41" extrusionOk="0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4"/>
                        <a:pt x="0" y="27"/>
                        <a:pt x="0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27"/>
                        <a:pt x="1" y="14"/>
                        <a:pt x="2" y="0"/>
                      </a:cubicBezTo>
                    </a:path>
                  </a:pathLst>
                </a:custGeom>
                <a:solidFill>
                  <a:srgbClr val="63A2A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2" name="Google Shape;2202;p24"/>
                <p:cNvSpPr/>
                <p:nvPr/>
              </p:nvSpPr>
              <p:spPr>
                <a:xfrm>
                  <a:off x="6303107" y="3837448"/>
                  <a:ext cx="70694" cy="79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46" extrusionOk="0">
                      <a:moveTo>
                        <a:pt x="41" y="0"/>
                      </a:moveTo>
                      <a:cubicBezTo>
                        <a:pt x="28" y="3"/>
                        <a:pt x="15" y="6"/>
                        <a:pt x="1" y="7"/>
                      </a:cubicBezTo>
                      <a:cubicBezTo>
                        <a:pt x="0" y="20"/>
                        <a:pt x="0" y="33"/>
                        <a:pt x="0" y="46"/>
                      </a:cubicBezTo>
                      <a:cubicBezTo>
                        <a:pt x="13" y="45"/>
                        <a:pt x="26" y="43"/>
                        <a:pt x="39" y="41"/>
                      </a:cubicBezTo>
                      <a:cubicBezTo>
                        <a:pt x="39" y="27"/>
                        <a:pt x="40" y="14"/>
                        <a:pt x="41" y="0"/>
                      </a:cubicBezTo>
                    </a:path>
                  </a:pathLst>
                </a:custGeom>
                <a:solidFill>
                  <a:srgbClr val="3347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3" name="Google Shape;2203;p24"/>
                <p:cNvSpPr/>
                <p:nvPr/>
              </p:nvSpPr>
              <p:spPr>
                <a:xfrm>
                  <a:off x="6268288" y="3614818"/>
                  <a:ext cx="434710" cy="291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169" extrusionOk="0">
                      <a:moveTo>
                        <a:pt x="0" y="130"/>
                      </a:moveTo>
                      <a:cubicBezTo>
                        <a:pt x="98" y="126"/>
                        <a:pt x="191" y="80"/>
                        <a:pt x="252" y="0"/>
                      </a:cubicBezTo>
                      <a:cubicBezTo>
                        <a:pt x="252" y="59"/>
                        <a:pt x="252" y="59"/>
                        <a:pt x="252" y="59"/>
                      </a:cubicBezTo>
                      <a:cubicBezTo>
                        <a:pt x="185" y="126"/>
                        <a:pt x="95" y="165"/>
                        <a:pt x="1" y="169"/>
                      </a:cubicBezTo>
                      <a:cubicBezTo>
                        <a:pt x="1" y="156"/>
                        <a:pt x="0" y="143"/>
                        <a:pt x="0" y="130"/>
                      </a:cubicBezTo>
                      <a:close/>
                    </a:path>
                  </a:pathLst>
                </a:cu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4" name="Google Shape;2204;p24"/>
                <p:cNvSpPr/>
                <p:nvPr/>
              </p:nvSpPr>
              <p:spPr>
                <a:xfrm>
                  <a:off x="6145894" y="3818458"/>
                  <a:ext cx="84410" cy="71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42" extrusionOk="0">
                      <a:moveTo>
                        <a:pt x="0" y="38"/>
                      </a:moveTo>
                      <a:cubicBezTo>
                        <a:pt x="8" y="40"/>
                        <a:pt x="17" y="41"/>
                        <a:pt x="26" y="41"/>
                      </a:cubicBezTo>
                      <a:cubicBezTo>
                        <a:pt x="39" y="42"/>
                        <a:pt x="49" y="33"/>
                        <a:pt x="49" y="23"/>
                      </a:cubicBezTo>
                      <a:cubicBezTo>
                        <a:pt x="49" y="12"/>
                        <a:pt x="40" y="3"/>
                        <a:pt x="28" y="2"/>
                      </a:cubicBezTo>
                      <a:cubicBezTo>
                        <a:pt x="21" y="2"/>
                        <a:pt x="13" y="1"/>
                        <a:pt x="5" y="0"/>
                      </a:cubicBezTo>
                      <a:cubicBezTo>
                        <a:pt x="3" y="13"/>
                        <a:pt x="2" y="26"/>
                        <a:pt x="0" y="38"/>
                      </a:cubicBezTo>
                    </a:path>
                  </a:pathLst>
                </a:custGeom>
                <a:solidFill>
                  <a:srgbClr val="FFE0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5" name="Google Shape;2205;p24"/>
                <p:cNvSpPr/>
                <p:nvPr/>
              </p:nvSpPr>
              <p:spPr>
                <a:xfrm>
                  <a:off x="5776604" y="3598993"/>
                  <a:ext cx="377733" cy="284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0" y="0"/>
                      </a:moveTo>
                      <a:cubicBezTo>
                        <a:pt x="54" y="70"/>
                        <a:pt x="133" y="115"/>
                        <a:pt x="219" y="127"/>
                      </a:cubicBezTo>
                      <a:cubicBezTo>
                        <a:pt x="217" y="140"/>
                        <a:pt x="216" y="153"/>
                        <a:pt x="214" y="165"/>
                      </a:cubicBezTo>
                      <a:cubicBezTo>
                        <a:pt x="133" y="154"/>
                        <a:pt x="58" y="117"/>
                        <a:pt x="0" y="59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546E7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6" name="Google Shape;2206;p24"/>
                <p:cNvSpPr/>
                <p:nvPr/>
              </p:nvSpPr>
              <p:spPr>
                <a:xfrm>
                  <a:off x="5761832" y="3598990"/>
                  <a:ext cx="392505" cy="219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127" extrusionOk="0">
                      <a:moveTo>
                        <a:pt x="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3" y="70"/>
                        <a:pt x="142" y="115"/>
                        <a:pt x="228" y="127"/>
                      </a:cubicBezTo>
                      <a:cubicBezTo>
                        <a:pt x="228" y="127"/>
                        <a:pt x="228" y="127"/>
                        <a:pt x="228" y="127"/>
                      </a:cubicBezTo>
                      <a:cubicBezTo>
                        <a:pt x="142" y="115"/>
                        <a:pt x="63" y="70"/>
                        <a:pt x="9" y="0"/>
                      </a:cubicBezTo>
                    </a:path>
                  </a:pathLst>
                </a:custGeom>
                <a:solidFill>
                  <a:srgbClr val="6CADB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7" name="Google Shape;2207;p24"/>
                <p:cNvSpPr/>
                <p:nvPr/>
              </p:nvSpPr>
              <p:spPr>
                <a:xfrm>
                  <a:off x="5776604" y="3598993"/>
                  <a:ext cx="377733" cy="284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58" y="117"/>
                        <a:pt x="133" y="154"/>
                        <a:pt x="214" y="165"/>
                      </a:cubicBezTo>
                      <a:cubicBezTo>
                        <a:pt x="216" y="153"/>
                        <a:pt x="217" y="140"/>
                        <a:pt x="219" y="127"/>
                      </a:cubicBezTo>
                      <a:cubicBezTo>
                        <a:pt x="133" y="115"/>
                        <a:pt x="54" y="70"/>
                        <a:pt x="0" y="0"/>
                      </a:cubicBezTo>
                    </a:path>
                  </a:pathLst>
                </a:custGeom>
                <a:solidFill>
                  <a:srgbClr val="445C6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8" name="Google Shape;2208;p24"/>
                <p:cNvSpPr/>
                <p:nvPr/>
              </p:nvSpPr>
              <p:spPr>
                <a:xfrm>
                  <a:off x="5455846" y="3598992"/>
                  <a:ext cx="320758" cy="48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455" extrusionOk="0">
                      <a:moveTo>
                        <a:pt x="94" y="0"/>
                      </a:moveTo>
                      <a:lnTo>
                        <a:pt x="152" y="273"/>
                      </a:lnTo>
                      <a:lnTo>
                        <a:pt x="211" y="0"/>
                      </a:lnTo>
                      <a:lnTo>
                        <a:pt x="304" y="0"/>
                      </a:lnTo>
                      <a:lnTo>
                        <a:pt x="304" y="455"/>
                      </a:lnTo>
                      <a:lnTo>
                        <a:pt x="0" y="455"/>
                      </a:lnTo>
                      <a:lnTo>
                        <a:pt x="0" y="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24"/>
                <p:cNvSpPr/>
                <p:nvPr/>
              </p:nvSpPr>
              <p:spPr>
                <a:xfrm>
                  <a:off x="5455846" y="3598992"/>
                  <a:ext cx="320758" cy="48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455" extrusionOk="0">
                      <a:moveTo>
                        <a:pt x="94" y="0"/>
                      </a:moveTo>
                      <a:lnTo>
                        <a:pt x="152" y="273"/>
                      </a:lnTo>
                      <a:lnTo>
                        <a:pt x="211" y="0"/>
                      </a:lnTo>
                      <a:lnTo>
                        <a:pt x="304" y="0"/>
                      </a:lnTo>
                      <a:lnTo>
                        <a:pt x="304" y="455"/>
                      </a:lnTo>
                      <a:lnTo>
                        <a:pt x="0" y="455"/>
                      </a:lnTo>
                      <a:lnTo>
                        <a:pt x="0" y="0"/>
                      </a:lnTo>
                      <a:lnTo>
                        <a:pt x="9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0" name="Google Shape;2210;p24"/>
                <p:cNvSpPr/>
                <p:nvPr/>
              </p:nvSpPr>
              <p:spPr>
                <a:xfrm>
                  <a:off x="5647877" y="4023149"/>
                  <a:ext cx="111843" cy="18992"/>
                </a:xfrm>
                <a:prstGeom prst="rect">
                  <a:avLst/>
                </a:pr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1" name="Google Shape;2211;p24"/>
                <p:cNvSpPr/>
                <p:nvPr/>
              </p:nvSpPr>
              <p:spPr>
                <a:xfrm>
                  <a:off x="5647877" y="4023149"/>
                  <a:ext cx="111843" cy="189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2" name="Google Shape;2212;p24"/>
                <p:cNvSpPr/>
                <p:nvPr/>
              </p:nvSpPr>
              <p:spPr>
                <a:xfrm>
                  <a:off x="5470617" y="4023149"/>
                  <a:ext cx="112897" cy="18992"/>
                </a:xfrm>
                <a:prstGeom prst="rect">
                  <a:avLst/>
                </a:prstGeom>
                <a:solidFill>
                  <a:srgbClr val="A5A1A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3" name="Google Shape;2213;p24"/>
                <p:cNvSpPr/>
                <p:nvPr/>
              </p:nvSpPr>
              <p:spPr>
                <a:xfrm>
                  <a:off x="5561357" y="3580000"/>
                  <a:ext cx="108677" cy="34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33" extrusionOk="0">
                      <a:moveTo>
                        <a:pt x="103" y="0"/>
                      </a:moveTo>
                      <a:lnTo>
                        <a:pt x="72" y="33"/>
                      </a:lnTo>
                      <a:lnTo>
                        <a:pt x="52" y="0"/>
                      </a:lnTo>
                      <a:lnTo>
                        <a:pt x="34" y="33"/>
                      </a:lnTo>
                      <a:lnTo>
                        <a:pt x="0" y="0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4" name="Google Shape;2214;p24"/>
                <p:cNvSpPr/>
                <p:nvPr/>
              </p:nvSpPr>
              <p:spPr>
                <a:xfrm>
                  <a:off x="5618334" y="3598992"/>
                  <a:ext cx="158268" cy="48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455" extrusionOk="0">
                      <a:moveTo>
                        <a:pt x="28" y="420"/>
                      </a:moveTo>
                      <a:lnTo>
                        <a:pt x="28" y="402"/>
                      </a:lnTo>
                      <a:lnTo>
                        <a:pt x="134" y="402"/>
                      </a:lnTo>
                      <a:lnTo>
                        <a:pt x="134" y="420"/>
                      </a:lnTo>
                      <a:lnTo>
                        <a:pt x="28" y="420"/>
                      </a:lnTo>
                      <a:close/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21" y="0"/>
                      </a:lnTo>
                      <a:lnTo>
                        <a:pt x="90" y="31"/>
                      </a:lnTo>
                      <a:lnTo>
                        <a:pt x="98" y="72"/>
                      </a:lnTo>
                      <a:lnTo>
                        <a:pt x="0" y="271"/>
                      </a:lnTo>
                      <a:lnTo>
                        <a:pt x="0" y="455"/>
                      </a:lnTo>
                      <a:lnTo>
                        <a:pt x="150" y="455"/>
                      </a:lnTo>
                      <a:lnTo>
                        <a:pt x="150" y="97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5" name="Google Shape;2215;p24"/>
                <p:cNvSpPr/>
                <p:nvPr/>
              </p:nvSpPr>
              <p:spPr>
                <a:xfrm>
                  <a:off x="5618334" y="3598992"/>
                  <a:ext cx="158268" cy="48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455" extrusionOk="0">
                      <a:moveTo>
                        <a:pt x="28" y="420"/>
                      </a:moveTo>
                      <a:lnTo>
                        <a:pt x="28" y="402"/>
                      </a:lnTo>
                      <a:lnTo>
                        <a:pt x="134" y="402"/>
                      </a:lnTo>
                      <a:lnTo>
                        <a:pt x="134" y="420"/>
                      </a:lnTo>
                      <a:lnTo>
                        <a:pt x="28" y="420"/>
                      </a:lnTo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21" y="0"/>
                      </a:lnTo>
                      <a:lnTo>
                        <a:pt x="90" y="31"/>
                      </a:lnTo>
                      <a:lnTo>
                        <a:pt x="98" y="72"/>
                      </a:lnTo>
                      <a:lnTo>
                        <a:pt x="0" y="271"/>
                      </a:lnTo>
                      <a:lnTo>
                        <a:pt x="0" y="455"/>
                      </a:lnTo>
                      <a:lnTo>
                        <a:pt x="150" y="455"/>
                      </a:lnTo>
                      <a:lnTo>
                        <a:pt x="150" y="97"/>
                      </a:lnTo>
                      <a:lnTo>
                        <a:pt x="15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6" name="Google Shape;2216;p24"/>
                <p:cNvSpPr/>
                <p:nvPr/>
              </p:nvSpPr>
              <p:spPr>
                <a:xfrm>
                  <a:off x="5647877" y="4023149"/>
                  <a:ext cx="111843" cy="18992"/>
                </a:xfrm>
                <a:prstGeom prst="rect">
                  <a:avLst/>
                </a:prstGeom>
                <a:solidFill>
                  <a:srgbClr val="A5A1A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7" name="Google Shape;2217;p24"/>
                <p:cNvSpPr/>
                <p:nvPr/>
              </p:nvSpPr>
              <p:spPr>
                <a:xfrm>
                  <a:off x="5647877" y="4023149"/>
                  <a:ext cx="111843" cy="189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8" name="Google Shape;2218;p24"/>
                <p:cNvSpPr/>
                <p:nvPr/>
              </p:nvSpPr>
              <p:spPr>
                <a:xfrm>
                  <a:off x="5489608" y="3598990"/>
                  <a:ext cx="126616" cy="28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73" extrusionOk="0">
                      <a:moveTo>
                        <a:pt x="68" y="0"/>
                      </a:moveTo>
                      <a:lnTo>
                        <a:pt x="0" y="0"/>
                      </a:lnTo>
                      <a:lnTo>
                        <a:pt x="31" y="31"/>
                      </a:lnTo>
                      <a:lnTo>
                        <a:pt x="21" y="72"/>
                      </a:lnTo>
                      <a:lnTo>
                        <a:pt x="120" y="273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A5A1A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9" name="Google Shape;2219;p24"/>
                <p:cNvSpPr/>
                <p:nvPr/>
              </p:nvSpPr>
              <p:spPr>
                <a:xfrm>
                  <a:off x="5489608" y="3598990"/>
                  <a:ext cx="126616" cy="28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73" extrusionOk="0">
                      <a:moveTo>
                        <a:pt x="68" y="0"/>
                      </a:moveTo>
                      <a:lnTo>
                        <a:pt x="0" y="0"/>
                      </a:lnTo>
                      <a:lnTo>
                        <a:pt x="31" y="31"/>
                      </a:lnTo>
                      <a:lnTo>
                        <a:pt x="21" y="72"/>
                      </a:lnTo>
                      <a:lnTo>
                        <a:pt x="120" y="273"/>
                      </a:lnTo>
                      <a:lnTo>
                        <a:pt x="6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0" name="Google Shape;2220;p24"/>
                <p:cNvSpPr/>
                <p:nvPr/>
              </p:nvSpPr>
              <p:spPr>
                <a:xfrm>
                  <a:off x="5616223" y="3598990"/>
                  <a:ext cx="129781" cy="28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73" extrusionOk="0">
                      <a:moveTo>
                        <a:pt x="53" y="0"/>
                      </a:moveTo>
                      <a:lnTo>
                        <a:pt x="123" y="0"/>
                      </a:lnTo>
                      <a:lnTo>
                        <a:pt x="92" y="31"/>
                      </a:lnTo>
                      <a:lnTo>
                        <a:pt x="100" y="72"/>
                      </a:lnTo>
                      <a:lnTo>
                        <a:pt x="0" y="2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7890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1" name="Google Shape;2221;p24"/>
                <p:cNvSpPr/>
                <p:nvPr/>
              </p:nvSpPr>
              <p:spPr>
                <a:xfrm>
                  <a:off x="5616223" y="3598990"/>
                  <a:ext cx="129781" cy="28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73" extrusionOk="0">
                      <a:moveTo>
                        <a:pt x="53" y="0"/>
                      </a:moveTo>
                      <a:lnTo>
                        <a:pt x="123" y="0"/>
                      </a:lnTo>
                      <a:lnTo>
                        <a:pt x="92" y="31"/>
                      </a:lnTo>
                      <a:lnTo>
                        <a:pt x="100" y="72"/>
                      </a:lnTo>
                      <a:lnTo>
                        <a:pt x="0" y="273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2" name="Google Shape;2222;p24"/>
                <p:cNvSpPr/>
                <p:nvPr/>
              </p:nvSpPr>
              <p:spPr>
                <a:xfrm>
                  <a:off x="5616223" y="3598990"/>
                  <a:ext cx="129781" cy="28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73" extrusionOk="0">
                      <a:moveTo>
                        <a:pt x="123" y="0"/>
                      </a:moveTo>
                      <a:lnTo>
                        <a:pt x="53" y="0"/>
                      </a:lnTo>
                      <a:lnTo>
                        <a:pt x="25" y="150"/>
                      </a:lnTo>
                      <a:lnTo>
                        <a:pt x="0" y="273"/>
                      </a:lnTo>
                      <a:lnTo>
                        <a:pt x="100" y="72"/>
                      </a:lnTo>
                      <a:lnTo>
                        <a:pt x="92" y="31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A5A1A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3" name="Google Shape;2223;p24"/>
                <p:cNvSpPr/>
                <p:nvPr/>
              </p:nvSpPr>
              <p:spPr>
                <a:xfrm>
                  <a:off x="5616223" y="3598990"/>
                  <a:ext cx="129781" cy="28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73" extrusionOk="0">
                      <a:moveTo>
                        <a:pt x="123" y="0"/>
                      </a:moveTo>
                      <a:lnTo>
                        <a:pt x="53" y="0"/>
                      </a:lnTo>
                      <a:lnTo>
                        <a:pt x="25" y="150"/>
                      </a:lnTo>
                      <a:lnTo>
                        <a:pt x="0" y="273"/>
                      </a:lnTo>
                      <a:lnTo>
                        <a:pt x="100" y="72"/>
                      </a:lnTo>
                      <a:lnTo>
                        <a:pt x="92" y="31"/>
                      </a:lnTo>
                      <a:lnTo>
                        <a:pt x="12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224" name="Google Shape;2224;p24"/>
          <p:cNvGrpSpPr/>
          <p:nvPr/>
        </p:nvGrpSpPr>
        <p:grpSpPr>
          <a:xfrm>
            <a:off x="7048023" y="2533820"/>
            <a:ext cx="1146915" cy="1146917"/>
            <a:chOff x="7048023" y="2448911"/>
            <a:chExt cx="1146915" cy="1146917"/>
          </a:xfrm>
        </p:grpSpPr>
        <p:sp>
          <p:nvSpPr>
            <p:cNvPr id="2225" name="Google Shape;2225;p24"/>
            <p:cNvSpPr/>
            <p:nvPr/>
          </p:nvSpPr>
          <p:spPr>
            <a:xfrm>
              <a:off x="7048023" y="2448911"/>
              <a:ext cx="1146915" cy="1146917"/>
            </a:xfrm>
            <a:custGeom>
              <a:avLst/>
              <a:gdLst/>
              <a:ahLst/>
              <a:cxnLst/>
              <a:rect l="l" t="t" r="r" b="b"/>
              <a:pathLst>
                <a:path w="665" h="665" extrusionOk="0">
                  <a:moveTo>
                    <a:pt x="478" y="81"/>
                  </a:moveTo>
                  <a:cubicBezTo>
                    <a:pt x="617" y="161"/>
                    <a:pt x="665" y="339"/>
                    <a:pt x="584" y="478"/>
                  </a:cubicBezTo>
                  <a:cubicBezTo>
                    <a:pt x="504" y="618"/>
                    <a:pt x="326" y="665"/>
                    <a:pt x="187" y="585"/>
                  </a:cubicBezTo>
                  <a:cubicBezTo>
                    <a:pt x="47" y="504"/>
                    <a:pt x="0" y="326"/>
                    <a:pt x="80" y="187"/>
                  </a:cubicBezTo>
                  <a:cubicBezTo>
                    <a:pt x="161" y="48"/>
                    <a:pt x="339" y="0"/>
                    <a:pt x="478" y="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24"/>
            <p:cNvSpPr/>
            <p:nvPr/>
          </p:nvSpPr>
          <p:spPr>
            <a:xfrm>
              <a:off x="7098667" y="2500611"/>
              <a:ext cx="1044570" cy="1044570"/>
            </a:xfrm>
            <a:custGeom>
              <a:avLst/>
              <a:gdLst/>
              <a:ahLst/>
              <a:cxnLst/>
              <a:rect l="l" t="t" r="r" b="b"/>
              <a:pathLst>
                <a:path w="606" h="606" extrusionOk="0">
                  <a:moveTo>
                    <a:pt x="449" y="51"/>
                  </a:moveTo>
                  <a:cubicBezTo>
                    <a:pt x="443" y="61"/>
                    <a:pt x="443" y="61"/>
                    <a:pt x="443" y="61"/>
                  </a:cubicBezTo>
                  <a:cubicBezTo>
                    <a:pt x="488" y="87"/>
                    <a:pt x="523" y="123"/>
                    <a:pt x="546" y="165"/>
                  </a:cubicBezTo>
                  <a:cubicBezTo>
                    <a:pt x="570" y="207"/>
                    <a:pt x="582" y="255"/>
                    <a:pt x="582" y="303"/>
                  </a:cubicBezTo>
                  <a:cubicBezTo>
                    <a:pt x="582" y="350"/>
                    <a:pt x="570" y="398"/>
                    <a:pt x="545" y="442"/>
                  </a:cubicBezTo>
                  <a:cubicBezTo>
                    <a:pt x="519" y="487"/>
                    <a:pt x="483" y="522"/>
                    <a:pt x="441" y="546"/>
                  </a:cubicBezTo>
                  <a:cubicBezTo>
                    <a:pt x="399" y="569"/>
                    <a:pt x="351" y="582"/>
                    <a:pt x="303" y="582"/>
                  </a:cubicBezTo>
                  <a:cubicBezTo>
                    <a:pt x="256" y="582"/>
                    <a:pt x="208" y="570"/>
                    <a:pt x="164" y="544"/>
                  </a:cubicBezTo>
                  <a:cubicBezTo>
                    <a:pt x="119" y="519"/>
                    <a:pt x="84" y="482"/>
                    <a:pt x="60" y="440"/>
                  </a:cubicBezTo>
                  <a:cubicBezTo>
                    <a:pt x="37" y="398"/>
                    <a:pt x="24" y="351"/>
                    <a:pt x="24" y="302"/>
                  </a:cubicBezTo>
                  <a:cubicBezTo>
                    <a:pt x="24" y="255"/>
                    <a:pt x="36" y="207"/>
                    <a:pt x="62" y="163"/>
                  </a:cubicBezTo>
                  <a:cubicBezTo>
                    <a:pt x="87" y="118"/>
                    <a:pt x="124" y="83"/>
                    <a:pt x="166" y="60"/>
                  </a:cubicBezTo>
                  <a:cubicBezTo>
                    <a:pt x="208" y="36"/>
                    <a:pt x="255" y="24"/>
                    <a:pt x="304" y="24"/>
                  </a:cubicBezTo>
                  <a:cubicBezTo>
                    <a:pt x="351" y="24"/>
                    <a:pt x="399" y="36"/>
                    <a:pt x="443" y="61"/>
                  </a:cubicBezTo>
                  <a:cubicBezTo>
                    <a:pt x="449" y="51"/>
                    <a:pt x="449" y="51"/>
                    <a:pt x="449" y="51"/>
                  </a:cubicBezTo>
                  <a:cubicBezTo>
                    <a:pt x="455" y="40"/>
                    <a:pt x="455" y="40"/>
                    <a:pt x="455" y="40"/>
                  </a:cubicBezTo>
                  <a:cubicBezTo>
                    <a:pt x="407" y="13"/>
                    <a:pt x="355" y="0"/>
                    <a:pt x="304" y="0"/>
                  </a:cubicBezTo>
                  <a:cubicBezTo>
                    <a:pt x="251" y="0"/>
                    <a:pt x="200" y="13"/>
                    <a:pt x="154" y="39"/>
                  </a:cubicBezTo>
                  <a:cubicBezTo>
                    <a:pt x="108" y="65"/>
                    <a:pt x="69" y="103"/>
                    <a:pt x="41" y="151"/>
                  </a:cubicBezTo>
                  <a:cubicBezTo>
                    <a:pt x="13" y="199"/>
                    <a:pt x="0" y="251"/>
                    <a:pt x="0" y="302"/>
                  </a:cubicBezTo>
                  <a:cubicBezTo>
                    <a:pt x="0" y="355"/>
                    <a:pt x="14" y="406"/>
                    <a:pt x="39" y="452"/>
                  </a:cubicBezTo>
                  <a:cubicBezTo>
                    <a:pt x="65" y="498"/>
                    <a:pt x="103" y="537"/>
                    <a:pt x="152" y="565"/>
                  </a:cubicBezTo>
                  <a:cubicBezTo>
                    <a:pt x="199" y="593"/>
                    <a:pt x="252" y="606"/>
                    <a:pt x="303" y="606"/>
                  </a:cubicBezTo>
                  <a:cubicBezTo>
                    <a:pt x="355" y="606"/>
                    <a:pt x="407" y="592"/>
                    <a:pt x="453" y="567"/>
                  </a:cubicBezTo>
                  <a:cubicBezTo>
                    <a:pt x="498" y="541"/>
                    <a:pt x="538" y="503"/>
                    <a:pt x="566" y="454"/>
                  </a:cubicBezTo>
                  <a:cubicBezTo>
                    <a:pt x="593" y="407"/>
                    <a:pt x="606" y="354"/>
                    <a:pt x="606" y="303"/>
                  </a:cubicBezTo>
                  <a:cubicBezTo>
                    <a:pt x="606" y="251"/>
                    <a:pt x="593" y="199"/>
                    <a:pt x="567" y="153"/>
                  </a:cubicBezTo>
                  <a:cubicBezTo>
                    <a:pt x="541" y="108"/>
                    <a:pt x="503" y="68"/>
                    <a:pt x="455" y="40"/>
                  </a:cubicBezTo>
                  <a:lnTo>
                    <a:pt x="449" y="51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24"/>
          <p:cNvGrpSpPr/>
          <p:nvPr/>
        </p:nvGrpSpPr>
        <p:grpSpPr>
          <a:xfrm>
            <a:off x="5575073" y="1705549"/>
            <a:ext cx="1046681" cy="1045624"/>
            <a:chOff x="5575073" y="1620640"/>
            <a:chExt cx="1046681" cy="1045624"/>
          </a:xfrm>
        </p:grpSpPr>
        <p:sp>
          <p:nvSpPr>
            <p:cNvPr id="2228" name="Google Shape;2228;p24"/>
            <p:cNvSpPr/>
            <p:nvPr/>
          </p:nvSpPr>
          <p:spPr>
            <a:xfrm>
              <a:off x="5596176" y="1641741"/>
              <a:ext cx="1005529" cy="1003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24"/>
            <p:cNvSpPr/>
            <p:nvPr/>
          </p:nvSpPr>
          <p:spPr>
            <a:xfrm>
              <a:off x="5575073" y="1620640"/>
              <a:ext cx="1046681" cy="1045624"/>
            </a:xfrm>
            <a:custGeom>
              <a:avLst/>
              <a:gdLst/>
              <a:ahLst/>
              <a:cxnLst/>
              <a:rect l="l" t="t" r="r" b="b"/>
              <a:pathLst>
                <a:path w="607" h="606" extrusionOk="0">
                  <a:moveTo>
                    <a:pt x="449" y="51"/>
                  </a:moveTo>
                  <a:cubicBezTo>
                    <a:pt x="443" y="61"/>
                    <a:pt x="443" y="61"/>
                    <a:pt x="443" y="61"/>
                  </a:cubicBezTo>
                  <a:cubicBezTo>
                    <a:pt x="488" y="87"/>
                    <a:pt x="523" y="124"/>
                    <a:pt x="546" y="166"/>
                  </a:cubicBezTo>
                  <a:cubicBezTo>
                    <a:pt x="570" y="208"/>
                    <a:pt x="583" y="255"/>
                    <a:pt x="583" y="303"/>
                  </a:cubicBezTo>
                  <a:cubicBezTo>
                    <a:pt x="583" y="351"/>
                    <a:pt x="571" y="399"/>
                    <a:pt x="545" y="443"/>
                  </a:cubicBezTo>
                  <a:cubicBezTo>
                    <a:pt x="519" y="487"/>
                    <a:pt x="483" y="522"/>
                    <a:pt x="441" y="546"/>
                  </a:cubicBezTo>
                  <a:cubicBezTo>
                    <a:pt x="399" y="570"/>
                    <a:pt x="351" y="582"/>
                    <a:pt x="303" y="582"/>
                  </a:cubicBezTo>
                  <a:cubicBezTo>
                    <a:pt x="256" y="582"/>
                    <a:pt x="208" y="570"/>
                    <a:pt x="164" y="545"/>
                  </a:cubicBezTo>
                  <a:cubicBezTo>
                    <a:pt x="119" y="519"/>
                    <a:pt x="84" y="483"/>
                    <a:pt x="61" y="441"/>
                  </a:cubicBezTo>
                  <a:cubicBezTo>
                    <a:pt x="37" y="399"/>
                    <a:pt x="24" y="351"/>
                    <a:pt x="24" y="303"/>
                  </a:cubicBezTo>
                  <a:cubicBezTo>
                    <a:pt x="24" y="255"/>
                    <a:pt x="36" y="207"/>
                    <a:pt x="62" y="163"/>
                  </a:cubicBezTo>
                  <a:cubicBezTo>
                    <a:pt x="88" y="119"/>
                    <a:pt x="124" y="84"/>
                    <a:pt x="166" y="60"/>
                  </a:cubicBezTo>
                  <a:cubicBezTo>
                    <a:pt x="208" y="36"/>
                    <a:pt x="256" y="24"/>
                    <a:pt x="304" y="24"/>
                  </a:cubicBezTo>
                  <a:cubicBezTo>
                    <a:pt x="351" y="24"/>
                    <a:pt x="399" y="36"/>
                    <a:pt x="443" y="61"/>
                  </a:cubicBezTo>
                  <a:cubicBezTo>
                    <a:pt x="449" y="51"/>
                    <a:pt x="449" y="51"/>
                    <a:pt x="449" y="51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07" y="13"/>
                    <a:pt x="355" y="0"/>
                    <a:pt x="304" y="0"/>
                  </a:cubicBezTo>
                  <a:cubicBezTo>
                    <a:pt x="251" y="0"/>
                    <a:pt x="200" y="13"/>
                    <a:pt x="154" y="39"/>
                  </a:cubicBezTo>
                  <a:cubicBezTo>
                    <a:pt x="109" y="65"/>
                    <a:pt x="69" y="103"/>
                    <a:pt x="41" y="151"/>
                  </a:cubicBezTo>
                  <a:cubicBezTo>
                    <a:pt x="13" y="199"/>
                    <a:pt x="0" y="251"/>
                    <a:pt x="0" y="303"/>
                  </a:cubicBezTo>
                  <a:cubicBezTo>
                    <a:pt x="0" y="355"/>
                    <a:pt x="14" y="407"/>
                    <a:pt x="40" y="452"/>
                  </a:cubicBezTo>
                  <a:cubicBezTo>
                    <a:pt x="65" y="498"/>
                    <a:pt x="103" y="538"/>
                    <a:pt x="152" y="566"/>
                  </a:cubicBezTo>
                  <a:cubicBezTo>
                    <a:pt x="200" y="593"/>
                    <a:pt x="252" y="606"/>
                    <a:pt x="303" y="606"/>
                  </a:cubicBezTo>
                  <a:cubicBezTo>
                    <a:pt x="356" y="606"/>
                    <a:pt x="407" y="593"/>
                    <a:pt x="453" y="567"/>
                  </a:cubicBezTo>
                  <a:cubicBezTo>
                    <a:pt x="498" y="541"/>
                    <a:pt x="538" y="503"/>
                    <a:pt x="566" y="455"/>
                  </a:cubicBezTo>
                  <a:cubicBezTo>
                    <a:pt x="594" y="407"/>
                    <a:pt x="607" y="355"/>
                    <a:pt x="607" y="303"/>
                  </a:cubicBezTo>
                  <a:cubicBezTo>
                    <a:pt x="607" y="251"/>
                    <a:pt x="593" y="199"/>
                    <a:pt x="567" y="154"/>
                  </a:cubicBezTo>
                  <a:cubicBezTo>
                    <a:pt x="542" y="108"/>
                    <a:pt x="504" y="69"/>
                    <a:pt x="455" y="41"/>
                  </a:cubicBezTo>
                  <a:lnTo>
                    <a:pt x="449" y="51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0" name="Google Shape;2230;p24"/>
          <p:cNvGrpSpPr/>
          <p:nvPr/>
        </p:nvGrpSpPr>
        <p:grpSpPr>
          <a:xfrm>
            <a:off x="4002944" y="2533820"/>
            <a:ext cx="1146915" cy="1146917"/>
            <a:chOff x="4002944" y="2448911"/>
            <a:chExt cx="1146915" cy="1146917"/>
          </a:xfrm>
        </p:grpSpPr>
        <p:sp>
          <p:nvSpPr>
            <p:cNvPr id="2231" name="Google Shape;2231;p24"/>
            <p:cNvSpPr/>
            <p:nvPr/>
          </p:nvSpPr>
          <p:spPr>
            <a:xfrm>
              <a:off x="4002944" y="2448911"/>
              <a:ext cx="1146915" cy="1146917"/>
            </a:xfrm>
            <a:custGeom>
              <a:avLst/>
              <a:gdLst/>
              <a:ahLst/>
              <a:cxnLst/>
              <a:rect l="l" t="t" r="r" b="b"/>
              <a:pathLst>
                <a:path w="665" h="665" extrusionOk="0">
                  <a:moveTo>
                    <a:pt x="478" y="81"/>
                  </a:moveTo>
                  <a:cubicBezTo>
                    <a:pt x="618" y="161"/>
                    <a:pt x="665" y="339"/>
                    <a:pt x="585" y="478"/>
                  </a:cubicBezTo>
                  <a:cubicBezTo>
                    <a:pt x="504" y="618"/>
                    <a:pt x="326" y="665"/>
                    <a:pt x="187" y="585"/>
                  </a:cubicBezTo>
                  <a:cubicBezTo>
                    <a:pt x="48" y="504"/>
                    <a:pt x="0" y="326"/>
                    <a:pt x="81" y="187"/>
                  </a:cubicBezTo>
                  <a:cubicBezTo>
                    <a:pt x="161" y="48"/>
                    <a:pt x="339" y="0"/>
                    <a:pt x="47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24"/>
            <p:cNvSpPr/>
            <p:nvPr/>
          </p:nvSpPr>
          <p:spPr>
            <a:xfrm>
              <a:off x="4054645" y="2500611"/>
              <a:ext cx="1044570" cy="1044570"/>
            </a:xfrm>
            <a:custGeom>
              <a:avLst/>
              <a:gdLst/>
              <a:ahLst/>
              <a:cxnLst/>
              <a:rect l="l" t="t" r="r" b="b"/>
              <a:pathLst>
                <a:path w="606" h="606" extrusionOk="0">
                  <a:moveTo>
                    <a:pt x="448" y="51"/>
                  </a:moveTo>
                  <a:cubicBezTo>
                    <a:pt x="442" y="61"/>
                    <a:pt x="442" y="61"/>
                    <a:pt x="442" y="61"/>
                  </a:cubicBezTo>
                  <a:cubicBezTo>
                    <a:pt x="487" y="87"/>
                    <a:pt x="522" y="123"/>
                    <a:pt x="546" y="165"/>
                  </a:cubicBezTo>
                  <a:cubicBezTo>
                    <a:pt x="569" y="207"/>
                    <a:pt x="582" y="255"/>
                    <a:pt x="582" y="303"/>
                  </a:cubicBezTo>
                  <a:cubicBezTo>
                    <a:pt x="582" y="350"/>
                    <a:pt x="570" y="398"/>
                    <a:pt x="544" y="442"/>
                  </a:cubicBezTo>
                  <a:cubicBezTo>
                    <a:pt x="519" y="487"/>
                    <a:pt x="482" y="522"/>
                    <a:pt x="440" y="546"/>
                  </a:cubicBezTo>
                  <a:cubicBezTo>
                    <a:pt x="398" y="569"/>
                    <a:pt x="351" y="582"/>
                    <a:pt x="302" y="582"/>
                  </a:cubicBezTo>
                  <a:cubicBezTo>
                    <a:pt x="255" y="582"/>
                    <a:pt x="207" y="570"/>
                    <a:pt x="163" y="544"/>
                  </a:cubicBezTo>
                  <a:cubicBezTo>
                    <a:pt x="118" y="519"/>
                    <a:pt x="83" y="482"/>
                    <a:pt x="60" y="440"/>
                  </a:cubicBezTo>
                  <a:cubicBezTo>
                    <a:pt x="36" y="398"/>
                    <a:pt x="24" y="351"/>
                    <a:pt x="24" y="302"/>
                  </a:cubicBezTo>
                  <a:cubicBezTo>
                    <a:pt x="24" y="255"/>
                    <a:pt x="36" y="207"/>
                    <a:pt x="61" y="163"/>
                  </a:cubicBezTo>
                  <a:cubicBezTo>
                    <a:pt x="87" y="118"/>
                    <a:pt x="123" y="83"/>
                    <a:pt x="165" y="60"/>
                  </a:cubicBezTo>
                  <a:cubicBezTo>
                    <a:pt x="207" y="36"/>
                    <a:pt x="255" y="24"/>
                    <a:pt x="303" y="24"/>
                  </a:cubicBezTo>
                  <a:cubicBezTo>
                    <a:pt x="350" y="24"/>
                    <a:pt x="398" y="36"/>
                    <a:pt x="442" y="6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454" y="40"/>
                    <a:pt x="454" y="40"/>
                    <a:pt x="454" y="40"/>
                  </a:cubicBezTo>
                  <a:cubicBezTo>
                    <a:pt x="407" y="13"/>
                    <a:pt x="354" y="0"/>
                    <a:pt x="303" y="0"/>
                  </a:cubicBezTo>
                  <a:cubicBezTo>
                    <a:pt x="251" y="0"/>
                    <a:pt x="199" y="13"/>
                    <a:pt x="153" y="39"/>
                  </a:cubicBezTo>
                  <a:cubicBezTo>
                    <a:pt x="108" y="65"/>
                    <a:pt x="68" y="103"/>
                    <a:pt x="40" y="151"/>
                  </a:cubicBezTo>
                  <a:cubicBezTo>
                    <a:pt x="13" y="199"/>
                    <a:pt x="0" y="251"/>
                    <a:pt x="0" y="302"/>
                  </a:cubicBezTo>
                  <a:cubicBezTo>
                    <a:pt x="0" y="355"/>
                    <a:pt x="13" y="406"/>
                    <a:pt x="39" y="452"/>
                  </a:cubicBezTo>
                  <a:cubicBezTo>
                    <a:pt x="65" y="498"/>
                    <a:pt x="103" y="537"/>
                    <a:pt x="151" y="565"/>
                  </a:cubicBezTo>
                  <a:cubicBezTo>
                    <a:pt x="199" y="593"/>
                    <a:pt x="251" y="606"/>
                    <a:pt x="302" y="606"/>
                  </a:cubicBezTo>
                  <a:cubicBezTo>
                    <a:pt x="355" y="606"/>
                    <a:pt x="406" y="592"/>
                    <a:pt x="452" y="567"/>
                  </a:cubicBezTo>
                  <a:cubicBezTo>
                    <a:pt x="498" y="541"/>
                    <a:pt x="537" y="503"/>
                    <a:pt x="565" y="454"/>
                  </a:cubicBezTo>
                  <a:cubicBezTo>
                    <a:pt x="593" y="407"/>
                    <a:pt x="606" y="354"/>
                    <a:pt x="606" y="303"/>
                  </a:cubicBezTo>
                  <a:cubicBezTo>
                    <a:pt x="606" y="251"/>
                    <a:pt x="592" y="199"/>
                    <a:pt x="567" y="153"/>
                  </a:cubicBezTo>
                  <a:cubicBezTo>
                    <a:pt x="541" y="108"/>
                    <a:pt x="503" y="68"/>
                    <a:pt x="454" y="40"/>
                  </a:cubicBezTo>
                  <a:lnTo>
                    <a:pt x="448" y="51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3" name="Google Shape;2233;p24"/>
          <p:cNvGrpSpPr/>
          <p:nvPr/>
        </p:nvGrpSpPr>
        <p:grpSpPr>
          <a:xfrm>
            <a:off x="7048023" y="4292706"/>
            <a:ext cx="1146915" cy="1146917"/>
            <a:chOff x="7048023" y="4207797"/>
            <a:chExt cx="1146915" cy="1146917"/>
          </a:xfrm>
        </p:grpSpPr>
        <p:sp>
          <p:nvSpPr>
            <p:cNvPr id="2234" name="Google Shape;2234;p24"/>
            <p:cNvSpPr/>
            <p:nvPr/>
          </p:nvSpPr>
          <p:spPr>
            <a:xfrm>
              <a:off x="7048023" y="4207797"/>
              <a:ext cx="1146915" cy="1146917"/>
            </a:xfrm>
            <a:custGeom>
              <a:avLst/>
              <a:gdLst/>
              <a:ahLst/>
              <a:cxnLst/>
              <a:rect l="l" t="t" r="r" b="b"/>
              <a:pathLst>
                <a:path w="665" h="665" extrusionOk="0">
                  <a:moveTo>
                    <a:pt x="478" y="80"/>
                  </a:moveTo>
                  <a:cubicBezTo>
                    <a:pt x="617" y="160"/>
                    <a:pt x="665" y="338"/>
                    <a:pt x="584" y="478"/>
                  </a:cubicBezTo>
                  <a:cubicBezTo>
                    <a:pt x="504" y="617"/>
                    <a:pt x="326" y="665"/>
                    <a:pt x="187" y="584"/>
                  </a:cubicBezTo>
                  <a:cubicBezTo>
                    <a:pt x="47" y="504"/>
                    <a:pt x="0" y="326"/>
                    <a:pt x="80" y="187"/>
                  </a:cubicBezTo>
                  <a:cubicBezTo>
                    <a:pt x="161" y="47"/>
                    <a:pt x="339" y="0"/>
                    <a:pt x="478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4"/>
            <p:cNvSpPr/>
            <p:nvPr/>
          </p:nvSpPr>
          <p:spPr>
            <a:xfrm>
              <a:off x="7098667" y="4258442"/>
              <a:ext cx="1044570" cy="1044570"/>
            </a:xfrm>
            <a:custGeom>
              <a:avLst/>
              <a:gdLst/>
              <a:ahLst/>
              <a:cxnLst/>
              <a:rect l="l" t="t" r="r" b="b"/>
              <a:pathLst>
                <a:path w="606" h="606" extrusionOk="0">
                  <a:moveTo>
                    <a:pt x="449" y="51"/>
                  </a:moveTo>
                  <a:cubicBezTo>
                    <a:pt x="443" y="61"/>
                    <a:pt x="443" y="61"/>
                    <a:pt x="443" y="61"/>
                  </a:cubicBezTo>
                  <a:cubicBezTo>
                    <a:pt x="488" y="87"/>
                    <a:pt x="523" y="124"/>
                    <a:pt x="546" y="166"/>
                  </a:cubicBezTo>
                  <a:cubicBezTo>
                    <a:pt x="570" y="208"/>
                    <a:pt x="582" y="255"/>
                    <a:pt x="582" y="303"/>
                  </a:cubicBezTo>
                  <a:cubicBezTo>
                    <a:pt x="582" y="351"/>
                    <a:pt x="570" y="399"/>
                    <a:pt x="545" y="443"/>
                  </a:cubicBezTo>
                  <a:cubicBezTo>
                    <a:pt x="519" y="487"/>
                    <a:pt x="483" y="522"/>
                    <a:pt x="441" y="546"/>
                  </a:cubicBezTo>
                  <a:cubicBezTo>
                    <a:pt x="399" y="570"/>
                    <a:pt x="351" y="582"/>
                    <a:pt x="303" y="582"/>
                  </a:cubicBezTo>
                  <a:cubicBezTo>
                    <a:pt x="256" y="582"/>
                    <a:pt x="208" y="570"/>
                    <a:pt x="164" y="545"/>
                  </a:cubicBezTo>
                  <a:cubicBezTo>
                    <a:pt x="119" y="519"/>
                    <a:pt x="84" y="483"/>
                    <a:pt x="60" y="441"/>
                  </a:cubicBezTo>
                  <a:cubicBezTo>
                    <a:pt x="37" y="399"/>
                    <a:pt x="24" y="351"/>
                    <a:pt x="24" y="303"/>
                  </a:cubicBezTo>
                  <a:cubicBezTo>
                    <a:pt x="24" y="255"/>
                    <a:pt x="36" y="208"/>
                    <a:pt x="62" y="164"/>
                  </a:cubicBezTo>
                  <a:cubicBezTo>
                    <a:pt x="87" y="119"/>
                    <a:pt x="124" y="84"/>
                    <a:pt x="166" y="60"/>
                  </a:cubicBezTo>
                  <a:cubicBezTo>
                    <a:pt x="208" y="36"/>
                    <a:pt x="255" y="24"/>
                    <a:pt x="304" y="24"/>
                  </a:cubicBezTo>
                  <a:cubicBezTo>
                    <a:pt x="351" y="24"/>
                    <a:pt x="399" y="36"/>
                    <a:pt x="443" y="61"/>
                  </a:cubicBezTo>
                  <a:cubicBezTo>
                    <a:pt x="449" y="51"/>
                    <a:pt x="449" y="51"/>
                    <a:pt x="449" y="51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07" y="13"/>
                    <a:pt x="355" y="0"/>
                    <a:pt x="304" y="0"/>
                  </a:cubicBezTo>
                  <a:cubicBezTo>
                    <a:pt x="251" y="0"/>
                    <a:pt x="200" y="13"/>
                    <a:pt x="154" y="39"/>
                  </a:cubicBezTo>
                  <a:cubicBezTo>
                    <a:pt x="108" y="65"/>
                    <a:pt x="69" y="103"/>
                    <a:pt x="41" y="152"/>
                  </a:cubicBezTo>
                  <a:cubicBezTo>
                    <a:pt x="13" y="199"/>
                    <a:pt x="0" y="251"/>
                    <a:pt x="0" y="303"/>
                  </a:cubicBezTo>
                  <a:cubicBezTo>
                    <a:pt x="0" y="355"/>
                    <a:pt x="14" y="407"/>
                    <a:pt x="39" y="452"/>
                  </a:cubicBezTo>
                  <a:cubicBezTo>
                    <a:pt x="65" y="498"/>
                    <a:pt x="103" y="538"/>
                    <a:pt x="152" y="566"/>
                  </a:cubicBezTo>
                  <a:cubicBezTo>
                    <a:pt x="199" y="593"/>
                    <a:pt x="252" y="606"/>
                    <a:pt x="303" y="606"/>
                  </a:cubicBezTo>
                  <a:cubicBezTo>
                    <a:pt x="355" y="606"/>
                    <a:pt x="407" y="593"/>
                    <a:pt x="453" y="567"/>
                  </a:cubicBezTo>
                  <a:cubicBezTo>
                    <a:pt x="498" y="541"/>
                    <a:pt x="538" y="503"/>
                    <a:pt x="566" y="455"/>
                  </a:cubicBezTo>
                  <a:cubicBezTo>
                    <a:pt x="593" y="407"/>
                    <a:pt x="606" y="355"/>
                    <a:pt x="606" y="303"/>
                  </a:cubicBezTo>
                  <a:cubicBezTo>
                    <a:pt x="606" y="251"/>
                    <a:pt x="593" y="199"/>
                    <a:pt x="567" y="154"/>
                  </a:cubicBezTo>
                  <a:cubicBezTo>
                    <a:pt x="541" y="108"/>
                    <a:pt x="503" y="69"/>
                    <a:pt x="455" y="41"/>
                  </a:cubicBezTo>
                  <a:lnTo>
                    <a:pt x="449" y="51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6" name="Google Shape;2236;p24"/>
          <p:cNvGrpSpPr/>
          <p:nvPr/>
        </p:nvGrpSpPr>
        <p:grpSpPr>
          <a:xfrm>
            <a:off x="5525484" y="5170564"/>
            <a:ext cx="1146915" cy="1146917"/>
            <a:chOff x="5525484" y="5085655"/>
            <a:chExt cx="1146915" cy="1146917"/>
          </a:xfrm>
        </p:grpSpPr>
        <p:sp>
          <p:nvSpPr>
            <p:cNvPr id="2237" name="Google Shape;2237;p24"/>
            <p:cNvSpPr/>
            <p:nvPr/>
          </p:nvSpPr>
          <p:spPr>
            <a:xfrm>
              <a:off x="5525484" y="5085655"/>
              <a:ext cx="1146915" cy="1146917"/>
            </a:xfrm>
            <a:custGeom>
              <a:avLst/>
              <a:gdLst/>
              <a:ahLst/>
              <a:cxnLst/>
              <a:rect l="l" t="t" r="r" b="b"/>
              <a:pathLst>
                <a:path w="665" h="665" extrusionOk="0">
                  <a:moveTo>
                    <a:pt x="478" y="81"/>
                  </a:moveTo>
                  <a:cubicBezTo>
                    <a:pt x="617" y="161"/>
                    <a:pt x="665" y="339"/>
                    <a:pt x="585" y="478"/>
                  </a:cubicBezTo>
                  <a:cubicBezTo>
                    <a:pt x="504" y="618"/>
                    <a:pt x="326" y="665"/>
                    <a:pt x="187" y="585"/>
                  </a:cubicBezTo>
                  <a:cubicBezTo>
                    <a:pt x="48" y="504"/>
                    <a:pt x="0" y="326"/>
                    <a:pt x="80" y="187"/>
                  </a:cubicBezTo>
                  <a:cubicBezTo>
                    <a:pt x="161" y="48"/>
                    <a:pt x="339" y="0"/>
                    <a:pt x="478" y="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4"/>
            <p:cNvSpPr/>
            <p:nvPr/>
          </p:nvSpPr>
          <p:spPr>
            <a:xfrm>
              <a:off x="5575073" y="5137357"/>
              <a:ext cx="1046681" cy="1045624"/>
            </a:xfrm>
            <a:custGeom>
              <a:avLst/>
              <a:gdLst/>
              <a:ahLst/>
              <a:cxnLst/>
              <a:rect l="l" t="t" r="r" b="b"/>
              <a:pathLst>
                <a:path w="607" h="606" extrusionOk="0">
                  <a:moveTo>
                    <a:pt x="449" y="51"/>
                  </a:moveTo>
                  <a:cubicBezTo>
                    <a:pt x="443" y="61"/>
                    <a:pt x="443" y="61"/>
                    <a:pt x="443" y="61"/>
                  </a:cubicBezTo>
                  <a:cubicBezTo>
                    <a:pt x="488" y="87"/>
                    <a:pt x="523" y="123"/>
                    <a:pt x="546" y="165"/>
                  </a:cubicBezTo>
                  <a:cubicBezTo>
                    <a:pt x="570" y="207"/>
                    <a:pt x="583" y="255"/>
                    <a:pt x="583" y="303"/>
                  </a:cubicBezTo>
                  <a:cubicBezTo>
                    <a:pt x="583" y="350"/>
                    <a:pt x="571" y="398"/>
                    <a:pt x="545" y="442"/>
                  </a:cubicBezTo>
                  <a:cubicBezTo>
                    <a:pt x="519" y="487"/>
                    <a:pt x="483" y="522"/>
                    <a:pt x="441" y="546"/>
                  </a:cubicBezTo>
                  <a:cubicBezTo>
                    <a:pt x="399" y="569"/>
                    <a:pt x="351" y="582"/>
                    <a:pt x="303" y="582"/>
                  </a:cubicBezTo>
                  <a:cubicBezTo>
                    <a:pt x="256" y="582"/>
                    <a:pt x="208" y="570"/>
                    <a:pt x="164" y="545"/>
                  </a:cubicBezTo>
                  <a:cubicBezTo>
                    <a:pt x="119" y="519"/>
                    <a:pt x="84" y="482"/>
                    <a:pt x="61" y="440"/>
                  </a:cubicBezTo>
                  <a:cubicBezTo>
                    <a:pt x="37" y="398"/>
                    <a:pt x="24" y="351"/>
                    <a:pt x="24" y="302"/>
                  </a:cubicBezTo>
                  <a:cubicBezTo>
                    <a:pt x="24" y="255"/>
                    <a:pt x="36" y="207"/>
                    <a:pt x="62" y="163"/>
                  </a:cubicBezTo>
                  <a:cubicBezTo>
                    <a:pt x="88" y="118"/>
                    <a:pt x="124" y="84"/>
                    <a:pt x="166" y="60"/>
                  </a:cubicBezTo>
                  <a:cubicBezTo>
                    <a:pt x="208" y="36"/>
                    <a:pt x="256" y="24"/>
                    <a:pt x="304" y="24"/>
                  </a:cubicBezTo>
                  <a:cubicBezTo>
                    <a:pt x="351" y="24"/>
                    <a:pt x="399" y="36"/>
                    <a:pt x="443" y="61"/>
                  </a:cubicBezTo>
                  <a:cubicBezTo>
                    <a:pt x="449" y="51"/>
                    <a:pt x="449" y="51"/>
                    <a:pt x="449" y="51"/>
                  </a:cubicBezTo>
                  <a:cubicBezTo>
                    <a:pt x="455" y="40"/>
                    <a:pt x="455" y="40"/>
                    <a:pt x="455" y="40"/>
                  </a:cubicBezTo>
                  <a:cubicBezTo>
                    <a:pt x="407" y="13"/>
                    <a:pt x="355" y="0"/>
                    <a:pt x="304" y="0"/>
                  </a:cubicBezTo>
                  <a:cubicBezTo>
                    <a:pt x="251" y="0"/>
                    <a:pt x="200" y="13"/>
                    <a:pt x="154" y="39"/>
                  </a:cubicBezTo>
                  <a:cubicBezTo>
                    <a:pt x="109" y="65"/>
                    <a:pt x="69" y="103"/>
                    <a:pt x="41" y="151"/>
                  </a:cubicBezTo>
                  <a:cubicBezTo>
                    <a:pt x="13" y="199"/>
                    <a:pt x="0" y="251"/>
                    <a:pt x="0" y="302"/>
                  </a:cubicBezTo>
                  <a:cubicBezTo>
                    <a:pt x="0" y="355"/>
                    <a:pt x="14" y="407"/>
                    <a:pt x="40" y="452"/>
                  </a:cubicBezTo>
                  <a:cubicBezTo>
                    <a:pt x="65" y="498"/>
                    <a:pt x="103" y="537"/>
                    <a:pt x="152" y="565"/>
                  </a:cubicBezTo>
                  <a:cubicBezTo>
                    <a:pt x="200" y="593"/>
                    <a:pt x="252" y="606"/>
                    <a:pt x="303" y="606"/>
                  </a:cubicBezTo>
                  <a:cubicBezTo>
                    <a:pt x="356" y="606"/>
                    <a:pt x="407" y="592"/>
                    <a:pt x="453" y="567"/>
                  </a:cubicBezTo>
                  <a:cubicBezTo>
                    <a:pt x="498" y="541"/>
                    <a:pt x="538" y="503"/>
                    <a:pt x="566" y="454"/>
                  </a:cubicBezTo>
                  <a:cubicBezTo>
                    <a:pt x="594" y="407"/>
                    <a:pt x="607" y="354"/>
                    <a:pt x="607" y="303"/>
                  </a:cubicBezTo>
                  <a:cubicBezTo>
                    <a:pt x="607" y="251"/>
                    <a:pt x="593" y="199"/>
                    <a:pt x="567" y="153"/>
                  </a:cubicBezTo>
                  <a:cubicBezTo>
                    <a:pt x="542" y="108"/>
                    <a:pt x="504" y="68"/>
                    <a:pt x="455" y="40"/>
                  </a:cubicBezTo>
                  <a:lnTo>
                    <a:pt x="449" y="51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9" name="Google Shape;2239;p24"/>
          <p:cNvGrpSpPr/>
          <p:nvPr/>
        </p:nvGrpSpPr>
        <p:grpSpPr>
          <a:xfrm>
            <a:off x="4002944" y="4292706"/>
            <a:ext cx="1146915" cy="1146917"/>
            <a:chOff x="4002944" y="4207797"/>
            <a:chExt cx="1146915" cy="1146917"/>
          </a:xfrm>
        </p:grpSpPr>
        <p:sp>
          <p:nvSpPr>
            <p:cNvPr id="2240" name="Google Shape;2240;p24"/>
            <p:cNvSpPr/>
            <p:nvPr/>
          </p:nvSpPr>
          <p:spPr>
            <a:xfrm>
              <a:off x="4002944" y="4207797"/>
              <a:ext cx="1146915" cy="1146917"/>
            </a:xfrm>
            <a:custGeom>
              <a:avLst/>
              <a:gdLst/>
              <a:ahLst/>
              <a:cxnLst/>
              <a:rect l="l" t="t" r="r" b="b"/>
              <a:pathLst>
                <a:path w="665" h="665" extrusionOk="0">
                  <a:moveTo>
                    <a:pt x="478" y="80"/>
                  </a:moveTo>
                  <a:cubicBezTo>
                    <a:pt x="618" y="160"/>
                    <a:pt x="665" y="338"/>
                    <a:pt x="585" y="478"/>
                  </a:cubicBezTo>
                  <a:cubicBezTo>
                    <a:pt x="504" y="617"/>
                    <a:pt x="326" y="665"/>
                    <a:pt x="187" y="584"/>
                  </a:cubicBezTo>
                  <a:cubicBezTo>
                    <a:pt x="48" y="504"/>
                    <a:pt x="0" y="326"/>
                    <a:pt x="81" y="187"/>
                  </a:cubicBezTo>
                  <a:cubicBezTo>
                    <a:pt x="161" y="47"/>
                    <a:pt x="339" y="0"/>
                    <a:pt x="478" y="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24"/>
            <p:cNvSpPr/>
            <p:nvPr/>
          </p:nvSpPr>
          <p:spPr>
            <a:xfrm>
              <a:off x="4054645" y="4258442"/>
              <a:ext cx="1044570" cy="1044570"/>
            </a:xfrm>
            <a:custGeom>
              <a:avLst/>
              <a:gdLst/>
              <a:ahLst/>
              <a:cxnLst/>
              <a:rect l="l" t="t" r="r" b="b"/>
              <a:pathLst>
                <a:path w="606" h="606" extrusionOk="0">
                  <a:moveTo>
                    <a:pt x="448" y="51"/>
                  </a:moveTo>
                  <a:cubicBezTo>
                    <a:pt x="442" y="61"/>
                    <a:pt x="442" y="61"/>
                    <a:pt x="442" y="61"/>
                  </a:cubicBezTo>
                  <a:cubicBezTo>
                    <a:pt x="487" y="87"/>
                    <a:pt x="522" y="123"/>
                    <a:pt x="546" y="165"/>
                  </a:cubicBezTo>
                  <a:cubicBezTo>
                    <a:pt x="569" y="207"/>
                    <a:pt x="582" y="255"/>
                    <a:pt x="582" y="303"/>
                  </a:cubicBezTo>
                  <a:cubicBezTo>
                    <a:pt x="582" y="350"/>
                    <a:pt x="570" y="398"/>
                    <a:pt x="544" y="442"/>
                  </a:cubicBezTo>
                  <a:cubicBezTo>
                    <a:pt x="519" y="487"/>
                    <a:pt x="482" y="522"/>
                    <a:pt x="440" y="546"/>
                  </a:cubicBezTo>
                  <a:cubicBezTo>
                    <a:pt x="398" y="569"/>
                    <a:pt x="351" y="582"/>
                    <a:pt x="302" y="582"/>
                  </a:cubicBezTo>
                  <a:cubicBezTo>
                    <a:pt x="255" y="582"/>
                    <a:pt x="207" y="570"/>
                    <a:pt x="163" y="544"/>
                  </a:cubicBezTo>
                  <a:cubicBezTo>
                    <a:pt x="118" y="519"/>
                    <a:pt x="83" y="482"/>
                    <a:pt x="60" y="440"/>
                  </a:cubicBezTo>
                  <a:cubicBezTo>
                    <a:pt x="36" y="398"/>
                    <a:pt x="24" y="351"/>
                    <a:pt x="24" y="302"/>
                  </a:cubicBezTo>
                  <a:cubicBezTo>
                    <a:pt x="24" y="255"/>
                    <a:pt x="36" y="207"/>
                    <a:pt x="61" y="163"/>
                  </a:cubicBezTo>
                  <a:cubicBezTo>
                    <a:pt x="87" y="118"/>
                    <a:pt x="123" y="83"/>
                    <a:pt x="165" y="60"/>
                  </a:cubicBezTo>
                  <a:cubicBezTo>
                    <a:pt x="207" y="36"/>
                    <a:pt x="255" y="24"/>
                    <a:pt x="303" y="24"/>
                  </a:cubicBezTo>
                  <a:cubicBezTo>
                    <a:pt x="350" y="24"/>
                    <a:pt x="398" y="36"/>
                    <a:pt x="442" y="6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454" y="40"/>
                    <a:pt x="454" y="40"/>
                    <a:pt x="454" y="40"/>
                  </a:cubicBezTo>
                  <a:cubicBezTo>
                    <a:pt x="407" y="13"/>
                    <a:pt x="354" y="0"/>
                    <a:pt x="303" y="0"/>
                  </a:cubicBezTo>
                  <a:cubicBezTo>
                    <a:pt x="251" y="0"/>
                    <a:pt x="199" y="13"/>
                    <a:pt x="153" y="39"/>
                  </a:cubicBezTo>
                  <a:cubicBezTo>
                    <a:pt x="108" y="65"/>
                    <a:pt x="68" y="103"/>
                    <a:pt x="40" y="151"/>
                  </a:cubicBezTo>
                  <a:cubicBezTo>
                    <a:pt x="13" y="199"/>
                    <a:pt x="0" y="251"/>
                    <a:pt x="0" y="302"/>
                  </a:cubicBezTo>
                  <a:cubicBezTo>
                    <a:pt x="0" y="355"/>
                    <a:pt x="13" y="406"/>
                    <a:pt x="39" y="452"/>
                  </a:cubicBezTo>
                  <a:cubicBezTo>
                    <a:pt x="65" y="498"/>
                    <a:pt x="103" y="537"/>
                    <a:pt x="151" y="565"/>
                  </a:cubicBezTo>
                  <a:cubicBezTo>
                    <a:pt x="199" y="593"/>
                    <a:pt x="251" y="606"/>
                    <a:pt x="302" y="606"/>
                  </a:cubicBezTo>
                  <a:cubicBezTo>
                    <a:pt x="355" y="606"/>
                    <a:pt x="406" y="592"/>
                    <a:pt x="452" y="567"/>
                  </a:cubicBezTo>
                  <a:cubicBezTo>
                    <a:pt x="498" y="541"/>
                    <a:pt x="537" y="503"/>
                    <a:pt x="565" y="454"/>
                  </a:cubicBezTo>
                  <a:cubicBezTo>
                    <a:pt x="593" y="407"/>
                    <a:pt x="606" y="354"/>
                    <a:pt x="606" y="303"/>
                  </a:cubicBezTo>
                  <a:cubicBezTo>
                    <a:pt x="606" y="251"/>
                    <a:pt x="592" y="199"/>
                    <a:pt x="567" y="153"/>
                  </a:cubicBezTo>
                  <a:cubicBezTo>
                    <a:pt x="541" y="108"/>
                    <a:pt x="503" y="68"/>
                    <a:pt x="454" y="40"/>
                  </a:cubicBezTo>
                  <a:lnTo>
                    <a:pt x="448" y="51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2" name="Google Shape;2242;p24"/>
          <p:cNvSpPr txBox="1"/>
          <p:nvPr/>
        </p:nvSpPr>
        <p:spPr>
          <a:xfrm>
            <a:off x="9076750" y="2424215"/>
            <a:ext cx="22095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24"/>
          <p:cNvSpPr txBox="1"/>
          <p:nvPr/>
        </p:nvSpPr>
        <p:spPr>
          <a:xfrm flipH="1">
            <a:off x="9075303" y="2097641"/>
            <a:ext cx="2199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Put Your Option 06</a:t>
            </a:r>
            <a:endParaRPr sz="1600" b="1" i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24"/>
          <p:cNvSpPr txBox="1"/>
          <p:nvPr/>
        </p:nvSpPr>
        <p:spPr>
          <a:xfrm>
            <a:off x="9076750" y="3851637"/>
            <a:ext cx="22095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24"/>
          <p:cNvSpPr txBox="1"/>
          <p:nvPr/>
        </p:nvSpPr>
        <p:spPr>
          <a:xfrm flipH="1">
            <a:off x="9075303" y="3525063"/>
            <a:ext cx="22110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Put Your Option 05</a:t>
            </a:r>
            <a:endParaRPr sz="1600" b="1" i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24"/>
          <p:cNvSpPr txBox="1"/>
          <p:nvPr/>
        </p:nvSpPr>
        <p:spPr>
          <a:xfrm>
            <a:off x="9076750" y="5279058"/>
            <a:ext cx="22095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24"/>
          <p:cNvSpPr txBox="1"/>
          <p:nvPr/>
        </p:nvSpPr>
        <p:spPr>
          <a:xfrm flipH="1">
            <a:off x="9075303" y="4952484"/>
            <a:ext cx="22110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Put Your Option 04</a:t>
            </a:r>
            <a:endParaRPr sz="1600" b="1" i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24"/>
          <p:cNvSpPr txBox="1"/>
          <p:nvPr/>
        </p:nvSpPr>
        <p:spPr>
          <a:xfrm>
            <a:off x="998536" y="2424215"/>
            <a:ext cx="22095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24"/>
          <p:cNvSpPr txBox="1"/>
          <p:nvPr/>
        </p:nvSpPr>
        <p:spPr>
          <a:xfrm flipH="1">
            <a:off x="997089" y="2097641"/>
            <a:ext cx="22110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Put Your Option 01</a:t>
            </a:r>
            <a:endParaRPr sz="1600" b="1" i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24"/>
          <p:cNvSpPr txBox="1"/>
          <p:nvPr/>
        </p:nvSpPr>
        <p:spPr>
          <a:xfrm>
            <a:off x="998536" y="3851637"/>
            <a:ext cx="22095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24"/>
          <p:cNvSpPr txBox="1"/>
          <p:nvPr/>
        </p:nvSpPr>
        <p:spPr>
          <a:xfrm flipH="1">
            <a:off x="997089" y="3525063"/>
            <a:ext cx="22110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Put Your Option 02</a:t>
            </a:r>
            <a:endParaRPr sz="1600" b="1" i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2" name="Google Shape;2252;p24"/>
          <p:cNvSpPr txBox="1"/>
          <p:nvPr/>
        </p:nvSpPr>
        <p:spPr>
          <a:xfrm>
            <a:off x="998536" y="5279058"/>
            <a:ext cx="22095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p24"/>
          <p:cNvSpPr txBox="1"/>
          <p:nvPr/>
        </p:nvSpPr>
        <p:spPr>
          <a:xfrm flipH="1">
            <a:off x="997089" y="4952484"/>
            <a:ext cx="22110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Put Your Option 03</a:t>
            </a:r>
            <a:endParaRPr sz="1600" b="1" i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p24"/>
          <p:cNvSpPr/>
          <p:nvPr/>
        </p:nvSpPr>
        <p:spPr>
          <a:xfrm>
            <a:off x="7396284" y="4685547"/>
            <a:ext cx="449336" cy="360178"/>
          </a:xfrm>
          <a:custGeom>
            <a:avLst/>
            <a:gdLst/>
            <a:ahLst/>
            <a:cxnLst/>
            <a:rect l="l" t="t" r="r" b="b"/>
            <a:pathLst>
              <a:path w="444" h="356" extrusionOk="0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5" name="Google Shape;2255;p24"/>
          <p:cNvSpPr/>
          <p:nvPr/>
        </p:nvSpPr>
        <p:spPr>
          <a:xfrm>
            <a:off x="4321423" y="4666460"/>
            <a:ext cx="509956" cy="399408"/>
          </a:xfrm>
          <a:custGeom>
            <a:avLst/>
            <a:gdLst/>
            <a:ahLst/>
            <a:cxnLst/>
            <a:rect l="l" t="t" r="r" b="b"/>
            <a:pathLst>
              <a:path w="506" h="399" extrusionOk="0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6" name="Google Shape;2256;p24"/>
          <p:cNvSpPr/>
          <p:nvPr/>
        </p:nvSpPr>
        <p:spPr>
          <a:xfrm>
            <a:off x="4326772" y="2887961"/>
            <a:ext cx="499260" cy="438634"/>
          </a:xfrm>
          <a:custGeom>
            <a:avLst/>
            <a:gdLst/>
            <a:ahLst/>
            <a:cxnLst/>
            <a:rect l="l" t="t" r="r" b="b"/>
            <a:pathLst>
              <a:path w="498" h="435" extrusionOk="0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7" name="Google Shape;2257;p24"/>
          <p:cNvSpPr/>
          <p:nvPr/>
        </p:nvSpPr>
        <p:spPr>
          <a:xfrm>
            <a:off x="5865358" y="2021526"/>
            <a:ext cx="467166" cy="413670"/>
          </a:xfrm>
          <a:custGeom>
            <a:avLst/>
            <a:gdLst/>
            <a:ahLst/>
            <a:cxnLst/>
            <a:rect l="l" t="t" r="r" b="b"/>
            <a:pathLst>
              <a:path w="461" h="409" extrusionOk="0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8" name="Google Shape;2258;p24"/>
          <p:cNvSpPr/>
          <p:nvPr/>
        </p:nvSpPr>
        <p:spPr>
          <a:xfrm>
            <a:off x="7371850" y="2882610"/>
            <a:ext cx="499262" cy="449336"/>
          </a:xfrm>
          <a:custGeom>
            <a:avLst/>
            <a:gdLst/>
            <a:ahLst/>
            <a:cxnLst/>
            <a:rect l="l" t="t" r="r" b="b"/>
            <a:pathLst>
              <a:path w="498" h="445" extrusionOk="0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9" name="Google Shape;2259;p24"/>
          <p:cNvSpPr/>
          <p:nvPr/>
        </p:nvSpPr>
        <p:spPr>
          <a:xfrm>
            <a:off x="5870709" y="5510441"/>
            <a:ext cx="456466" cy="467162"/>
          </a:xfrm>
          <a:custGeom>
            <a:avLst/>
            <a:gdLst/>
            <a:ahLst/>
            <a:cxnLst/>
            <a:rect l="l" t="t" r="r" b="b"/>
            <a:pathLst>
              <a:path w="452" h="462" extrusionOk="0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25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2266" name="Google Shape;2266;p25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2267" name="Google Shape;2267;p25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8" name="Google Shape;2268;p25"/>
          <p:cNvSpPr txBox="1"/>
          <p:nvPr/>
        </p:nvSpPr>
        <p:spPr>
          <a:xfrm>
            <a:off x="990600" y="5572432"/>
            <a:ext cx="20436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WOMEN</a:t>
            </a:r>
            <a:endParaRPr/>
          </a:p>
        </p:txBody>
      </p:sp>
      <p:sp>
        <p:nvSpPr>
          <p:cNvPr id="2269" name="Google Shape;2269;p25"/>
          <p:cNvSpPr txBox="1"/>
          <p:nvPr/>
        </p:nvSpPr>
        <p:spPr>
          <a:xfrm>
            <a:off x="9557812" y="5572432"/>
            <a:ext cx="16435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</a:t>
            </a:r>
            <a:endParaRPr/>
          </a:p>
        </p:txBody>
      </p:sp>
      <p:sp>
        <p:nvSpPr>
          <p:cNvPr id="2270" name="Google Shape;2270;p25"/>
          <p:cNvSpPr txBox="1"/>
          <p:nvPr/>
        </p:nvSpPr>
        <p:spPr>
          <a:xfrm>
            <a:off x="4715463" y="2837486"/>
            <a:ext cx="1248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25"/>
          <p:cNvSpPr/>
          <p:nvPr/>
        </p:nvSpPr>
        <p:spPr>
          <a:xfrm>
            <a:off x="4260770" y="2918246"/>
            <a:ext cx="383222" cy="300146"/>
          </a:xfrm>
          <a:custGeom>
            <a:avLst/>
            <a:gdLst/>
            <a:ahLst/>
            <a:cxnLst/>
            <a:rect l="l" t="t" r="r" b="b"/>
            <a:pathLst>
              <a:path w="506" h="399" extrusionOk="0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25"/>
          <p:cNvSpPr/>
          <p:nvPr/>
        </p:nvSpPr>
        <p:spPr>
          <a:xfrm>
            <a:off x="4263449" y="3757995"/>
            <a:ext cx="377868" cy="316226"/>
          </a:xfrm>
          <a:custGeom>
            <a:avLst/>
            <a:gdLst/>
            <a:ahLst/>
            <a:cxnLst/>
            <a:rect l="l" t="t" r="r" b="b"/>
            <a:pathLst>
              <a:path w="498" h="418" extrusionOk="0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25"/>
          <p:cNvSpPr txBox="1"/>
          <p:nvPr/>
        </p:nvSpPr>
        <p:spPr>
          <a:xfrm>
            <a:off x="4715463" y="3685276"/>
            <a:ext cx="1248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p25"/>
          <p:cNvSpPr/>
          <p:nvPr/>
        </p:nvSpPr>
        <p:spPr>
          <a:xfrm>
            <a:off x="4306329" y="4578988"/>
            <a:ext cx="292106" cy="369822"/>
          </a:xfrm>
          <a:custGeom>
            <a:avLst/>
            <a:gdLst/>
            <a:ahLst/>
            <a:cxnLst/>
            <a:rect l="l" t="t" r="r" b="b"/>
            <a:pathLst>
              <a:path w="383" h="488" extrusionOk="0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25"/>
          <p:cNvSpPr txBox="1"/>
          <p:nvPr/>
        </p:nvSpPr>
        <p:spPr>
          <a:xfrm>
            <a:off x="4715463" y="4533066"/>
            <a:ext cx="1248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25"/>
          <p:cNvSpPr txBox="1"/>
          <p:nvPr/>
        </p:nvSpPr>
        <p:spPr>
          <a:xfrm>
            <a:off x="4715463" y="5380856"/>
            <a:ext cx="1248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25"/>
          <p:cNvSpPr/>
          <p:nvPr/>
        </p:nvSpPr>
        <p:spPr>
          <a:xfrm>
            <a:off x="4283549" y="5515215"/>
            <a:ext cx="337665" cy="270666"/>
          </a:xfrm>
          <a:custGeom>
            <a:avLst/>
            <a:gdLst/>
            <a:ahLst/>
            <a:cxnLst/>
            <a:rect l="l" t="t" r="r" b="b"/>
            <a:pathLst>
              <a:path w="444" h="356" extrusionOk="0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25"/>
          <p:cNvSpPr/>
          <p:nvPr/>
        </p:nvSpPr>
        <p:spPr>
          <a:xfrm>
            <a:off x="4283549" y="2046336"/>
            <a:ext cx="337668" cy="348384"/>
          </a:xfrm>
          <a:custGeom>
            <a:avLst/>
            <a:gdLst/>
            <a:ahLst/>
            <a:cxnLst/>
            <a:rect l="l" t="t" r="r" b="b"/>
            <a:pathLst>
              <a:path w="445" h="462" extrusionOk="0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25"/>
          <p:cNvSpPr txBox="1"/>
          <p:nvPr/>
        </p:nvSpPr>
        <p:spPr>
          <a:xfrm>
            <a:off x="4715463" y="1989696"/>
            <a:ext cx="1248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0" name="Google Shape;2280;p25"/>
          <p:cNvCxnSpPr/>
          <p:nvPr/>
        </p:nvCxnSpPr>
        <p:spPr>
          <a:xfrm>
            <a:off x="6096000" y="1869692"/>
            <a:ext cx="0" cy="4114048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281" name="Google Shape;2281;p25"/>
          <p:cNvSpPr/>
          <p:nvPr/>
        </p:nvSpPr>
        <p:spPr>
          <a:xfrm>
            <a:off x="6451939" y="2946385"/>
            <a:ext cx="377864" cy="243868"/>
          </a:xfrm>
          <a:custGeom>
            <a:avLst/>
            <a:gdLst/>
            <a:ahLst/>
            <a:cxnLst/>
            <a:rect l="l" t="t" r="r" b="b"/>
            <a:pathLst>
              <a:path w="498" h="320" extrusionOk="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25"/>
          <p:cNvSpPr txBox="1"/>
          <p:nvPr/>
        </p:nvSpPr>
        <p:spPr>
          <a:xfrm>
            <a:off x="6909042" y="2837486"/>
            <a:ext cx="1248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25"/>
          <p:cNvSpPr/>
          <p:nvPr/>
        </p:nvSpPr>
        <p:spPr>
          <a:xfrm>
            <a:off x="6481417" y="3757995"/>
            <a:ext cx="318908" cy="316226"/>
          </a:xfrm>
          <a:custGeom>
            <a:avLst/>
            <a:gdLst/>
            <a:ahLst/>
            <a:cxnLst/>
            <a:rect l="l" t="t" r="r" b="b"/>
            <a:pathLst>
              <a:path w="417" h="417" extrusionOk="0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25"/>
          <p:cNvSpPr txBox="1"/>
          <p:nvPr/>
        </p:nvSpPr>
        <p:spPr>
          <a:xfrm>
            <a:off x="6909042" y="3685276"/>
            <a:ext cx="1248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25"/>
          <p:cNvSpPr/>
          <p:nvPr/>
        </p:nvSpPr>
        <p:spPr>
          <a:xfrm>
            <a:off x="6453278" y="4599087"/>
            <a:ext cx="375184" cy="329624"/>
          </a:xfrm>
          <a:custGeom>
            <a:avLst/>
            <a:gdLst/>
            <a:ahLst/>
            <a:cxnLst/>
            <a:rect l="l" t="t" r="r" b="b"/>
            <a:pathLst>
              <a:path w="498" h="435" extrusionOk="0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25"/>
          <p:cNvSpPr txBox="1"/>
          <p:nvPr/>
        </p:nvSpPr>
        <p:spPr>
          <a:xfrm>
            <a:off x="6909042" y="4533066"/>
            <a:ext cx="1248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25"/>
          <p:cNvSpPr/>
          <p:nvPr/>
        </p:nvSpPr>
        <p:spPr>
          <a:xfrm>
            <a:off x="6469359" y="5436158"/>
            <a:ext cx="343024" cy="351062"/>
          </a:xfrm>
          <a:custGeom>
            <a:avLst/>
            <a:gdLst/>
            <a:ahLst/>
            <a:cxnLst/>
            <a:rect l="l" t="t" r="r" b="b"/>
            <a:pathLst>
              <a:path w="452" h="462" extrusionOk="0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25"/>
          <p:cNvSpPr txBox="1"/>
          <p:nvPr/>
        </p:nvSpPr>
        <p:spPr>
          <a:xfrm>
            <a:off x="6909042" y="5380856"/>
            <a:ext cx="1248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25"/>
          <p:cNvSpPr txBox="1"/>
          <p:nvPr/>
        </p:nvSpPr>
        <p:spPr>
          <a:xfrm>
            <a:off x="6909042" y="1989696"/>
            <a:ext cx="1248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25"/>
          <p:cNvSpPr/>
          <p:nvPr/>
        </p:nvSpPr>
        <p:spPr>
          <a:xfrm>
            <a:off x="6505538" y="2036957"/>
            <a:ext cx="270667" cy="367143"/>
          </a:xfrm>
          <a:custGeom>
            <a:avLst/>
            <a:gdLst/>
            <a:ahLst/>
            <a:cxnLst/>
            <a:rect l="l" t="t" r="r" b="b"/>
            <a:pathLst>
              <a:path w="355" h="487" extrusionOk="0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1" name="Google Shape;2291;p25"/>
          <p:cNvGrpSpPr/>
          <p:nvPr/>
        </p:nvGrpSpPr>
        <p:grpSpPr>
          <a:xfrm>
            <a:off x="345978" y="1778138"/>
            <a:ext cx="3332888" cy="3628574"/>
            <a:chOff x="345978" y="1699762"/>
            <a:chExt cx="3332888" cy="3628574"/>
          </a:xfrm>
        </p:grpSpPr>
        <p:grpSp>
          <p:nvGrpSpPr>
            <p:cNvPr id="2292" name="Google Shape;2292;p25"/>
            <p:cNvGrpSpPr/>
            <p:nvPr/>
          </p:nvGrpSpPr>
          <p:grpSpPr>
            <a:xfrm>
              <a:off x="345978" y="1699762"/>
              <a:ext cx="3332888" cy="3628574"/>
              <a:chOff x="185116" y="1458703"/>
              <a:chExt cx="3633346" cy="3955689"/>
            </a:xfrm>
          </p:grpSpPr>
          <p:sp>
            <p:nvSpPr>
              <p:cNvPr id="2293" name="Google Shape;2293;p25"/>
              <p:cNvSpPr/>
              <p:nvPr/>
            </p:nvSpPr>
            <p:spPr>
              <a:xfrm>
                <a:off x="185116" y="1458703"/>
                <a:ext cx="3633346" cy="3955689"/>
              </a:xfrm>
              <a:custGeom>
                <a:avLst/>
                <a:gdLst/>
                <a:ahLst/>
                <a:cxnLst/>
                <a:rect l="l" t="t" r="r" b="b"/>
                <a:pathLst>
                  <a:path w="3633346" h="3955689" extrusionOk="0">
                    <a:moveTo>
                      <a:pt x="1853910" y="225"/>
                    </a:moveTo>
                    <a:cubicBezTo>
                      <a:pt x="1986017" y="-1998"/>
                      <a:pt x="2128470" y="12092"/>
                      <a:pt x="2275430" y="52581"/>
                    </a:cubicBezTo>
                    <a:cubicBezTo>
                      <a:pt x="2861086" y="214539"/>
                      <a:pt x="2749636" y="328347"/>
                      <a:pt x="2837048" y="400572"/>
                    </a:cubicBezTo>
                    <a:cubicBezTo>
                      <a:pt x="3027167" y="562530"/>
                      <a:pt x="3147357" y="814221"/>
                      <a:pt x="3215101" y="987122"/>
                    </a:cubicBezTo>
                    <a:lnTo>
                      <a:pt x="3214727" y="987122"/>
                    </a:lnTo>
                    <a:cubicBezTo>
                      <a:pt x="3245319" y="1059313"/>
                      <a:pt x="3264984" y="1120565"/>
                      <a:pt x="3273725" y="1151192"/>
                    </a:cubicBezTo>
                    <a:cubicBezTo>
                      <a:pt x="3286835" y="1186193"/>
                      <a:pt x="3291205" y="1216820"/>
                      <a:pt x="3293391" y="1245258"/>
                    </a:cubicBezTo>
                    <a:cubicBezTo>
                      <a:pt x="3297761" y="1306511"/>
                      <a:pt x="3282465" y="1363389"/>
                      <a:pt x="3271540" y="1431204"/>
                    </a:cubicBezTo>
                    <a:cubicBezTo>
                      <a:pt x="3256244" y="1529646"/>
                      <a:pt x="3354573" y="1660902"/>
                      <a:pt x="3382979" y="1700278"/>
                    </a:cubicBezTo>
                    <a:cubicBezTo>
                      <a:pt x="3409200" y="1737467"/>
                      <a:pt x="3522825" y="1838097"/>
                      <a:pt x="3575267" y="1910287"/>
                    </a:cubicBezTo>
                    <a:cubicBezTo>
                      <a:pt x="3627709" y="1982478"/>
                      <a:pt x="3643005" y="1986853"/>
                      <a:pt x="3627709" y="2076545"/>
                    </a:cubicBezTo>
                    <a:cubicBezTo>
                      <a:pt x="3612414" y="2166236"/>
                      <a:pt x="3474753" y="2194675"/>
                      <a:pt x="3474753" y="2194675"/>
                    </a:cubicBezTo>
                    <a:cubicBezTo>
                      <a:pt x="3380794" y="2220926"/>
                      <a:pt x="3433236" y="2310617"/>
                      <a:pt x="3457272" y="2336869"/>
                    </a:cubicBezTo>
                    <a:cubicBezTo>
                      <a:pt x="3494419" y="2374058"/>
                      <a:pt x="3487864" y="2417810"/>
                      <a:pt x="3479123" y="2444061"/>
                    </a:cubicBezTo>
                    <a:cubicBezTo>
                      <a:pt x="3459457" y="2494375"/>
                      <a:pt x="3313056" y="2535940"/>
                      <a:pt x="3313056" y="2535940"/>
                    </a:cubicBezTo>
                    <a:cubicBezTo>
                      <a:pt x="3435421" y="2557816"/>
                      <a:pt x="3455087" y="2630006"/>
                      <a:pt x="3439792" y="2671571"/>
                    </a:cubicBezTo>
                    <a:cubicBezTo>
                      <a:pt x="3431051" y="2691259"/>
                      <a:pt x="3415756" y="2708760"/>
                      <a:pt x="3409200" y="2713135"/>
                    </a:cubicBezTo>
                    <a:cubicBezTo>
                      <a:pt x="3389535" y="2724073"/>
                      <a:pt x="3363313" y="2732823"/>
                      <a:pt x="3350203" y="2741574"/>
                    </a:cubicBezTo>
                    <a:cubicBezTo>
                      <a:pt x="3319612" y="2767825"/>
                      <a:pt x="3326167" y="2811577"/>
                      <a:pt x="3337092" y="2829078"/>
                    </a:cubicBezTo>
                    <a:cubicBezTo>
                      <a:pt x="3341463" y="2833453"/>
                      <a:pt x="3352388" y="2864079"/>
                      <a:pt x="3354573" y="2875017"/>
                    </a:cubicBezTo>
                    <a:cubicBezTo>
                      <a:pt x="3385164" y="3052212"/>
                      <a:pt x="3267169" y="3104715"/>
                      <a:pt x="3267169" y="3104715"/>
                    </a:cubicBezTo>
                    <a:cubicBezTo>
                      <a:pt x="3184136" y="3174718"/>
                      <a:pt x="2841077" y="3087214"/>
                      <a:pt x="2701231" y="3067525"/>
                    </a:cubicBezTo>
                    <a:cubicBezTo>
                      <a:pt x="2554830" y="3045649"/>
                      <a:pt x="2445575" y="3174718"/>
                      <a:pt x="2423724" y="3214094"/>
                    </a:cubicBezTo>
                    <a:cubicBezTo>
                      <a:pt x="2353801" y="3345350"/>
                      <a:pt x="2277323" y="3450355"/>
                      <a:pt x="2253287" y="3863810"/>
                    </a:cubicBezTo>
                    <a:cubicBezTo>
                      <a:pt x="2253287" y="3863810"/>
                      <a:pt x="1993261" y="3955689"/>
                      <a:pt x="1711385" y="3955689"/>
                    </a:cubicBezTo>
                    <a:cubicBezTo>
                      <a:pt x="1394546" y="3955689"/>
                      <a:pt x="1171667" y="3789432"/>
                      <a:pt x="1171667" y="3789432"/>
                    </a:cubicBezTo>
                    <a:cubicBezTo>
                      <a:pt x="1484135" y="3235970"/>
                      <a:pt x="1224109" y="2800639"/>
                      <a:pt x="1224109" y="2800639"/>
                    </a:cubicBezTo>
                    <a:cubicBezTo>
                      <a:pt x="1088633" y="2750324"/>
                      <a:pt x="935677" y="2630006"/>
                      <a:pt x="784906" y="2398121"/>
                    </a:cubicBezTo>
                    <a:cubicBezTo>
                      <a:pt x="631949" y="2166236"/>
                      <a:pt x="594803" y="1884036"/>
                      <a:pt x="594803" y="1884036"/>
                    </a:cubicBezTo>
                    <a:cubicBezTo>
                      <a:pt x="544546" y="2006542"/>
                      <a:pt x="367553" y="1927788"/>
                      <a:pt x="367553" y="1927788"/>
                    </a:cubicBezTo>
                    <a:cubicBezTo>
                      <a:pt x="308556" y="1919038"/>
                      <a:pt x="267039" y="1919038"/>
                      <a:pt x="208042" y="1881849"/>
                    </a:cubicBezTo>
                    <a:cubicBezTo>
                      <a:pt x="46345" y="1781219"/>
                      <a:pt x="-23578" y="1608399"/>
                      <a:pt x="7013" y="1216820"/>
                    </a:cubicBezTo>
                    <a:cubicBezTo>
                      <a:pt x="7013" y="1210257"/>
                      <a:pt x="7013" y="1205882"/>
                      <a:pt x="7013" y="1199319"/>
                    </a:cubicBezTo>
                    <a:cubicBezTo>
                      <a:pt x="15754" y="1122753"/>
                      <a:pt x="28864" y="1050562"/>
                      <a:pt x="48530" y="987122"/>
                    </a:cubicBezTo>
                    <a:lnTo>
                      <a:pt x="48629" y="987122"/>
                    </a:lnTo>
                    <a:cubicBezTo>
                      <a:pt x="125114" y="731054"/>
                      <a:pt x="267157" y="577850"/>
                      <a:pt x="267157" y="577850"/>
                    </a:cubicBezTo>
                    <a:cubicBezTo>
                      <a:pt x="503168" y="354611"/>
                      <a:pt x="699843" y="610679"/>
                      <a:pt x="699843" y="610679"/>
                    </a:cubicBezTo>
                    <a:cubicBezTo>
                      <a:pt x="743548" y="435590"/>
                      <a:pt x="1032006" y="223294"/>
                      <a:pt x="1101934" y="188276"/>
                    </a:cubicBezTo>
                    <a:cubicBezTo>
                      <a:pt x="1154381" y="160371"/>
                      <a:pt x="1457589" y="6894"/>
                      <a:pt x="1853910" y="2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25"/>
              <p:cNvSpPr/>
              <p:nvPr/>
            </p:nvSpPr>
            <p:spPr>
              <a:xfrm>
                <a:off x="185116" y="2481079"/>
                <a:ext cx="3633346" cy="2933313"/>
              </a:xfrm>
              <a:custGeom>
                <a:avLst/>
                <a:gdLst/>
                <a:ahLst/>
                <a:cxnLst/>
                <a:rect l="l" t="t" r="r" b="b"/>
                <a:pathLst>
                  <a:path w="3633346" h="2933313" extrusionOk="0">
                    <a:moveTo>
                      <a:pt x="39869" y="0"/>
                    </a:moveTo>
                    <a:lnTo>
                      <a:pt x="3228952" y="0"/>
                    </a:lnTo>
                    <a:lnTo>
                      <a:pt x="3235622" y="16531"/>
                    </a:lnTo>
                    <a:cubicBezTo>
                      <a:pt x="3254469" y="65649"/>
                      <a:pt x="3267169" y="105846"/>
                      <a:pt x="3273725" y="128816"/>
                    </a:cubicBezTo>
                    <a:cubicBezTo>
                      <a:pt x="3286835" y="163817"/>
                      <a:pt x="3291205" y="194444"/>
                      <a:pt x="3293391" y="222882"/>
                    </a:cubicBezTo>
                    <a:cubicBezTo>
                      <a:pt x="3297761" y="284135"/>
                      <a:pt x="3282465" y="341013"/>
                      <a:pt x="3271540" y="408828"/>
                    </a:cubicBezTo>
                    <a:cubicBezTo>
                      <a:pt x="3256244" y="507270"/>
                      <a:pt x="3354573" y="638526"/>
                      <a:pt x="3382979" y="677902"/>
                    </a:cubicBezTo>
                    <a:cubicBezTo>
                      <a:pt x="3409200" y="715091"/>
                      <a:pt x="3522825" y="815721"/>
                      <a:pt x="3575267" y="887911"/>
                    </a:cubicBezTo>
                    <a:cubicBezTo>
                      <a:pt x="3627709" y="960102"/>
                      <a:pt x="3643005" y="964477"/>
                      <a:pt x="3627709" y="1054169"/>
                    </a:cubicBezTo>
                    <a:cubicBezTo>
                      <a:pt x="3612414" y="1143860"/>
                      <a:pt x="3474753" y="1172299"/>
                      <a:pt x="3474753" y="1172299"/>
                    </a:cubicBezTo>
                    <a:cubicBezTo>
                      <a:pt x="3380794" y="1198550"/>
                      <a:pt x="3433236" y="1288241"/>
                      <a:pt x="3457272" y="1314493"/>
                    </a:cubicBezTo>
                    <a:cubicBezTo>
                      <a:pt x="3494419" y="1351682"/>
                      <a:pt x="3487864" y="1395434"/>
                      <a:pt x="3479123" y="1421685"/>
                    </a:cubicBezTo>
                    <a:cubicBezTo>
                      <a:pt x="3459457" y="1471999"/>
                      <a:pt x="3313056" y="1513564"/>
                      <a:pt x="3313056" y="1513564"/>
                    </a:cubicBezTo>
                    <a:cubicBezTo>
                      <a:pt x="3435421" y="1535440"/>
                      <a:pt x="3455087" y="1607630"/>
                      <a:pt x="3439792" y="1649195"/>
                    </a:cubicBezTo>
                    <a:cubicBezTo>
                      <a:pt x="3431051" y="1668883"/>
                      <a:pt x="3415756" y="1686384"/>
                      <a:pt x="3409200" y="1690759"/>
                    </a:cubicBezTo>
                    <a:cubicBezTo>
                      <a:pt x="3389535" y="1701697"/>
                      <a:pt x="3363313" y="1710447"/>
                      <a:pt x="3350203" y="1719198"/>
                    </a:cubicBezTo>
                    <a:cubicBezTo>
                      <a:pt x="3319612" y="1745449"/>
                      <a:pt x="3326167" y="1789201"/>
                      <a:pt x="3337092" y="1806702"/>
                    </a:cubicBezTo>
                    <a:cubicBezTo>
                      <a:pt x="3341463" y="1811077"/>
                      <a:pt x="3352388" y="1841703"/>
                      <a:pt x="3354573" y="1852641"/>
                    </a:cubicBezTo>
                    <a:cubicBezTo>
                      <a:pt x="3385164" y="2029836"/>
                      <a:pt x="3267169" y="2082339"/>
                      <a:pt x="3267169" y="2082339"/>
                    </a:cubicBezTo>
                    <a:cubicBezTo>
                      <a:pt x="3184136" y="2152342"/>
                      <a:pt x="2841077" y="2064838"/>
                      <a:pt x="2701231" y="2045149"/>
                    </a:cubicBezTo>
                    <a:cubicBezTo>
                      <a:pt x="2554830" y="2023273"/>
                      <a:pt x="2445575" y="2152342"/>
                      <a:pt x="2423724" y="2191718"/>
                    </a:cubicBezTo>
                    <a:cubicBezTo>
                      <a:pt x="2353801" y="2322974"/>
                      <a:pt x="2277323" y="2427979"/>
                      <a:pt x="2253287" y="2841434"/>
                    </a:cubicBezTo>
                    <a:cubicBezTo>
                      <a:pt x="2253287" y="2841434"/>
                      <a:pt x="1993261" y="2933313"/>
                      <a:pt x="1711385" y="2933313"/>
                    </a:cubicBezTo>
                    <a:cubicBezTo>
                      <a:pt x="1394546" y="2933313"/>
                      <a:pt x="1171667" y="2767056"/>
                      <a:pt x="1171667" y="2767056"/>
                    </a:cubicBezTo>
                    <a:cubicBezTo>
                      <a:pt x="1484135" y="2213594"/>
                      <a:pt x="1224109" y="1778263"/>
                      <a:pt x="1224109" y="1778263"/>
                    </a:cubicBezTo>
                    <a:cubicBezTo>
                      <a:pt x="1088633" y="1727948"/>
                      <a:pt x="935677" y="1607630"/>
                      <a:pt x="784906" y="1375745"/>
                    </a:cubicBezTo>
                    <a:cubicBezTo>
                      <a:pt x="631949" y="1143860"/>
                      <a:pt x="594803" y="861660"/>
                      <a:pt x="594803" y="861660"/>
                    </a:cubicBezTo>
                    <a:cubicBezTo>
                      <a:pt x="544546" y="984166"/>
                      <a:pt x="367553" y="905412"/>
                      <a:pt x="367553" y="905412"/>
                    </a:cubicBezTo>
                    <a:cubicBezTo>
                      <a:pt x="308556" y="896662"/>
                      <a:pt x="267039" y="896662"/>
                      <a:pt x="208042" y="859473"/>
                    </a:cubicBezTo>
                    <a:cubicBezTo>
                      <a:pt x="46345" y="758843"/>
                      <a:pt x="-23578" y="586023"/>
                      <a:pt x="7013" y="194444"/>
                    </a:cubicBezTo>
                    <a:cubicBezTo>
                      <a:pt x="7013" y="187881"/>
                      <a:pt x="7013" y="183506"/>
                      <a:pt x="7013" y="176943"/>
                    </a:cubicBezTo>
                    <a:cubicBezTo>
                      <a:pt x="11384" y="138660"/>
                      <a:pt x="16846" y="101471"/>
                      <a:pt x="23675" y="6592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5" name="Google Shape;2295;p25"/>
            <p:cNvSpPr txBox="1"/>
            <p:nvPr/>
          </p:nvSpPr>
          <p:spPr>
            <a:xfrm>
              <a:off x="1315748" y="3226404"/>
              <a:ext cx="1754024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79%</a:t>
              </a:r>
              <a:endParaRPr/>
            </a:p>
          </p:txBody>
        </p:sp>
      </p:grpSp>
      <p:grpSp>
        <p:nvGrpSpPr>
          <p:cNvPr id="2296" name="Google Shape;2296;p25"/>
          <p:cNvGrpSpPr/>
          <p:nvPr/>
        </p:nvGrpSpPr>
        <p:grpSpPr>
          <a:xfrm>
            <a:off x="8576879" y="1778392"/>
            <a:ext cx="2859958" cy="3628320"/>
            <a:chOff x="8576879" y="1700016"/>
            <a:chExt cx="2859958" cy="3628320"/>
          </a:xfrm>
        </p:grpSpPr>
        <p:grpSp>
          <p:nvGrpSpPr>
            <p:cNvPr id="2297" name="Google Shape;2297;p25"/>
            <p:cNvGrpSpPr/>
            <p:nvPr/>
          </p:nvGrpSpPr>
          <p:grpSpPr>
            <a:xfrm>
              <a:off x="8576879" y="1700016"/>
              <a:ext cx="2859958" cy="3628320"/>
              <a:chOff x="8447967" y="1458979"/>
              <a:chExt cx="3117781" cy="3955413"/>
            </a:xfrm>
          </p:grpSpPr>
          <p:sp>
            <p:nvSpPr>
              <p:cNvPr id="2298" name="Google Shape;2298;p25"/>
              <p:cNvSpPr/>
              <p:nvPr/>
            </p:nvSpPr>
            <p:spPr>
              <a:xfrm>
                <a:off x="8447967" y="1458979"/>
                <a:ext cx="3117781" cy="3955413"/>
              </a:xfrm>
              <a:custGeom>
                <a:avLst/>
                <a:gdLst/>
                <a:ahLst/>
                <a:cxnLst/>
                <a:rect l="l" t="t" r="r" b="b"/>
                <a:pathLst>
                  <a:path w="3117781" h="3955413" extrusionOk="0">
                    <a:moveTo>
                      <a:pt x="1363169" y="2"/>
                    </a:moveTo>
                    <a:cubicBezTo>
                      <a:pt x="1411629" y="105"/>
                      <a:pt x="1463811" y="6120"/>
                      <a:pt x="1516812" y="21978"/>
                    </a:cubicBezTo>
                    <a:cubicBezTo>
                      <a:pt x="1728817" y="85410"/>
                      <a:pt x="1774715" y="-15206"/>
                      <a:pt x="1908038" y="35102"/>
                    </a:cubicBezTo>
                    <a:cubicBezTo>
                      <a:pt x="2032619" y="83223"/>
                      <a:pt x="2148457" y="-13019"/>
                      <a:pt x="2227140" y="87597"/>
                    </a:cubicBezTo>
                    <a:cubicBezTo>
                      <a:pt x="2229325" y="91972"/>
                      <a:pt x="2471930" y="122594"/>
                      <a:pt x="2476301" y="126969"/>
                    </a:cubicBezTo>
                    <a:cubicBezTo>
                      <a:pt x="2690492" y="315077"/>
                      <a:pt x="2664265" y="192588"/>
                      <a:pt x="2773546" y="354449"/>
                    </a:cubicBezTo>
                    <a:cubicBezTo>
                      <a:pt x="2882827" y="516310"/>
                      <a:pt x="2919983" y="616926"/>
                      <a:pt x="2933096" y="765663"/>
                    </a:cubicBezTo>
                    <a:cubicBezTo>
                      <a:pt x="2946210" y="912212"/>
                      <a:pt x="3059863" y="1001892"/>
                      <a:pt x="3092647" y="1106883"/>
                    </a:cubicBezTo>
                    <a:cubicBezTo>
                      <a:pt x="3123246" y="1214061"/>
                      <a:pt x="3042378" y="1443728"/>
                      <a:pt x="3077348" y="1539970"/>
                    </a:cubicBezTo>
                    <a:cubicBezTo>
                      <a:pt x="3129803" y="1682145"/>
                      <a:pt x="3134174" y="1769637"/>
                      <a:pt x="3072976" y="1892126"/>
                    </a:cubicBezTo>
                    <a:lnTo>
                      <a:pt x="3072304" y="1892126"/>
                    </a:lnTo>
                    <a:lnTo>
                      <a:pt x="3041174" y="1949013"/>
                    </a:lnTo>
                    <a:cubicBezTo>
                      <a:pt x="3029159" y="1968705"/>
                      <a:pt x="3015505" y="1989491"/>
                      <a:pt x="3000213" y="2012465"/>
                    </a:cubicBezTo>
                    <a:cubicBezTo>
                      <a:pt x="3000213" y="2012465"/>
                      <a:pt x="3076674" y="2279402"/>
                      <a:pt x="2818891" y="2423810"/>
                    </a:cubicBezTo>
                    <a:cubicBezTo>
                      <a:pt x="2818891" y="2423810"/>
                      <a:pt x="2602615" y="2646987"/>
                      <a:pt x="2537077" y="2688559"/>
                    </a:cubicBezTo>
                    <a:cubicBezTo>
                      <a:pt x="2454062" y="2743259"/>
                      <a:pt x="2410370" y="3027699"/>
                      <a:pt x="2454062" y="3189612"/>
                    </a:cubicBezTo>
                    <a:cubicBezTo>
                      <a:pt x="2537077" y="3495932"/>
                      <a:pt x="2539261" y="3506872"/>
                      <a:pt x="2705291" y="3773809"/>
                    </a:cubicBezTo>
                    <a:cubicBezTo>
                      <a:pt x="2705291" y="3773809"/>
                      <a:pt x="2471538" y="3955413"/>
                      <a:pt x="2014956" y="3955413"/>
                    </a:cubicBezTo>
                    <a:cubicBezTo>
                      <a:pt x="1615174" y="3955413"/>
                      <a:pt x="1307144" y="3876645"/>
                      <a:pt x="1307144" y="3876645"/>
                    </a:cubicBezTo>
                    <a:cubicBezTo>
                      <a:pt x="1280929" y="3835073"/>
                      <a:pt x="1283114" y="3487180"/>
                      <a:pt x="1237237" y="3379968"/>
                    </a:cubicBezTo>
                    <a:cubicBezTo>
                      <a:pt x="1195729" y="3285884"/>
                      <a:pt x="1082130" y="3119596"/>
                      <a:pt x="953238" y="3156792"/>
                    </a:cubicBezTo>
                    <a:cubicBezTo>
                      <a:pt x="953238" y="3156792"/>
                      <a:pt x="426748" y="3211492"/>
                      <a:pt x="313149" y="3095528"/>
                    </a:cubicBezTo>
                    <a:cubicBezTo>
                      <a:pt x="265088" y="3047391"/>
                      <a:pt x="238872" y="2988315"/>
                      <a:pt x="306595" y="2789207"/>
                    </a:cubicBezTo>
                    <a:cubicBezTo>
                      <a:pt x="317518" y="2754199"/>
                      <a:pt x="300041" y="2706063"/>
                      <a:pt x="236688" y="2657927"/>
                    </a:cubicBezTo>
                    <a:cubicBezTo>
                      <a:pt x="212657" y="2638235"/>
                      <a:pt x="182073" y="2563842"/>
                      <a:pt x="284749" y="2539774"/>
                    </a:cubicBezTo>
                    <a:cubicBezTo>
                      <a:pt x="284749" y="2539774"/>
                      <a:pt x="177704" y="2511330"/>
                      <a:pt x="214842" y="2417246"/>
                    </a:cubicBezTo>
                    <a:cubicBezTo>
                      <a:pt x="214842" y="2417246"/>
                      <a:pt x="245426" y="2279402"/>
                      <a:pt x="223580" y="2259710"/>
                    </a:cubicBezTo>
                    <a:cubicBezTo>
                      <a:pt x="223580" y="2259710"/>
                      <a:pt x="-84449" y="2224702"/>
                      <a:pt x="22597" y="2064977"/>
                    </a:cubicBezTo>
                    <a:cubicBezTo>
                      <a:pt x="37889" y="2042003"/>
                      <a:pt x="62466" y="2013559"/>
                      <a:pt x="89227" y="1983474"/>
                    </a:cubicBezTo>
                    <a:lnTo>
                      <a:pt x="168964" y="1892126"/>
                    </a:lnTo>
                    <a:lnTo>
                      <a:pt x="168281" y="1892126"/>
                    </a:lnTo>
                    <a:cubicBezTo>
                      <a:pt x="183580" y="1876815"/>
                      <a:pt x="196694" y="1859317"/>
                      <a:pt x="205437" y="1846193"/>
                    </a:cubicBezTo>
                    <a:cubicBezTo>
                      <a:pt x="251335" y="1782761"/>
                      <a:pt x="284119" y="1660272"/>
                      <a:pt x="240407" y="1539970"/>
                    </a:cubicBezTo>
                    <a:cubicBezTo>
                      <a:pt x="216365" y="1472163"/>
                      <a:pt x="198880" y="1351861"/>
                      <a:pt x="240407" y="1253432"/>
                    </a:cubicBezTo>
                    <a:cubicBezTo>
                      <a:pt x="240407" y="1253432"/>
                      <a:pt x="321275" y="929711"/>
                      <a:pt x="417442" y="850968"/>
                    </a:cubicBezTo>
                    <a:cubicBezTo>
                      <a:pt x="417442" y="850968"/>
                      <a:pt x="181395" y="719729"/>
                      <a:pt x="281933" y="570992"/>
                    </a:cubicBezTo>
                    <a:cubicBezTo>
                      <a:pt x="316904" y="520684"/>
                      <a:pt x="319089" y="336950"/>
                      <a:pt x="380287" y="286642"/>
                    </a:cubicBezTo>
                    <a:cubicBezTo>
                      <a:pt x="487382" y="196963"/>
                      <a:pt x="483011" y="96347"/>
                      <a:pt x="872052" y="72286"/>
                    </a:cubicBezTo>
                    <a:cubicBezTo>
                      <a:pt x="872052" y="72286"/>
                      <a:pt x="1029417" y="-17394"/>
                      <a:pt x="1105914" y="52600"/>
                    </a:cubicBezTo>
                    <a:cubicBezTo>
                      <a:pt x="1105914" y="52600"/>
                      <a:pt x="1217791" y="-305"/>
                      <a:pt x="1363169" y="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25"/>
              <p:cNvSpPr/>
              <p:nvPr/>
            </p:nvSpPr>
            <p:spPr>
              <a:xfrm>
                <a:off x="8447967" y="3328066"/>
                <a:ext cx="3081978" cy="2086326"/>
              </a:xfrm>
              <a:custGeom>
                <a:avLst/>
                <a:gdLst/>
                <a:ahLst/>
                <a:cxnLst/>
                <a:rect l="l" t="t" r="r" b="b"/>
                <a:pathLst>
                  <a:path w="3081978" h="2086326" extrusionOk="0">
                    <a:moveTo>
                      <a:pt x="186918" y="0"/>
                    </a:moveTo>
                    <a:lnTo>
                      <a:pt x="3081978" y="0"/>
                    </a:lnTo>
                    <a:lnTo>
                      <a:pt x="3072976" y="23039"/>
                    </a:lnTo>
                    <a:lnTo>
                      <a:pt x="3072304" y="23039"/>
                    </a:lnTo>
                    <a:lnTo>
                      <a:pt x="3041174" y="79926"/>
                    </a:lnTo>
                    <a:cubicBezTo>
                      <a:pt x="3029159" y="99618"/>
                      <a:pt x="3015505" y="120404"/>
                      <a:pt x="3000213" y="143378"/>
                    </a:cubicBezTo>
                    <a:cubicBezTo>
                      <a:pt x="3000213" y="143378"/>
                      <a:pt x="3076674" y="410315"/>
                      <a:pt x="2818891" y="554723"/>
                    </a:cubicBezTo>
                    <a:cubicBezTo>
                      <a:pt x="2818891" y="554723"/>
                      <a:pt x="2602615" y="777900"/>
                      <a:pt x="2537077" y="819472"/>
                    </a:cubicBezTo>
                    <a:cubicBezTo>
                      <a:pt x="2454062" y="874172"/>
                      <a:pt x="2410370" y="1158612"/>
                      <a:pt x="2454062" y="1320525"/>
                    </a:cubicBezTo>
                    <a:cubicBezTo>
                      <a:pt x="2537077" y="1626845"/>
                      <a:pt x="2539261" y="1637785"/>
                      <a:pt x="2705291" y="1904722"/>
                    </a:cubicBezTo>
                    <a:cubicBezTo>
                      <a:pt x="2705291" y="1904722"/>
                      <a:pt x="2471538" y="2086326"/>
                      <a:pt x="2014956" y="2086326"/>
                    </a:cubicBezTo>
                    <a:cubicBezTo>
                      <a:pt x="1615174" y="2086326"/>
                      <a:pt x="1307144" y="2007558"/>
                      <a:pt x="1307144" y="2007558"/>
                    </a:cubicBezTo>
                    <a:cubicBezTo>
                      <a:pt x="1280929" y="1965986"/>
                      <a:pt x="1283114" y="1618093"/>
                      <a:pt x="1237237" y="1510881"/>
                    </a:cubicBezTo>
                    <a:cubicBezTo>
                      <a:pt x="1195729" y="1416797"/>
                      <a:pt x="1082130" y="1250509"/>
                      <a:pt x="953238" y="1287705"/>
                    </a:cubicBezTo>
                    <a:cubicBezTo>
                      <a:pt x="953238" y="1287705"/>
                      <a:pt x="426748" y="1342405"/>
                      <a:pt x="313149" y="1226441"/>
                    </a:cubicBezTo>
                    <a:cubicBezTo>
                      <a:pt x="265088" y="1178304"/>
                      <a:pt x="238872" y="1119228"/>
                      <a:pt x="306595" y="920120"/>
                    </a:cubicBezTo>
                    <a:cubicBezTo>
                      <a:pt x="317518" y="885112"/>
                      <a:pt x="300041" y="836976"/>
                      <a:pt x="236688" y="788840"/>
                    </a:cubicBezTo>
                    <a:cubicBezTo>
                      <a:pt x="212657" y="769148"/>
                      <a:pt x="182073" y="694755"/>
                      <a:pt x="284749" y="670687"/>
                    </a:cubicBezTo>
                    <a:cubicBezTo>
                      <a:pt x="284749" y="670687"/>
                      <a:pt x="177704" y="642243"/>
                      <a:pt x="214842" y="548159"/>
                    </a:cubicBezTo>
                    <a:cubicBezTo>
                      <a:pt x="214842" y="548159"/>
                      <a:pt x="245426" y="410315"/>
                      <a:pt x="223580" y="390623"/>
                    </a:cubicBezTo>
                    <a:cubicBezTo>
                      <a:pt x="223580" y="390623"/>
                      <a:pt x="-84449" y="355615"/>
                      <a:pt x="22597" y="195890"/>
                    </a:cubicBezTo>
                    <a:cubicBezTo>
                      <a:pt x="37889" y="172916"/>
                      <a:pt x="62466" y="144472"/>
                      <a:pt x="89227" y="114387"/>
                    </a:cubicBezTo>
                    <a:lnTo>
                      <a:pt x="168964" y="23039"/>
                    </a:lnTo>
                    <a:lnTo>
                      <a:pt x="168281" y="2303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00" name="Google Shape;2300;p25"/>
            <p:cNvSpPr txBox="1"/>
            <p:nvPr/>
          </p:nvSpPr>
          <p:spPr>
            <a:xfrm>
              <a:off x="9118685" y="3583194"/>
              <a:ext cx="1743504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45%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26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2307" name="Google Shape;2307;p26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2308" name="Google Shape;2308;p26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09" name="Google Shape;2309;p26"/>
          <p:cNvGrpSpPr/>
          <p:nvPr/>
        </p:nvGrpSpPr>
        <p:grpSpPr>
          <a:xfrm>
            <a:off x="3378918" y="1786115"/>
            <a:ext cx="5434164" cy="5071886"/>
            <a:chOff x="3526956" y="2062451"/>
            <a:chExt cx="5138089" cy="4795549"/>
          </a:xfrm>
        </p:grpSpPr>
        <p:sp>
          <p:nvSpPr>
            <p:cNvPr id="2310" name="Google Shape;2310;p26"/>
            <p:cNvSpPr/>
            <p:nvPr/>
          </p:nvSpPr>
          <p:spPr>
            <a:xfrm>
              <a:off x="3526956" y="2608229"/>
              <a:ext cx="5138089" cy="4249771"/>
            </a:xfrm>
            <a:custGeom>
              <a:avLst/>
              <a:gdLst/>
              <a:ahLst/>
              <a:cxnLst/>
              <a:rect l="l" t="t" r="r" b="b"/>
              <a:pathLst>
                <a:path w="1375" h="1137" extrusionOk="0">
                  <a:moveTo>
                    <a:pt x="1344" y="578"/>
                  </a:moveTo>
                  <a:cubicBezTo>
                    <a:pt x="1338" y="571"/>
                    <a:pt x="1295" y="509"/>
                    <a:pt x="1286" y="484"/>
                  </a:cubicBezTo>
                  <a:cubicBezTo>
                    <a:pt x="1278" y="460"/>
                    <a:pt x="1275" y="458"/>
                    <a:pt x="1277" y="449"/>
                  </a:cubicBezTo>
                  <a:cubicBezTo>
                    <a:pt x="1277" y="449"/>
                    <a:pt x="1375" y="150"/>
                    <a:pt x="1004" y="42"/>
                  </a:cubicBezTo>
                  <a:cubicBezTo>
                    <a:pt x="1004" y="42"/>
                    <a:pt x="828" y="0"/>
                    <a:pt x="687" y="110"/>
                  </a:cubicBezTo>
                  <a:cubicBezTo>
                    <a:pt x="547" y="0"/>
                    <a:pt x="371" y="42"/>
                    <a:pt x="371" y="42"/>
                  </a:cubicBezTo>
                  <a:cubicBezTo>
                    <a:pt x="0" y="150"/>
                    <a:pt x="98" y="449"/>
                    <a:pt x="98" y="449"/>
                  </a:cubicBezTo>
                  <a:cubicBezTo>
                    <a:pt x="100" y="458"/>
                    <a:pt x="97" y="460"/>
                    <a:pt x="88" y="484"/>
                  </a:cubicBezTo>
                  <a:cubicBezTo>
                    <a:pt x="80" y="509"/>
                    <a:pt x="37" y="571"/>
                    <a:pt x="31" y="578"/>
                  </a:cubicBezTo>
                  <a:cubicBezTo>
                    <a:pt x="25" y="585"/>
                    <a:pt x="22" y="591"/>
                    <a:pt x="21" y="602"/>
                  </a:cubicBezTo>
                  <a:cubicBezTo>
                    <a:pt x="20" y="613"/>
                    <a:pt x="25" y="622"/>
                    <a:pt x="33" y="626"/>
                  </a:cubicBezTo>
                  <a:cubicBezTo>
                    <a:pt x="41" y="631"/>
                    <a:pt x="92" y="636"/>
                    <a:pt x="92" y="636"/>
                  </a:cubicBezTo>
                  <a:cubicBezTo>
                    <a:pt x="101" y="653"/>
                    <a:pt x="101" y="653"/>
                    <a:pt x="101" y="653"/>
                  </a:cubicBezTo>
                  <a:cubicBezTo>
                    <a:pt x="101" y="653"/>
                    <a:pt x="93" y="662"/>
                    <a:pt x="88" y="667"/>
                  </a:cubicBezTo>
                  <a:cubicBezTo>
                    <a:pt x="85" y="672"/>
                    <a:pt x="83" y="674"/>
                    <a:pt x="82" y="680"/>
                  </a:cubicBezTo>
                  <a:cubicBezTo>
                    <a:pt x="81" y="685"/>
                    <a:pt x="85" y="690"/>
                    <a:pt x="88" y="694"/>
                  </a:cubicBezTo>
                  <a:cubicBezTo>
                    <a:pt x="91" y="699"/>
                    <a:pt x="105" y="720"/>
                    <a:pt x="105" y="720"/>
                  </a:cubicBezTo>
                  <a:cubicBezTo>
                    <a:pt x="105" y="720"/>
                    <a:pt x="103" y="723"/>
                    <a:pt x="100" y="727"/>
                  </a:cubicBezTo>
                  <a:cubicBezTo>
                    <a:pt x="97" y="731"/>
                    <a:pt x="96" y="738"/>
                    <a:pt x="96" y="738"/>
                  </a:cubicBezTo>
                  <a:cubicBezTo>
                    <a:pt x="94" y="743"/>
                    <a:pt x="94" y="748"/>
                    <a:pt x="97" y="754"/>
                  </a:cubicBezTo>
                  <a:cubicBezTo>
                    <a:pt x="100" y="760"/>
                    <a:pt x="122" y="777"/>
                    <a:pt x="125" y="781"/>
                  </a:cubicBezTo>
                  <a:cubicBezTo>
                    <a:pt x="128" y="784"/>
                    <a:pt x="126" y="788"/>
                    <a:pt x="126" y="788"/>
                  </a:cubicBezTo>
                  <a:cubicBezTo>
                    <a:pt x="109" y="841"/>
                    <a:pt x="137" y="873"/>
                    <a:pt x="144" y="879"/>
                  </a:cubicBezTo>
                  <a:cubicBezTo>
                    <a:pt x="163" y="895"/>
                    <a:pt x="213" y="887"/>
                    <a:pt x="254" y="879"/>
                  </a:cubicBezTo>
                  <a:cubicBezTo>
                    <a:pt x="279" y="874"/>
                    <a:pt x="301" y="869"/>
                    <a:pt x="310" y="870"/>
                  </a:cubicBezTo>
                  <a:cubicBezTo>
                    <a:pt x="326" y="872"/>
                    <a:pt x="343" y="959"/>
                    <a:pt x="350" y="1002"/>
                  </a:cubicBezTo>
                  <a:cubicBezTo>
                    <a:pt x="348" y="1002"/>
                    <a:pt x="348" y="1002"/>
                    <a:pt x="348" y="1002"/>
                  </a:cubicBezTo>
                  <a:cubicBezTo>
                    <a:pt x="348" y="1002"/>
                    <a:pt x="250" y="1119"/>
                    <a:pt x="217" y="1137"/>
                  </a:cubicBezTo>
                  <a:cubicBezTo>
                    <a:pt x="1158" y="1137"/>
                    <a:pt x="1158" y="1137"/>
                    <a:pt x="1158" y="1137"/>
                  </a:cubicBezTo>
                  <a:cubicBezTo>
                    <a:pt x="1124" y="1119"/>
                    <a:pt x="1027" y="1002"/>
                    <a:pt x="1027" y="1002"/>
                  </a:cubicBezTo>
                  <a:cubicBezTo>
                    <a:pt x="1024" y="1002"/>
                    <a:pt x="1024" y="1002"/>
                    <a:pt x="1024" y="1002"/>
                  </a:cubicBezTo>
                  <a:cubicBezTo>
                    <a:pt x="1032" y="959"/>
                    <a:pt x="1049" y="872"/>
                    <a:pt x="1065" y="870"/>
                  </a:cubicBezTo>
                  <a:cubicBezTo>
                    <a:pt x="1073" y="869"/>
                    <a:pt x="1096" y="874"/>
                    <a:pt x="1121" y="879"/>
                  </a:cubicBezTo>
                  <a:cubicBezTo>
                    <a:pt x="1162" y="887"/>
                    <a:pt x="1211" y="895"/>
                    <a:pt x="1231" y="879"/>
                  </a:cubicBezTo>
                  <a:cubicBezTo>
                    <a:pt x="1238" y="873"/>
                    <a:pt x="1266" y="841"/>
                    <a:pt x="1249" y="788"/>
                  </a:cubicBezTo>
                  <a:cubicBezTo>
                    <a:pt x="1249" y="788"/>
                    <a:pt x="1247" y="784"/>
                    <a:pt x="1250" y="781"/>
                  </a:cubicBezTo>
                  <a:cubicBezTo>
                    <a:pt x="1253" y="777"/>
                    <a:pt x="1275" y="760"/>
                    <a:pt x="1278" y="754"/>
                  </a:cubicBezTo>
                  <a:cubicBezTo>
                    <a:pt x="1281" y="748"/>
                    <a:pt x="1281" y="743"/>
                    <a:pt x="1279" y="738"/>
                  </a:cubicBezTo>
                  <a:cubicBezTo>
                    <a:pt x="1279" y="738"/>
                    <a:pt x="1278" y="731"/>
                    <a:pt x="1275" y="727"/>
                  </a:cubicBezTo>
                  <a:cubicBezTo>
                    <a:pt x="1272" y="723"/>
                    <a:pt x="1270" y="720"/>
                    <a:pt x="1270" y="720"/>
                  </a:cubicBezTo>
                  <a:cubicBezTo>
                    <a:pt x="1270" y="720"/>
                    <a:pt x="1284" y="699"/>
                    <a:pt x="1287" y="694"/>
                  </a:cubicBezTo>
                  <a:cubicBezTo>
                    <a:pt x="1290" y="690"/>
                    <a:pt x="1294" y="685"/>
                    <a:pt x="1293" y="680"/>
                  </a:cubicBezTo>
                  <a:cubicBezTo>
                    <a:pt x="1292" y="674"/>
                    <a:pt x="1290" y="672"/>
                    <a:pt x="1286" y="667"/>
                  </a:cubicBezTo>
                  <a:cubicBezTo>
                    <a:pt x="1282" y="662"/>
                    <a:pt x="1274" y="653"/>
                    <a:pt x="1274" y="653"/>
                  </a:cubicBezTo>
                  <a:cubicBezTo>
                    <a:pt x="1283" y="636"/>
                    <a:pt x="1283" y="636"/>
                    <a:pt x="1283" y="636"/>
                  </a:cubicBezTo>
                  <a:cubicBezTo>
                    <a:pt x="1283" y="636"/>
                    <a:pt x="1334" y="631"/>
                    <a:pt x="1342" y="626"/>
                  </a:cubicBezTo>
                  <a:cubicBezTo>
                    <a:pt x="1350" y="622"/>
                    <a:pt x="1355" y="613"/>
                    <a:pt x="1354" y="602"/>
                  </a:cubicBezTo>
                  <a:cubicBezTo>
                    <a:pt x="1353" y="591"/>
                    <a:pt x="1350" y="585"/>
                    <a:pt x="1344" y="578"/>
                  </a:cubicBezTo>
                  <a:moveTo>
                    <a:pt x="688" y="790"/>
                  </a:moveTo>
                  <a:cubicBezTo>
                    <a:pt x="687" y="791"/>
                    <a:pt x="687" y="791"/>
                    <a:pt x="687" y="791"/>
                  </a:cubicBezTo>
                  <a:cubicBezTo>
                    <a:pt x="687" y="790"/>
                    <a:pt x="687" y="790"/>
                    <a:pt x="687" y="790"/>
                  </a:cubicBezTo>
                  <a:cubicBezTo>
                    <a:pt x="686" y="782"/>
                    <a:pt x="686" y="774"/>
                    <a:pt x="687" y="766"/>
                  </a:cubicBezTo>
                  <a:cubicBezTo>
                    <a:pt x="689" y="774"/>
                    <a:pt x="689" y="782"/>
                    <a:pt x="688" y="790"/>
                  </a:cubicBezTo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26"/>
            <p:cNvSpPr/>
            <p:nvPr/>
          </p:nvSpPr>
          <p:spPr>
            <a:xfrm>
              <a:off x="4757814" y="2062452"/>
              <a:ext cx="2676373" cy="3359169"/>
            </a:xfrm>
            <a:custGeom>
              <a:avLst/>
              <a:gdLst/>
              <a:ahLst/>
              <a:cxnLst/>
              <a:rect l="l" t="t" r="r" b="b"/>
              <a:pathLst>
                <a:path w="716" h="899" extrusionOk="0">
                  <a:moveTo>
                    <a:pt x="358" y="0"/>
                  </a:moveTo>
                  <a:cubicBezTo>
                    <a:pt x="162" y="0"/>
                    <a:pt x="0" y="154"/>
                    <a:pt x="0" y="345"/>
                  </a:cubicBezTo>
                  <a:cubicBezTo>
                    <a:pt x="0" y="390"/>
                    <a:pt x="9" y="433"/>
                    <a:pt x="25" y="473"/>
                  </a:cubicBezTo>
                  <a:cubicBezTo>
                    <a:pt x="30" y="487"/>
                    <a:pt x="37" y="500"/>
                    <a:pt x="44" y="513"/>
                  </a:cubicBezTo>
                  <a:cubicBezTo>
                    <a:pt x="69" y="563"/>
                    <a:pt x="111" y="649"/>
                    <a:pt x="136" y="703"/>
                  </a:cubicBezTo>
                  <a:cubicBezTo>
                    <a:pt x="136" y="703"/>
                    <a:pt x="155" y="756"/>
                    <a:pt x="155" y="776"/>
                  </a:cubicBezTo>
                  <a:cubicBezTo>
                    <a:pt x="155" y="797"/>
                    <a:pt x="157" y="830"/>
                    <a:pt x="166" y="847"/>
                  </a:cubicBezTo>
                  <a:cubicBezTo>
                    <a:pt x="170" y="856"/>
                    <a:pt x="186" y="881"/>
                    <a:pt x="221" y="899"/>
                  </a:cubicBezTo>
                  <a:cubicBezTo>
                    <a:pt x="358" y="899"/>
                    <a:pt x="358" y="899"/>
                    <a:pt x="358" y="899"/>
                  </a:cubicBezTo>
                  <a:cubicBezTo>
                    <a:pt x="495" y="899"/>
                    <a:pt x="495" y="899"/>
                    <a:pt x="495" y="899"/>
                  </a:cubicBezTo>
                  <a:cubicBezTo>
                    <a:pt x="530" y="881"/>
                    <a:pt x="545" y="856"/>
                    <a:pt x="550" y="847"/>
                  </a:cubicBezTo>
                  <a:cubicBezTo>
                    <a:pt x="559" y="830"/>
                    <a:pt x="561" y="797"/>
                    <a:pt x="561" y="776"/>
                  </a:cubicBezTo>
                  <a:cubicBezTo>
                    <a:pt x="561" y="756"/>
                    <a:pt x="579" y="703"/>
                    <a:pt x="579" y="703"/>
                  </a:cubicBezTo>
                  <a:cubicBezTo>
                    <a:pt x="605" y="649"/>
                    <a:pt x="647" y="563"/>
                    <a:pt x="672" y="513"/>
                  </a:cubicBezTo>
                  <a:cubicBezTo>
                    <a:pt x="679" y="500"/>
                    <a:pt x="685" y="487"/>
                    <a:pt x="691" y="473"/>
                  </a:cubicBezTo>
                  <a:cubicBezTo>
                    <a:pt x="707" y="433"/>
                    <a:pt x="716" y="390"/>
                    <a:pt x="716" y="345"/>
                  </a:cubicBezTo>
                  <a:cubicBezTo>
                    <a:pt x="716" y="154"/>
                    <a:pt x="554" y="0"/>
                    <a:pt x="35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26"/>
            <p:cNvSpPr/>
            <p:nvPr/>
          </p:nvSpPr>
          <p:spPr>
            <a:xfrm>
              <a:off x="5360682" y="2062451"/>
              <a:ext cx="2073504" cy="3210735"/>
            </a:xfrm>
            <a:custGeom>
              <a:avLst/>
              <a:gdLst/>
              <a:ahLst/>
              <a:cxnLst/>
              <a:rect l="l" t="t" r="r" b="b"/>
              <a:pathLst>
                <a:path w="555" h="859" extrusionOk="0">
                  <a:moveTo>
                    <a:pt x="197" y="0"/>
                  </a:moveTo>
                  <a:cubicBezTo>
                    <a:pt x="124" y="0"/>
                    <a:pt x="56" y="21"/>
                    <a:pt x="0" y="57"/>
                  </a:cubicBezTo>
                  <a:cubicBezTo>
                    <a:pt x="54" y="26"/>
                    <a:pt x="118" y="8"/>
                    <a:pt x="185" y="8"/>
                  </a:cubicBezTo>
                  <a:cubicBezTo>
                    <a:pt x="383" y="8"/>
                    <a:pt x="547" y="164"/>
                    <a:pt x="547" y="357"/>
                  </a:cubicBezTo>
                  <a:cubicBezTo>
                    <a:pt x="547" y="403"/>
                    <a:pt x="538" y="446"/>
                    <a:pt x="522" y="486"/>
                  </a:cubicBezTo>
                  <a:cubicBezTo>
                    <a:pt x="516" y="500"/>
                    <a:pt x="509" y="514"/>
                    <a:pt x="502" y="527"/>
                  </a:cubicBezTo>
                  <a:cubicBezTo>
                    <a:pt x="477" y="577"/>
                    <a:pt x="435" y="664"/>
                    <a:pt x="409" y="718"/>
                  </a:cubicBezTo>
                  <a:cubicBezTo>
                    <a:pt x="409" y="718"/>
                    <a:pt x="390" y="772"/>
                    <a:pt x="390" y="793"/>
                  </a:cubicBezTo>
                  <a:cubicBezTo>
                    <a:pt x="390" y="812"/>
                    <a:pt x="388" y="841"/>
                    <a:pt x="381" y="859"/>
                  </a:cubicBezTo>
                  <a:cubicBezTo>
                    <a:pt x="385" y="854"/>
                    <a:pt x="388" y="850"/>
                    <a:pt x="389" y="847"/>
                  </a:cubicBezTo>
                  <a:cubicBezTo>
                    <a:pt x="398" y="830"/>
                    <a:pt x="400" y="797"/>
                    <a:pt x="400" y="776"/>
                  </a:cubicBezTo>
                  <a:cubicBezTo>
                    <a:pt x="400" y="756"/>
                    <a:pt x="418" y="703"/>
                    <a:pt x="418" y="703"/>
                  </a:cubicBezTo>
                  <a:cubicBezTo>
                    <a:pt x="444" y="649"/>
                    <a:pt x="486" y="563"/>
                    <a:pt x="511" y="513"/>
                  </a:cubicBezTo>
                  <a:cubicBezTo>
                    <a:pt x="518" y="500"/>
                    <a:pt x="524" y="487"/>
                    <a:pt x="530" y="473"/>
                  </a:cubicBezTo>
                  <a:cubicBezTo>
                    <a:pt x="546" y="433"/>
                    <a:pt x="555" y="390"/>
                    <a:pt x="555" y="345"/>
                  </a:cubicBezTo>
                  <a:cubicBezTo>
                    <a:pt x="555" y="154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26"/>
            <p:cNvSpPr/>
            <p:nvPr/>
          </p:nvSpPr>
          <p:spPr>
            <a:xfrm>
              <a:off x="4988455" y="3154009"/>
              <a:ext cx="844931" cy="8449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26"/>
            <p:cNvSpPr/>
            <p:nvPr/>
          </p:nvSpPr>
          <p:spPr>
            <a:xfrm>
              <a:off x="6354046" y="3158576"/>
              <a:ext cx="844931" cy="8449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26"/>
            <p:cNvSpPr/>
            <p:nvPr/>
          </p:nvSpPr>
          <p:spPr>
            <a:xfrm>
              <a:off x="6742258" y="3724908"/>
              <a:ext cx="63941" cy="27403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7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7" y="4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3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26"/>
            <p:cNvSpPr/>
            <p:nvPr/>
          </p:nvSpPr>
          <p:spPr>
            <a:xfrm>
              <a:off x="6760527" y="3530801"/>
              <a:ext cx="22836" cy="11419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26"/>
            <p:cNvSpPr/>
            <p:nvPr/>
          </p:nvSpPr>
          <p:spPr>
            <a:xfrm>
              <a:off x="6737691" y="3510249"/>
              <a:ext cx="73075" cy="6851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1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1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26"/>
            <p:cNvSpPr/>
            <p:nvPr/>
          </p:nvSpPr>
          <p:spPr>
            <a:xfrm>
              <a:off x="6230733" y="3482845"/>
              <a:ext cx="627989" cy="2043819"/>
            </a:xfrm>
            <a:custGeom>
              <a:avLst/>
              <a:gdLst/>
              <a:ahLst/>
              <a:cxnLst/>
              <a:rect l="l" t="t" r="r" b="b"/>
              <a:pathLst>
                <a:path w="168" h="547" extrusionOk="0">
                  <a:moveTo>
                    <a:pt x="128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168" y="248"/>
                    <a:pt x="168" y="273"/>
                    <a:pt x="149" y="292"/>
                  </a:cubicBezTo>
                  <a:cubicBezTo>
                    <a:pt x="135" y="307"/>
                    <a:pt x="111" y="314"/>
                    <a:pt x="79" y="314"/>
                  </a:cubicBezTo>
                  <a:cubicBezTo>
                    <a:pt x="43" y="314"/>
                    <a:pt x="40" y="344"/>
                    <a:pt x="40" y="353"/>
                  </a:cubicBezTo>
                  <a:cubicBezTo>
                    <a:pt x="40" y="547"/>
                    <a:pt x="40" y="547"/>
                    <a:pt x="40" y="547"/>
                  </a:cubicBezTo>
                  <a:cubicBezTo>
                    <a:pt x="0" y="547"/>
                    <a:pt x="0" y="547"/>
                    <a:pt x="0" y="547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21"/>
                    <a:pt x="21" y="274"/>
                    <a:pt x="79" y="274"/>
                  </a:cubicBezTo>
                  <a:cubicBezTo>
                    <a:pt x="100" y="274"/>
                    <a:pt x="114" y="270"/>
                    <a:pt x="121" y="264"/>
                  </a:cubicBezTo>
                  <a:cubicBezTo>
                    <a:pt x="128" y="256"/>
                    <a:pt x="128" y="243"/>
                    <a:pt x="128" y="228"/>
                  </a:cubicBezTo>
                  <a:cubicBezTo>
                    <a:pt x="128" y="224"/>
                    <a:pt x="128" y="224"/>
                    <a:pt x="128" y="224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26"/>
            <p:cNvSpPr/>
            <p:nvPr/>
          </p:nvSpPr>
          <p:spPr>
            <a:xfrm>
              <a:off x="5362966" y="3482845"/>
              <a:ext cx="627989" cy="2043819"/>
            </a:xfrm>
            <a:custGeom>
              <a:avLst/>
              <a:gdLst/>
              <a:ahLst/>
              <a:cxnLst/>
              <a:rect l="l" t="t" r="r" b="b"/>
              <a:pathLst>
                <a:path w="168" h="547" extrusionOk="0">
                  <a:moveTo>
                    <a:pt x="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228"/>
                    <a:pt x="40" y="228"/>
                    <a:pt x="40" y="228"/>
                  </a:cubicBezTo>
                  <a:cubicBezTo>
                    <a:pt x="40" y="243"/>
                    <a:pt x="40" y="256"/>
                    <a:pt x="47" y="264"/>
                  </a:cubicBezTo>
                  <a:cubicBezTo>
                    <a:pt x="54" y="270"/>
                    <a:pt x="68" y="274"/>
                    <a:pt x="89" y="274"/>
                  </a:cubicBezTo>
                  <a:cubicBezTo>
                    <a:pt x="147" y="274"/>
                    <a:pt x="168" y="321"/>
                    <a:pt x="168" y="352"/>
                  </a:cubicBezTo>
                  <a:cubicBezTo>
                    <a:pt x="168" y="547"/>
                    <a:pt x="168" y="547"/>
                    <a:pt x="168" y="547"/>
                  </a:cubicBezTo>
                  <a:cubicBezTo>
                    <a:pt x="128" y="547"/>
                    <a:pt x="128" y="547"/>
                    <a:pt x="128" y="547"/>
                  </a:cubicBezTo>
                  <a:cubicBezTo>
                    <a:pt x="128" y="352"/>
                    <a:pt x="128" y="352"/>
                    <a:pt x="128" y="352"/>
                  </a:cubicBezTo>
                  <a:cubicBezTo>
                    <a:pt x="128" y="344"/>
                    <a:pt x="125" y="314"/>
                    <a:pt x="89" y="314"/>
                  </a:cubicBezTo>
                  <a:cubicBezTo>
                    <a:pt x="57" y="314"/>
                    <a:pt x="33" y="307"/>
                    <a:pt x="19" y="292"/>
                  </a:cubicBezTo>
                  <a:cubicBezTo>
                    <a:pt x="0" y="273"/>
                    <a:pt x="0" y="248"/>
                    <a:pt x="0" y="228"/>
                  </a:cubicBezTo>
                  <a:cubicBezTo>
                    <a:pt x="0" y="224"/>
                    <a:pt x="0" y="224"/>
                    <a:pt x="0" y="2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26"/>
            <p:cNvSpPr/>
            <p:nvPr/>
          </p:nvSpPr>
          <p:spPr>
            <a:xfrm>
              <a:off x="5152876" y="3318428"/>
              <a:ext cx="513809" cy="5115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26"/>
            <p:cNvSpPr/>
            <p:nvPr/>
          </p:nvSpPr>
          <p:spPr>
            <a:xfrm>
              <a:off x="5235085" y="3446310"/>
              <a:ext cx="333405" cy="278599"/>
            </a:xfrm>
            <a:custGeom>
              <a:avLst/>
              <a:gdLst/>
              <a:ahLst/>
              <a:cxnLst/>
              <a:rect l="l" t="t" r="r" b="b"/>
              <a:pathLst>
                <a:path w="89" h="75" extrusionOk="0">
                  <a:moveTo>
                    <a:pt x="89" y="38"/>
                  </a:moveTo>
                  <a:cubicBezTo>
                    <a:pt x="88" y="36"/>
                    <a:pt x="88" y="36"/>
                    <a:pt x="88" y="33"/>
                  </a:cubicBezTo>
                  <a:cubicBezTo>
                    <a:pt x="88" y="30"/>
                    <a:pt x="88" y="25"/>
                    <a:pt x="85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19"/>
                    <a:pt x="85" y="18"/>
                    <a:pt x="83" y="15"/>
                  </a:cubicBezTo>
                  <a:cubicBezTo>
                    <a:pt x="82" y="15"/>
                    <a:pt x="81" y="14"/>
                    <a:pt x="81" y="13"/>
                  </a:cubicBezTo>
                  <a:cubicBezTo>
                    <a:pt x="80" y="12"/>
                    <a:pt x="78" y="10"/>
                    <a:pt x="76" y="8"/>
                  </a:cubicBezTo>
                  <a:cubicBezTo>
                    <a:pt x="73" y="4"/>
                    <a:pt x="68" y="4"/>
                    <a:pt x="66" y="4"/>
                  </a:cubicBezTo>
                  <a:cubicBezTo>
                    <a:pt x="66" y="4"/>
                    <a:pt x="63" y="3"/>
                    <a:pt x="60" y="2"/>
                  </a:cubicBezTo>
                  <a:cubicBezTo>
                    <a:pt x="59" y="1"/>
                    <a:pt x="57" y="1"/>
                    <a:pt x="56" y="1"/>
                  </a:cubicBezTo>
                  <a:cubicBezTo>
                    <a:pt x="55" y="1"/>
                    <a:pt x="54" y="1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0" y="0"/>
                    <a:pt x="48" y="0"/>
                    <a:pt x="45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1" y="0"/>
                    <a:pt x="26" y="2"/>
                    <a:pt x="24" y="3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17" y="3"/>
                    <a:pt x="12" y="8"/>
                    <a:pt x="8" y="12"/>
                  </a:cubicBezTo>
                  <a:cubicBezTo>
                    <a:pt x="8" y="12"/>
                    <a:pt x="7" y="13"/>
                    <a:pt x="7" y="13"/>
                  </a:cubicBezTo>
                  <a:cubicBezTo>
                    <a:pt x="5" y="15"/>
                    <a:pt x="3" y="17"/>
                    <a:pt x="4" y="20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0" y="28"/>
                    <a:pt x="2" y="32"/>
                    <a:pt x="3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7"/>
                    <a:pt x="4" y="39"/>
                  </a:cubicBezTo>
                  <a:cubicBezTo>
                    <a:pt x="5" y="41"/>
                    <a:pt x="6" y="43"/>
                    <a:pt x="8" y="45"/>
                  </a:cubicBezTo>
                  <a:cubicBezTo>
                    <a:pt x="9" y="45"/>
                    <a:pt x="10" y="46"/>
                    <a:pt x="13" y="48"/>
                  </a:cubicBezTo>
                  <a:cubicBezTo>
                    <a:pt x="15" y="49"/>
                    <a:pt x="18" y="51"/>
                    <a:pt x="19" y="52"/>
                  </a:cubicBezTo>
                  <a:cubicBezTo>
                    <a:pt x="19" y="54"/>
                    <a:pt x="21" y="58"/>
                    <a:pt x="26" y="61"/>
                  </a:cubicBezTo>
                  <a:cubicBezTo>
                    <a:pt x="28" y="61"/>
                    <a:pt x="30" y="62"/>
                    <a:pt x="31" y="62"/>
                  </a:cubicBezTo>
                  <a:cubicBezTo>
                    <a:pt x="32" y="62"/>
                    <a:pt x="33" y="62"/>
                    <a:pt x="33" y="62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7" y="62"/>
                    <a:pt x="39" y="63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5" y="74"/>
                    <a:pt x="48" y="75"/>
                    <a:pt x="50" y="75"/>
                  </a:cubicBezTo>
                  <a:cubicBezTo>
                    <a:pt x="52" y="75"/>
                    <a:pt x="60" y="75"/>
                    <a:pt x="61" y="71"/>
                  </a:cubicBezTo>
                  <a:cubicBezTo>
                    <a:pt x="61" y="70"/>
                    <a:pt x="61" y="70"/>
                    <a:pt x="61" y="69"/>
                  </a:cubicBezTo>
                  <a:cubicBezTo>
                    <a:pt x="62" y="70"/>
                    <a:pt x="63" y="70"/>
                    <a:pt x="64" y="70"/>
                  </a:cubicBezTo>
                  <a:cubicBezTo>
                    <a:pt x="67" y="70"/>
                    <a:pt x="69" y="69"/>
                    <a:pt x="71" y="69"/>
                  </a:cubicBezTo>
                  <a:cubicBezTo>
                    <a:pt x="76" y="67"/>
                    <a:pt x="78" y="60"/>
                    <a:pt x="79" y="55"/>
                  </a:cubicBezTo>
                  <a:cubicBezTo>
                    <a:pt x="81" y="54"/>
                    <a:pt x="84" y="53"/>
                    <a:pt x="86" y="51"/>
                  </a:cubicBezTo>
                  <a:cubicBezTo>
                    <a:pt x="88" y="48"/>
                    <a:pt x="88" y="45"/>
                    <a:pt x="88" y="44"/>
                  </a:cubicBezTo>
                  <a:cubicBezTo>
                    <a:pt x="89" y="42"/>
                    <a:pt x="89" y="40"/>
                    <a:pt x="89" y="38"/>
                  </a:cubicBezTo>
                  <a:close/>
                  <a:moveTo>
                    <a:pt x="40" y="54"/>
                  </a:moveTo>
                  <a:cubicBezTo>
                    <a:pt x="41" y="52"/>
                    <a:pt x="45" y="50"/>
                    <a:pt x="48" y="50"/>
                  </a:cubicBezTo>
                  <a:cubicBezTo>
                    <a:pt x="49" y="49"/>
                    <a:pt x="50" y="49"/>
                    <a:pt x="51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51"/>
                    <a:pt x="51" y="53"/>
                    <a:pt x="51" y="55"/>
                  </a:cubicBezTo>
                  <a:cubicBezTo>
                    <a:pt x="48" y="56"/>
                    <a:pt x="45" y="57"/>
                    <a:pt x="42" y="57"/>
                  </a:cubicBezTo>
                  <a:cubicBezTo>
                    <a:pt x="41" y="57"/>
                    <a:pt x="41" y="56"/>
                    <a:pt x="40" y="56"/>
                  </a:cubicBezTo>
                  <a:cubicBezTo>
                    <a:pt x="39" y="55"/>
                    <a:pt x="40" y="55"/>
                    <a:pt x="40" y="54"/>
                  </a:cubicBezTo>
                  <a:close/>
                  <a:moveTo>
                    <a:pt x="81" y="46"/>
                  </a:moveTo>
                  <a:cubicBezTo>
                    <a:pt x="80" y="47"/>
                    <a:pt x="78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2" y="48"/>
                    <a:pt x="66" y="50"/>
                    <a:pt x="61" y="52"/>
                  </a:cubicBezTo>
                  <a:cubicBezTo>
                    <a:pt x="59" y="53"/>
                    <a:pt x="57" y="53"/>
                    <a:pt x="55" y="54"/>
                  </a:cubicBezTo>
                  <a:cubicBezTo>
                    <a:pt x="55" y="52"/>
                    <a:pt x="56" y="51"/>
                    <a:pt x="57" y="50"/>
                  </a:cubicBezTo>
                  <a:cubicBezTo>
                    <a:pt x="58" y="49"/>
                    <a:pt x="59" y="49"/>
                    <a:pt x="61" y="49"/>
                  </a:cubicBezTo>
                  <a:cubicBezTo>
                    <a:pt x="63" y="48"/>
                    <a:pt x="65" y="48"/>
                    <a:pt x="66" y="47"/>
                  </a:cubicBezTo>
                  <a:cubicBezTo>
                    <a:pt x="68" y="45"/>
                    <a:pt x="68" y="44"/>
                    <a:pt x="67" y="43"/>
                  </a:cubicBezTo>
                  <a:cubicBezTo>
                    <a:pt x="67" y="41"/>
                    <a:pt x="64" y="41"/>
                    <a:pt x="62" y="40"/>
                  </a:cubicBezTo>
                  <a:cubicBezTo>
                    <a:pt x="61" y="40"/>
                    <a:pt x="60" y="40"/>
                    <a:pt x="59" y="40"/>
                  </a:cubicBezTo>
                  <a:cubicBezTo>
                    <a:pt x="56" y="39"/>
                    <a:pt x="56" y="37"/>
                    <a:pt x="57" y="33"/>
                  </a:cubicBezTo>
                  <a:cubicBezTo>
                    <a:pt x="57" y="32"/>
                    <a:pt x="57" y="31"/>
                    <a:pt x="57" y="31"/>
                  </a:cubicBezTo>
                  <a:cubicBezTo>
                    <a:pt x="57" y="29"/>
                    <a:pt x="56" y="28"/>
                    <a:pt x="55" y="28"/>
                  </a:cubicBezTo>
                  <a:cubicBezTo>
                    <a:pt x="53" y="28"/>
                    <a:pt x="52" y="29"/>
                    <a:pt x="52" y="30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2" y="36"/>
                    <a:pt x="52" y="41"/>
                    <a:pt x="57" y="44"/>
                  </a:cubicBezTo>
                  <a:cubicBezTo>
                    <a:pt x="56" y="45"/>
                    <a:pt x="53" y="45"/>
                    <a:pt x="51" y="45"/>
                  </a:cubicBezTo>
                  <a:cubicBezTo>
                    <a:pt x="50" y="45"/>
                    <a:pt x="48" y="45"/>
                    <a:pt x="47" y="45"/>
                  </a:cubicBezTo>
                  <a:cubicBezTo>
                    <a:pt x="46" y="45"/>
                    <a:pt x="38" y="47"/>
                    <a:pt x="36" y="52"/>
                  </a:cubicBezTo>
                  <a:cubicBezTo>
                    <a:pt x="35" y="53"/>
                    <a:pt x="35" y="54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2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29" y="54"/>
                  </a:cubicBezTo>
                  <a:cubicBezTo>
                    <a:pt x="26" y="53"/>
                    <a:pt x="26" y="51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7" y="46"/>
                    <a:pt x="28" y="46"/>
                  </a:cubicBezTo>
                  <a:cubicBezTo>
                    <a:pt x="29" y="45"/>
                    <a:pt x="29" y="44"/>
                    <a:pt x="29" y="43"/>
                  </a:cubicBezTo>
                  <a:cubicBezTo>
                    <a:pt x="29" y="42"/>
                    <a:pt x="27" y="41"/>
                    <a:pt x="26" y="41"/>
                  </a:cubicBezTo>
                  <a:cubicBezTo>
                    <a:pt x="25" y="42"/>
                    <a:pt x="24" y="42"/>
                    <a:pt x="23" y="43"/>
                  </a:cubicBezTo>
                  <a:cubicBezTo>
                    <a:pt x="23" y="42"/>
                    <a:pt x="24" y="42"/>
                    <a:pt x="24" y="41"/>
                  </a:cubicBezTo>
                  <a:cubicBezTo>
                    <a:pt x="24" y="39"/>
                    <a:pt x="24" y="36"/>
                    <a:pt x="24" y="34"/>
                  </a:cubicBezTo>
                  <a:cubicBezTo>
                    <a:pt x="24" y="33"/>
                    <a:pt x="22" y="32"/>
                    <a:pt x="21" y="32"/>
                  </a:cubicBezTo>
                  <a:cubicBezTo>
                    <a:pt x="20" y="32"/>
                    <a:pt x="19" y="33"/>
                    <a:pt x="19" y="35"/>
                  </a:cubicBezTo>
                  <a:cubicBezTo>
                    <a:pt x="19" y="36"/>
                    <a:pt x="19" y="38"/>
                    <a:pt x="19" y="40"/>
                  </a:cubicBezTo>
                  <a:cubicBezTo>
                    <a:pt x="19" y="41"/>
                    <a:pt x="19" y="43"/>
                    <a:pt x="19" y="44"/>
                  </a:cubicBezTo>
                  <a:cubicBezTo>
                    <a:pt x="18" y="43"/>
                    <a:pt x="17" y="43"/>
                    <a:pt x="17" y="42"/>
                  </a:cubicBezTo>
                  <a:cubicBezTo>
                    <a:pt x="15" y="41"/>
                    <a:pt x="13" y="40"/>
                    <a:pt x="12" y="39"/>
                  </a:cubicBezTo>
                  <a:cubicBezTo>
                    <a:pt x="12" y="39"/>
                    <a:pt x="11" y="37"/>
                    <a:pt x="11" y="36"/>
                  </a:cubicBezTo>
                  <a:cubicBezTo>
                    <a:pt x="11" y="34"/>
                    <a:pt x="10" y="33"/>
                    <a:pt x="10" y="31"/>
                  </a:cubicBezTo>
                  <a:cubicBezTo>
                    <a:pt x="9" y="30"/>
                    <a:pt x="8" y="28"/>
                    <a:pt x="8" y="27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5" y="23"/>
                    <a:pt x="20" y="22"/>
                    <a:pt x="23" y="19"/>
                  </a:cubicBezTo>
                  <a:cubicBezTo>
                    <a:pt x="24" y="18"/>
                    <a:pt x="24" y="16"/>
                    <a:pt x="23" y="15"/>
                  </a:cubicBezTo>
                  <a:cubicBezTo>
                    <a:pt x="22" y="14"/>
                    <a:pt x="21" y="14"/>
                    <a:pt x="20" y="15"/>
                  </a:cubicBezTo>
                  <a:cubicBezTo>
                    <a:pt x="17" y="18"/>
                    <a:pt x="15" y="18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3" y="17"/>
                    <a:pt x="13" y="17"/>
                  </a:cubicBezTo>
                  <a:cubicBezTo>
                    <a:pt x="16" y="14"/>
                    <a:pt x="20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8" y="9"/>
                    <a:pt x="32" y="7"/>
                    <a:pt x="35" y="7"/>
                  </a:cubicBezTo>
                  <a:cubicBezTo>
                    <a:pt x="36" y="7"/>
                    <a:pt x="36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8"/>
                    <a:pt x="38" y="8"/>
                    <a:pt x="38" y="8"/>
                  </a:cubicBezTo>
                  <a:cubicBezTo>
                    <a:pt x="40" y="8"/>
                    <a:pt x="41" y="10"/>
                    <a:pt x="42" y="13"/>
                  </a:cubicBezTo>
                  <a:cubicBezTo>
                    <a:pt x="43" y="14"/>
                    <a:pt x="43" y="15"/>
                    <a:pt x="43" y="15"/>
                  </a:cubicBezTo>
                  <a:cubicBezTo>
                    <a:pt x="43" y="16"/>
                    <a:pt x="43" y="16"/>
                    <a:pt x="42" y="16"/>
                  </a:cubicBezTo>
                  <a:cubicBezTo>
                    <a:pt x="41" y="16"/>
                    <a:pt x="39" y="16"/>
                    <a:pt x="38" y="17"/>
                  </a:cubicBezTo>
                  <a:cubicBezTo>
                    <a:pt x="35" y="20"/>
                    <a:pt x="31" y="22"/>
                    <a:pt x="28" y="24"/>
                  </a:cubicBezTo>
                  <a:cubicBezTo>
                    <a:pt x="27" y="24"/>
                    <a:pt x="26" y="26"/>
                    <a:pt x="27" y="27"/>
                  </a:cubicBezTo>
                  <a:cubicBezTo>
                    <a:pt x="27" y="28"/>
                    <a:pt x="28" y="28"/>
                    <a:pt x="29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2" y="27"/>
                    <a:pt x="34" y="25"/>
                    <a:pt x="36" y="24"/>
                  </a:cubicBezTo>
                  <a:cubicBezTo>
                    <a:pt x="36" y="25"/>
                    <a:pt x="37" y="26"/>
                    <a:pt x="37" y="27"/>
                  </a:cubicBezTo>
                  <a:cubicBezTo>
                    <a:pt x="37" y="27"/>
                    <a:pt x="37" y="28"/>
                    <a:pt x="37" y="29"/>
                  </a:cubicBezTo>
                  <a:cubicBezTo>
                    <a:pt x="37" y="30"/>
                    <a:pt x="38" y="31"/>
                    <a:pt x="39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1"/>
                    <a:pt x="42" y="29"/>
                    <a:pt x="42" y="28"/>
                  </a:cubicBezTo>
                  <a:cubicBezTo>
                    <a:pt x="42" y="27"/>
                    <a:pt x="41" y="26"/>
                    <a:pt x="41" y="26"/>
                  </a:cubicBezTo>
                  <a:cubicBezTo>
                    <a:pt x="41" y="24"/>
                    <a:pt x="41" y="22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4" y="20"/>
                    <a:pt x="46" y="20"/>
                    <a:pt x="47" y="18"/>
                  </a:cubicBezTo>
                  <a:cubicBezTo>
                    <a:pt x="48" y="15"/>
                    <a:pt x="47" y="13"/>
                    <a:pt x="47" y="11"/>
                  </a:cubicBezTo>
                  <a:cubicBezTo>
                    <a:pt x="46" y="10"/>
                    <a:pt x="46" y="9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7" y="7"/>
                    <a:pt x="48" y="7"/>
                    <a:pt x="49" y="7"/>
                  </a:cubicBezTo>
                  <a:cubicBezTo>
                    <a:pt x="50" y="8"/>
                    <a:pt x="51" y="8"/>
                    <a:pt x="52" y="8"/>
                  </a:cubicBezTo>
                  <a:cubicBezTo>
                    <a:pt x="53" y="8"/>
                    <a:pt x="54" y="8"/>
                    <a:pt x="54" y="8"/>
                  </a:cubicBezTo>
                  <a:cubicBezTo>
                    <a:pt x="55" y="8"/>
                    <a:pt x="56" y="8"/>
                    <a:pt x="57" y="8"/>
                  </a:cubicBezTo>
                  <a:cubicBezTo>
                    <a:pt x="62" y="10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9" y="11"/>
                    <a:pt x="71" y="13"/>
                  </a:cubicBezTo>
                  <a:cubicBezTo>
                    <a:pt x="73" y="15"/>
                    <a:pt x="74" y="16"/>
                    <a:pt x="76" y="18"/>
                  </a:cubicBezTo>
                  <a:cubicBezTo>
                    <a:pt x="76" y="18"/>
                    <a:pt x="77" y="19"/>
                    <a:pt x="78" y="20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1"/>
                    <a:pt x="78" y="22"/>
                    <a:pt x="78" y="22"/>
                  </a:cubicBezTo>
                  <a:cubicBezTo>
                    <a:pt x="77" y="22"/>
                    <a:pt x="77" y="21"/>
                    <a:pt x="77" y="21"/>
                  </a:cubicBezTo>
                  <a:cubicBezTo>
                    <a:pt x="76" y="19"/>
                    <a:pt x="75" y="19"/>
                    <a:pt x="74" y="19"/>
                  </a:cubicBezTo>
                  <a:cubicBezTo>
                    <a:pt x="73" y="19"/>
                    <a:pt x="72" y="20"/>
                    <a:pt x="72" y="22"/>
                  </a:cubicBezTo>
                  <a:cubicBezTo>
                    <a:pt x="73" y="26"/>
                    <a:pt x="78" y="28"/>
                    <a:pt x="81" y="28"/>
                  </a:cubicBezTo>
                  <a:cubicBezTo>
                    <a:pt x="81" y="30"/>
                    <a:pt x="81" y="32"/>
                    <a:pt x="81" y="33"/>
                  </a:cubicBezTo>
                  <a:cubicBezTo>
                    <a:pt x="81" y="36"/>
                    <a:pt x="81" y="37"/>
                    <a:pt x="82" y="39"/>
                  </a:cubicBezTo>
                  <a:cubicBezTo>
                    <a:pt x="81" y="37"/>
                    <a:pt x="79" y="36"/>
                    <a:pt x="78" y="35"/>
                  </a:cubicBezTo>
                  <a:cubicBezTo>
                    <a:pt x="77" y="34"/>
                    <a:pt x="76" y="34"/>
                    <a:pt x="75" y="33"/>
                  </a:cubicBezTo>
                  <a:cubicBezTo>
                    <a:pt x="74" y="33"/>
                    <a:pt x="73" y="32"/>
                    <a:pt x="72" y="32"/>
                  </a:cubicBezTo>
                  <a:cubicBezTo>
                    <a:pt x="69" y="29"/>
                    <a:pt x="67" y="24"/>
                    <a:pt x="68" y="21"/>
                  </a:cubicBezTo>
                  <a:cubicBezTo>
                    <a:pt x="68" y="20"/>
                    <a:pt x="68" y="19"/>
                    <a:pt x="67" y="18"/>
                  </a:cubicBezTo>
                  <a:cubicBezTo>
                    <a:pt x="65" y="18"/>
                    <a:pt x="64" y="18"/>
                    <a:pt x="64" y="20"/>
                  </a:cubicBezTo>
                  <a:cubicBezTo>
                    <a:pt x="62" y="25"/>
                    <a:pt x="65" y="32"/>
                    <a:pt x="69" y="35"/>
                  </a:cubicBezTo>
                  <a:cubicBezTo>
                    <a:pt x="70" y="36"/>
                    <a:pt x="72" y="37"/>
                    <a:pt x="73" y="38"/>
                  </a:cubicBezTo>
                  <a:cubicBezTo>
                    <a:pt x="74" y="38"/>
                    <a:pt x="75" y="38"/>
                    <a:pt x="75" y="39"/>
                  </a:cubicBezTo>
                  <a:cubicBezTo>
                    <a:pt x="77" y="40"/>
                    <a:pt x="78" y="41"/>
                    <a:pt x="79" y="42"/>
                  </a:cubicBezTo>
                  <a:cubicBezTo>
                    <a:pt x="80" y="43"/>
                    <a:pt x="80" y="44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lnTo>
                    <a:pt x="81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26"/>
            <p:cNvSpPr/>
            <p:nvPr/>
          </p:nvSpPr>
          <p:spPr>
            <a:xfrm>
              <a:off x="6520750" y="3322996"/>
              <a:ext cx="513809" cy="5115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26"/>
            <p:cNvSpPr/>
            <p:nvPr/>
          </p:nvSpPr>
          <p:spPr>
            <a:xfrm>
              <a:off x="6666899" y="3396069"/>
              <a:ext cx="214659" cy="326555"/>
            </a:xfrm>
            <a:custGeom>
              <a:avLst/>
              <a:gdLst/>
              <a:ahLst/>
              <a:cxnLst/>
              <a:rect l="l" t="t" r="r" b="b"/>
              <a:pathLst>
                <a:path w="57" h="87" extrusionOk="0">
                  <a:moveTo>
                    <a:pt x="50" y="48"/>
                  </a:moveTo>
                  <a:cubicBezTo>
                    <a:pt x="54" y="43"/>
                    <a:pt x="57" y="36"/>
                    <a:pt x="57" y="29"/>
                  </a:cubicBezTo>
                  <a:cubicBezTo>
                    <a:pt x="57" y="13"/>
                    <a:pt x="44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36"/>
                    <a:pt x="3" y="43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15" y="58"/>
                    <a:pt x="16" y="68"/>
                  </a:cubicBezTo>
                  <a:cubicBezTo>
                    <a:pt x="15" y="69"/>
                    <a:pt x="14" y="70"/>
                    <a:pt x="14" y="71"/>
                  </a:cubicBezTo>
                  <a:cubicBezTo>
                    <a:pt x="14" y="72"/>
                    <a:pt x="15" y="73"/>
                    <a:pt x="16" y="74"/>
                  </a:cubicBezTo>
                  <a:cubicBezTo>
                    <a:pt x="15" y="75"/>
                    <a:pt x="14" y="76"/>
                    <a:pt x="14" y="77"/>
                  </a:cubicBezTo>
                  <a:cubicBezTo>
                    <a:pt x="14" y="79"/>
                    <a:pt x="15" y="80"/>
                    <a:pt x="16" y="80"/>
                  </a:cubicBezTo>
                  <a:cubicBezTo>
                    <a:pt x="15" y="81"/>
                    <a:pt x="14" y="82"/>
                    <a:pt x="14" y="83"/>
                  </a:cubicBezTo>
                  <a:cubicBezTo>
                    <a:pt x="14" y="86"/>
                    <a:pt x="16" y="87"/>
                    <a:pt x="1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1" y="87"/>
                    <a:pt x="42" y="86"/>
                    <a:pt x="42" y="83"/>
                  </a:cubicBezTo>
                  <a:cubicBezTo>
                    <a:pt x="42" y="82"/>
                    <a:pt x="42" y="81"/>
                    <a:pt x="41" y="80"/>
                  </a:cubicBezTo>
                  <a:cubicBezTo>
                    <a:pt x="42" y="80"/>
                    <a:pt x="42" y="79"/>
                    <a:pt x="42" y="77"/>
                  </a:cubicBezTo>
                  <a:cubicBezTo>
                    <a:pt x="42" y="76"/>
                    <a:pt x="42" y="75"/>
                    <a:pt x="41" y="74"/>
                  </a:cubicBezTo>
                  <a:cubicBezTo>
                    <a:pt x="42" y="73"/>
                    <a:pt x="42" y="72"/>
                    <a:pt x="42" y="71"/>
                  </a:cubicBezTo>
                  <a:cubicBezTo>
                    <a:pt x="42" y="70"/>
                    <a:pt x="42" y="69"/>
                    <a:pt x="41" y="68"/>
                  </a:cubicBezTo>
                  <a:cubicBezTo>
                    <a:pt x="42" y="58"/>
                    <a:pt x="50" y="48"/>
                    <a:pt x="50" y="48"/>
                  </a:cubicBezTo>
                  <a:close/>
                  <a:moveTo>
                    <a:pt x="29" y="67"/>
                  </a:moveTo>
                  <a:cubicBezTo>
                    <a:pt x="27" y="67"/>
                    <a:pt x="27" y="67"/>
                    <a:pt x="27" y="67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8" y="52"/>
                    <a:pt x="28" y="52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9" y="67"/>
                  </a:lnTo>
                  <a:close/>
                  <a:moveTo>
                    <a:pt x="46" y="45"/>
                  </a:moveTo>
                  <a:cubicBezTo>
                    <a:pt x="46" y="45"/>
                    <a:pt x="46" y="45"/>
                    <a:pt x="46" y="45"/>
                  </a:cubicBezTo>
                  <a:cubicBezTo>
                    <a:pt x="46" y="46"/>
                    <a:pt x="38" y="56"/>
                    <a:pt x="37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0" y="30"/>
                    <a:pt x="40" y="30"/>
                  </a:cubicBezTo>
                  <a:cubicBezTo>
                    <a:pt x="39" y="30"/>
                    <a:pt x="39" y="30"/>
                    <a:pt x="38" y="31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8"/>
                    <a:pt x="30" y="48"/>
                    <a:pt x="28" y="48"/>
                  </a:cubicBezTo>
                  <a:cubicBezTo>
                    <a:pt x="27" y="48"/>
                    <a:pt x="26" y="48"/>
                    <a:pt x="25" y="4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4" y="37"/>
                  </a:cubicBezTo>
                  <a:cubicBezTo>
                    <a:pt x="24" y="37"/>
                    <a:pt x="23" y="37"/>
                    <a:pt x="23" y="37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0"/>
                    <a:pt x="18" y="30"/>
                    <a:pt x="17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19" y="56"/>
                    <a:pt x="11" y="46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6" y="41"/>
                    <a:pt x="4" y="35"/>
                    <a:pt x="4" y="29"/>
                  </a:cubicBezTo>
                  <a:cubicBezTo>
                    <a:pt x="4" y="16"/>
                    <a:pt x="15" y="5"/>
                    <a:pt x="28" y="5"/>
                  </a:cubicBezTo>
                  <a:cubicBezTo>
                    <a:pt x="42" y="5"/>
                    <a:pt x="53" y="16"/>
                    <a:pt x="53" y="29"/>
                  </a:cubicBezTo>
                  <a:cubicBezTo>
                    <a:pt x="53" y="35"/>
                    <a:pt x="50" y="41"/>
                    <a:pt x="46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26"/>
            <p:cNvSpPr/>
            <p:nvPr/>
          </p:nvSpPr>
          <p:spPr>
            <a:xfrm>
              <a:off x="5579908" y="2309079"/>
              <a:ext cx="1034469" cy="1036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6"/>
            <p:cNvSpPr/>
            <p:nvPr/>
          </p:nvSpPr>
          <p:spPr>
            <a:xfrm>
              <a:off x="5579908" y="2825171"/>
              <a:ext cx="522943" cy="52066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39" y="139"/>
                  </a:moveTo>
                  <a:cubicBezTo>
                    <a:pt x="139" y="139"/>
                    <a:pt x="139" y="139"/>
                    <a:pt x="139" y="139"/>
                  </a:cubicBezTo>
                  <a:cubicBezTo>
                    <a:pt x="139" y="139"/>
                    <a:pt x="139" y="139"/>
                    <a:pt x="139" y="139"/>
                  </a:cubicBezTo>
                  <a:moveTo>
                    <a:pt x="139" y="139"/>
                  </a:moveTo>
                  <a:cubicBezTo>
                    <a:pt x="139" y="139"/>
                    <a:pt x="139" y="139"/>
                    <a:pt x="139" y="139"/>
                  </a:cubicBezTo>
                  <a:cubicBezTo>
                    <a:pt x="139" y="139"/>
                    <a:pt x="139" y="139"/>
                    <a:pt x="139" y="139"/>
                  </a:cubicBezTo>
                  <a:moveTo>
                    <a:pt x="139" y="139"/>
                  </a:moveTo>
                  <a:cubicBezTo>
                    <a:pt x="139" y="139"/>
                    <a:pt x="139" y="139"/>
                    <a:pt x="139" y="139"/>
                  </a:cubicBezTo>
                  <a:cubicBezTo>
                    <a:pt x="139" y="139"/>
                    <a:pt x="139" y="139"/>
                    <a:pt x="139" y="139"/>
                  </a:cubicBezTo>
                  <a:moveTo>
                    <a:pt x="139" y="139"/>
                  </a:moveTo>
                  <a:cubicBezTo>
                    <a:pt x="139" y="139"/>
                    <a:pt x="139" y="139"/>
                    <a:pt x="139" y="139"/>
                  </a:cubicBezTo>
                  <a:cubicBezTo>
                    <a:pt x="139" y="139"/>
                    <a:pt x="139" y="139"/>
                    <a:pt x="139" y="139"/>
                  </a:cubicBezTo>
                  <a:moveTo>
                    <a:pt x="140" y="139"/>
                  </a:moveTo>
                  <a:cubicBezTo>
                    <a:pt x="140" y="139"/>
                    <a:pt x="140" y="139"/>
                    <a:pt x="140" y="139"/>
                  </a:cubicBezTo>
                  <a:cubicBezTo>
                    <a:pt x="140" y="139"/>
                    <a:pt x="140" y="139"/>
                    <a:pt x="140" y="139"/>
                  </a:cubicBezTo>
                  <a:moveTo>
                    <a:pt x="140" y="139"/>
                  </a:moveTo>
                  <a:cubicBezTo>
                    <a:pt x="140" y="139"/>
                    <a:pt x="140" y="139"/>
                    <a:pt x="140" y="139"/>
                  </a:cubicBezTo>
                  <a:cubicBezTo>
                    <a:pt x="140" y="139"/>
                    <a:pt x="140" y="139"/>
                    <a:pt x="140" y="139"/>
                  </a:cubicBezTo>
                  <a:moveTo>
                    <a:pt x="140" y="139"/>
                  </a:moveTo>
                  <a:cubicBezTo>
                    <a:pt x="140" y="139"/>
                    <a:pt x="140" y="139"/>
                    <a:pt x="140" y="139"/>
                  </a:cubicBezTo>
                  <a:cubicBezTo>
                    <a:pt x="140" y="139"/>
                    <a:pt x="140" y="139"/>
                    <a:pt x="140" y="13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26"/>
            <p:cNvSpPr/>
            <p:nvPr/>
          </p:nvSpPr>
          <p:spPr>
            <a:xfrm>
              <a:off x="6036626" y="2706424"/>
              <a:ext cx="148435" cy="2820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26"/>
            <p:cNvSpPr/>
            <p:nvPr/>
          </p:nvSpPr>
          <p:spPr>
            <a:xfrm>
              <a:off x="5785432" y="2514603"/>
              <a:ext cx="627989" cy="6279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6"/>
            <p:cNvSpPr/>
            <p:nvPr/>
          </p:nvSpPr>
          <p:spPr>
            <a:xfrm>
              <a:off x="6036628" y="2649335"/>
              <a:ext cx="141583" cy="1415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6"/>
            <p:cNvSpPr/>
            <p:nvPr/>
          </p:nvSpPr>
          <p:spPr>
            <a:xfrm>
              <a:off x="5945283" y="2790917"/>
              <a:ext cx="321987" cy="194107"/>
            </a:xfrm>
            <a:custGeom>
              <a:avLst/>
              <a:gdLst/>
              <a:ahLst/>
              <a:cxnLst/>
              <a:rect l="l" t="t" r="r" b="b"/>
              <a:pathLst>
                <a:path w="86" h="52" extrusionOk="0">
                  <a:moveTo>
                    <a:pt x="86" y="23"/>
                  </a:moveTo>
                  <a:cubicBezTo>
                    <a:pt x="85" y="22"/>
                    <a:pt x="85" y="22"/>
                    <a:pt x="85" y="22"/>
                  </a:cubicBezTo>
                  <a:cubicBezTo>
                    <a:pt x="83" y="8"/>
                    <a:pt x="62" y="4"/>
                    <a:pt x="53" y="3"/>
                  </a:cubicBezTo>
                  <a:cubicBezTo>
                    <a:pt x="52" y="3"/>
                    <a:pt x="51" y="3"/>
                    <a:pt x="51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0" y="0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3"/>
                    <a:pt x="86" y="23"/>
                    <a:pt x="8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6"/>
            <p:cNvSpPr/>
            <p:nvPr/>
          </p:nvSpPr>
          <p:spPr>
            <a:xfrm>
              <a:off x="5504549" y="5410202"/>
              <a:ext cx="1185187" cy="1084708"/>
            </a:xfrm>
            <a:custGeom>
              <a:avLst/>
              <a:gdLst/>
              <a:ahLst/>
              <a:cxnLst/>
              <a:rect l="l" t="t" r="r" b="b"/>
              <a:pathLst>
                <a:path w="317" h="290" extrusionOk="0">
                  <a:moveTo>
                    <a:pt x="311" y="0"/>
                  </a:moveTo>
                  <a:cubicBezTo>
                    <a:pt x="307" y="4"/>
                    <a:pt x="307" y="4"/>
                    <a:pt x="307" y="4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4" y="23"/>
                    <a:pt x="304" y="23"/>
                    <a:pt x="304" y="23"/>
                  </a:cubicBezTo>
                  <a:cubicBezTo>
                    <a:pt x="304" y="23"/>
                    <a:pt x="311" y="28"/>
                    <a:pt x="313" y="34"/>
                  </a:cubicBezTo>
                  <a:cubicBezTo>
                    <a:pt x="316" y="39"/>
                    <a:pt x="317" y="46"/>
                    <a:pt x="312" y="50"/>
                  </a:cubicBezTo>
                  <a:cubicBezTo>
                    <a:pt x="308" y="53"/>
                    <a:pt x="302" y="56"/>
                    <a:pt x="302" y="60"/>
                  </a:cubicBezTo>
                  <a:cubicBezTo>
                    <a:pt x="302" y="63"/>
                    <a:pt x="301" y="69"/>
                    <a:pt x="301" y="69"/>
                  </a:cubicBezTo>
                  <a:cubicBezTo>
                    <a:pt x="301" y="69"/>
                    <a:pt x="311" y="73"/>
                    <a:pt x="313" y="79"/>
                  </a:cubicBezTo>
                  <a:cubicBezTo>
                    <a:pt x="315" y="85"/>
                    <a:pt x="314" y="91"/>
                    <a:pt x="310" y="94"/>
                  </a:cubicBezTo>
                  <a:cubicBezTo>
                    <a:pt x="307" y="96"/>
                    <a:pt x="302" y="102"/>
                    <a:pt x="302" y="102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13" y="121"/>
                    <a:pt x="313" y="128"/>
                  </a:cubicBezTo>
                  <a:cubicBezTo>
                    <a:pt x="313" y="134"/>
                    <a:pt x="308" y="139"/>
                    <a:pt x="308" y="139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2" y="155"/>
                    <a:pt x="302" y="155"/>
                    <a:pt x="302" y="155"/>
                  </a:cubicBezTo>
                  <a:cubicBezTo>
                    <a:pt x="302" y="155"/>
                    <a:pt x="310" y="160"/>
                    <a:pt x="312" y="166"/>
                  </a:cubicBezTo>
                  <a:cubicBezTo>
                    <a:pt x="314" y="173"/>
                    <a:pt x="312" y="177"/>
                    <a:pt x="309" y="180"/>
                  </a:cubicBezTo>
                  <a:cubicBezTo>
                    <a:pt x="307" y="182"/>
                    <a:pt x="300" y="188"/>
                    <a:pt x="300" y="188"/>
                  </a:cubicBezTo>
                  <a:cubicBezTo>
                    <a:pt x="300" y="198"/>
                    <a:pt x="300" y="198"/>
                    <a:pt x="300" y="198"/>
                  </a:cubicBezTo>
                  <a:cubicBezTo>
                    <a:pt x="300" y="198"/>
                    <a:pt x="307" y="203"/>
                    <a:pt x="308" y="207"/>
                  </a:cubicBezTo>
                  <a:cubicBezTo>
                    <a:pt x="309" y="212"/>
                    <a:pt x="300" y="227"/>
                    <a:pt x="296" y="231"/>
                  </a:cubicBezTo>
                  <a:cubicBezTo>
                    <a:pt x="291" y="234"/>
                    <a:pt x="229" y="290"/>
                    <a:pt x="229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18" y="231"/>
                    <a:pt x="17" y="223"/>
                    <a:pt x="16" y="218"/>
                  </a:cubicBezTo>
                  <a:cubicBezTo>
                    <a:pt x="16" y="214"/>
                    <a:pt x="16" y="207"/>
                    <a:pt x="13" y="204"/>
                  </a:cubicBezTo>
                  <a:cubicBezTo>
                    <a:pt x="9" y="201"/>
                    <a:pt x="3" y="199"/>
                    <a:pt x="3" y="193"/>
                  </a:cubicBezTo>
                  <a:cubicBezTo>
                    <a:pt x="3" y="187"/>
                    <a:pt x="5" y="181"/>
                    <a:pt x="8" y="181"/>
                  </a:cubicBezTo>
                  <a:cubicBezTo>
                    <a:pt x="10" y="180"/>
                    <a:pt x="13" y="175"/>
                    <a:pt x="12" y="171"/>
                  </a:cubicBezTo>
                  <a:cubicBezTo>
                    <a:pt x="11" y="166"/>
                    <a:pt x="8" y="160"/>
                    <a:pt x="6" y="155"/>
                  </a:cubicBezTo>
                  <a:cubicBezTo>
                    <a:pt x="3" y="149"/>
                    <a:pt x="2" y="143"/>
                    <a:pt x="5" y="139"/>
                  </a:cubicBezTo>
                  <a:cubicBezTo>
                    <a:pt x="8" y="134"/>
                    <a:pt x="11" y="130"/>
                    <a:pt x="11" y="13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3" y="116"/>
                    <a:pt x="3" y="108"/>
                  </a:cubicBezTo>
                  <a:cubicBezTo>
                    <a:pt x="3" y="100"/>
                    <a:pt x="5" y="95"/>
                    <a:pt x="8" y="94"/>
                  </a:cubicBezTo>
                  <a:cubicBezTo>
                    <a:pt x="10" y="92"/>
                    <a:pt x="13" y="87"/>
                    <a:pt x="13" y="87"/>
                  </a:cubicBezTo>
                  <a:cubicBezTo>
                    <a:pt x="13" y="87"/>
                    <a:pt x="14" y="81"/>
                    <a:pt x="12" y="78"/>
                  </a:cubicBezTo>
                  <a:cubicBezTo>
                    <a:pt x="10" y="74"/>
                    <a:pt x="5" y="69"/>
                    <a:pt x="3" y="6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19"/>
                    <a:pt x="3" y="15"/>
                  </a:cubicBezTo>
                  <a:cubicBezTo>
                    <a:pt x="3" y="10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C3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31" name="Google Shape;2331;p26"/>
            <p:cNvGrpSpPr/>
            <p:nvPr/>
          </p:nvGrpSpPr>
          <p:grpSpPr>
            <a:xfrm>
              <a:off x="5525101" y="5437604"/>
              <a:ext cx="1139515" cy="1011632"/>
              <a:chOff x="5579907" y="5437604"/>
              <a:chExt cx="1139514" cy="1011632"/>
            </a:xfrm>
          </p:grpSpPr>
          <p:sp>
            <p:nvSpPr>
              <p:cNvPr id="2332" name="Google Shape;2332;p26"/>
              <p:cNvSpPr/>
              <p:nvPr/>
            </p:nvSpPr>
            <p:spPr>
              <a:xfrm>
                <a:off x="6173642" y="5437604"/>
                <a:ext cx="353957" cy="45672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" extrusionOk="0">
                    <a:moveTo>
                      <a:pt x="5" y="1"/>
                    </a:moveTo>
                    <a:cubicBezTo>
                      <a:pt x="5" y="1"/>
                      <a:pt x="90" y="0"/>
                      <a:pt x="93" y="2"/>
                    </a:cubicBezTo>
                    <a:cubicBezTo>
                      <a:pt x="95" y="4"/>
                      <a:pt x="95" y="7"/>
                      <a:pt x="89" y="9"/>
                    </a:cubicBezTo>
                    <a:cubicBezTo>
                      <a:pt x="83" y="11"/>
                      <a:pt x="0" y="12"/>
                      <a:pt x="0" y="12"/>
                    </a:cubicBezTo>
                    <a:cubicBezTo>
                      <a:pt x="0" y="12"/>
                      <a:pt x="29" y="10"/>
                      <a:pt x="29" y="7"/>
                    </a:cubicBezTo>
                    <a:cubicBezTo>
                      <a:pt x="29" y="4"/>
                      <a:pt x="30" y="6"/>
                      <a:pt x="24" y="5"/>
                    </a:cubicBezTo>
                    <a:cubicBezTo>
                      <a:pt x="19" y="4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26"/>
              <p:cNvSpPr/>
              <p:nvPr/>
            </p:nvSpPr>
            <p:spPr>
              <a:xfrm>
                <a:off x="6173642" y="5496977"/>
                <a:ext cx="351674" cy="139299"/>
              </a:xfrm>
              <a:custGeom>
                <a:avLst/>
                <a:gdLst/>
                <a:ahLst/>
                <a:cxnLst/>
                <a:rect l="l" t="t" r="r" b="b"/>
                <a:pathLst>
                  <a:path w="94" h="37" extrusionOk="0">
                    <a:moveTo>
                      <a:pt x="16" y="0"/>
                    </a:moveTo>
                    <a:cubicBezTo>
                      <a:pt x="16" y="0"/>
                      <a:pt x="83" y="1"/>
                      <a:pt x="87" y="2"/>
                    </a:cubicBezTo>
                    <a:cubicBezTo>
                      <a:pt x="91" y="3"/>
                      <a:pt x="94" y="10"/>
                      <a:pt x="94" y="16"/>
                    </a:cubicBezTo>
                    <a:cubicBezTo>
                      <a:pt x="94" y="21"/>
                      <a:pt x="94" y="29"/>
                      <a:pt x="82" y="32"/>
                    </a:cubicBezTo>
                    <a:cubicBezTo>
                      <a:pt x="70" y="35"/>
                      <a:pt x="0" y="37"/>
                      <a:pt x="0" y="37"/>
                    </a:cubicBezTo>
                    <a:cubicBezTo>
                      <a:pt x="0" y="37"/>
                      <a:pt x="29" y="33"/>
                      <a:pt x="31" y="30"/>
                    </a:cubicBezTo>
                    <a:cubicBezTo>
                      <a:pt x="32" y="27"/>
                      <a:pt x="30" y="22"/>
                      <a:pt x="31" y="19"/>
                    </a:cubicBezTo>
                    <a:cubicBezTo>
                      <a:pt x="32" y="16"/>
                      <a:pt x="34" y="15"/>
                      <a:pt x="33" y="10"/>
                    </a:cubicBezTo>
                    <a:cubicBezTo>
                      <a:pt x="32" y="5"/>
                      <a:pt x="32" y="5"/>
                      <a:pt x="32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26"/>
              <p:cNvSpPr/>
              <p:nvPr/>
            </p:nvSpPr>
            <p:spPr>
              <a:xfrm>
                <a:off x="6075447" y="5684232"/>
                <a:ext cx="438450" cy="479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3" extrusionOk="0">
                    <a:moveTo>
                      <a:pt x="29" y="1"/>
                    </a:moveTo>
                    <a:cubicBezTo>
                      <a:pt x="29" y="1"/>
                      <a:pt x="95" y="0"/>
                      <a:pt x="105" y="0"/>
                    </a:cubicBezTo>
                    <a:cubicBezTo>
                      <a:pt x="116" y="0"/>
                      <a:pt x="117" y="4"/>
                      <a:pt x="115" y="4"/>
                    </a:cubicBezTo>
                    <a:cubicBezTo>
                      <a:pt x="112" y="5"/>
                      <a:pt x="7" y="13"/>
                      <a:pt x="4" y="13"/>
                    </a:cubicBezTo>
                    <a:cubicBezTo>
                      <a:pt x="0" y="13"/>
                      <a:pt x="30" y="9"/>
                      <a:pt x="35" y="7"/>
                    </a:cubicBezTo>
                    <a:cubicBezTo>
                      <a:pt x="39" y="6"/>
                      <a:pt x="37" y="3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26"/>
              <p:cNvSpPr/>
              <p:nvPr/>
            </p:nvSpPr>
            <p:spPr>
              <a:xfrm>
                <a:off x="6123403" y="5761874"/>
                <a:ext cx="385928" cy="4110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" extrusionOk="0">
                    <a:moveTo>
                      <a:pt x="38" y="2"/>
                    </a:move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0"/>
                      <a:pt x="74" y="7"/>
                      <a:pt x="71" y="7"/>
                    </a:cubicBezTo>
                    <a:cubicBezTo>
                      <a:pt x="68" y="7"/>
                      <a:pt x="13" y="11"/>
                      <a:pt x="6" y="11"/>
                    </a:cubicBezTo>
                    <a:cubicBezTo>
                      <a:pt x="0" y="11"/>
                      <a:pt x="51" y="4"/>
                      <a:pt x="38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26"/>
              <p:cNvSpPr/>
              <p:nvPr/>
            </p:nvSpPr>
            <p:spPr>
              <a:xfrm>
                <a:off x="6102850" y="5844084"/>
                <a:ext cx="417898" cy="5252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4" extrusionOk="0">
                    <a:moveTo>
                      <a:pt x="22" y="3"/>
                    </a:moveTo>
                    <a:cubicBezTo>
                      <a:pt x="22" y="3"/>
                      <a:pt x="99" y="0"/>
                      <a:pt x="105" y="0"/>
                    </a:cubicBezTo>
                    <a:cubicBezTo>
                      <a:pt x="112" y="0"/>
                      <a:pt x="109" y="6"/>
                      <a:pt x="103" y="8"/>
                    </a:cubicBezTo>
                    <a:cubicBezTo>
                      <a:pt x="98" y="9"/>
                      <a:pt x="0" y="14"/>
                      <a:pt x="0" y="14"/>
                    </a:cubicBezTo>
                    <a:cubicBezTo>
                      <a:pt x="0" y="14"/>
                      <a:pt x="42" y="9"/>
                      <a:pt x="44" y="7"/>
                    </a:cubicBezTo>
                    <a:cubicBezTo>
                      <a:pt x="46" y="5"/>
                      <a:pt x="22" y="3"/>
                      <a:pt x="22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26"/>
              <p:cNvSpPr/>
              <p:nvPr/>
            </p:nvSpPr>
            <p:spPr>
              <a:xfrm>
                <a:off x="6205612" y="5924010"/>
                <a:ext cx="310569" cy="50239"/>
              </a:xfrm>
              <a:custGeom>
                <a:avLst/>
                <a:gdLst/>
                <a:ahLst/>
                <a:cxnLst/>
                <a:rect l="l" t="t" r="r" b="b"/>
                <a:pathLst>
                  <a:path w="83" h="14" extrusionOk="0">
                    <a:moveTo>
                      <a:pt x="0" y="6"/>
                    </a:moveTo>
                    <a:cubicBezTo>
                      <a:pt x="0" y="6"/>
                      <a:pt x="79" y="0"/>
                      <a:pt x="81" y="1"/>
                    </a:cubicBezTo>
                    <a:cubicBezTo>
                      <a:pt x="83" y="1"/>
                      <a:pt x="31" y="14"/>
                      <a:pt x="0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26"/>
              <p:cNvSpPr/>
              <p:nvPr/>
            </p:nvSpPr>
            <p:spPr>
              <a:xfrm>
                <a:off x="6091432" y="6019921"/>
                <a:ext cx="406480" cy="4567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2" extrusionOk="0">
                    <a:moveTo>
                      <a:pt x="33" y="1"/>
                    </a:moveTo>
                    <a:cubicBezTo>
                      <a:pt x="33" y="1"/>
                      <a:pt x="97" y="0"/>
                      <a:pt x="103" y="1"/>
                    </a:cubicBezTo>
                    <a:cubicBezTo>
                      <a:pt x="109" y="2"/>
                      <a:pt x="99" y="5"/>
                      <a:pt x="94" y="6"/>
                    </a:cubicBezTo>
                    <a:cubicBezTo>
                      <a:pt x="90" y="8"/>
                      <a:pt x="0" y="12"/>
                      <a:pt x="0" y="12"/>
                    </a:cubicBezTo>
                    <a:cubicBezTo>
                      <a:pt x="0" y="12"/>
                      <a:pt x="41" y="6"/>
                      <a:pt x="44" y="5"/>
                    </a:cubicBezTo>
                    <a:cubicBezTo>
                      <a:pt x="47" y="4"/>
                      <a:pt x="48" y="5"/>
                      <a:pt x="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26"/>
              <p:cNvSpPr/>
              <p:nvPr/>
            </p:nvSpPr>
            <p:spPr>
              <a:xfrm>
                <a:off x="6226164" y="6090712"/>
                <a:ext cx="290017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" extrusionOk="0">
                    <a:moveTo>
                      <a:pt x="0" y="5"/>
                    </a:moveTo>
                    <a:cubicBezTo>
                      <a:pt x="0" y="5"/>
                      <a:pt x="72" y="0"/>
                      <a:pt x="75" y="0"/>
                    </a:cubicBezTo>
                    <a:cubicBezTo>
                      <a:pt x="78" y="0"/>
                      <a:pt x="39" y="10"/>
                      <a:pt x="0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26"/>
              <p:cNvSpPr/>
              <p:nvPr/>
            </p:nvSpPr>
            <p:spPr>
              <a:xfrm>
                <a:off x="6244433" y="6177489"/>
                <a:ext cx="228360" cy="433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" extrusionOk="0">
                    <a:moveTo>
                      <a:pt x="0" y="3"/>
                    </a:moveTo>
                    <a:cubicBezTo>
                      <a:pt x="0" y="3"/>
                      <a:pt x="55" y="0"/>
                      <a:pt x="58" y="1"/>
                    </a:cubicBezTo>
                    <a:cubicBezTo>
                      <a:pt x="61" y="2"/>
                      <a:pt x="44" y="8"/>
                      <a:pt x="37" y="10"/>
                    </a:cubicBezTo>
                    <a:cubicBezTo>
                      <a:pt x="29" y="12"/>
                      <a:pt x="17" y="10"/>
                      <a:pt x="0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26"/>
              <p:cNvSpPr/>
              <p:nvPr/>
            </p:nvSpPr>
            <p:spPr>
              <a:xfrm>
                <a:off x="6139388" y="6218593"/>
                <a:ext cx="452152" cy="36538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" extrusionOk="0">
                    <a:moveTo>
                      <a:pt x="0" y="6"/>
                    </a:moveTo>
                    <a:cubicBezTo>
                      <a:pt x="0" y="6"/>
                      <a:pt x="110" y="3"/>
                      <a:pt x="121" y="0"/>
                    </a:cubicBezTo>
                    <a:cubicBezTo>
                      <a:pt x="121" y="0"/>
                      <a:pt x="108" y="8"/>
                      <a:pt x="46" y="10"/>
                    </a:cubicBezTo>
                    <a:cubicBezTo>
                      <a:pt x="46" y="10"/>
                      <a:pt x="13" y="10"/>
                      <a:pt x="0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26"/>
              <p:cNvSpPr/>
              <p:nvPr/>
            </p:nvSpPr>
            <p:spPr>
              <a:xfrm>
                <a:off x="6662331" y="5691083"/>
                <a:ext cx="57090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10" y="0"/>
                    </a:moveTo>
                    <a:cubicBezTo>
                      <a:pt x="10" y="0"/>
                      <a:pt x="15" y="6"/>
                      <a:pt x="0" y="7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26"/>
              <p:cNvSpPr/>
              <p:nvPr/>
            </p:nvSpPr>
            <p:spPr>
              <a:xfrm>
                <a:off x="6660047" y="5508395"/>
                <a:ext cx="54806" cy="29687"/>
              </a:xfrm>
              <a:custGeom>
                <a:avLst/>
                <a:gdLst/>
                <a:ahLst/>
                <a:cxnLst/>
                <a:rect l="l" t="t" r="r" b="b"/>
                <a:pathLst>
                  <a:path w="15" h="8" extrusionOk="0">
                    <a:moveTo>
                      <a:pt x="10" y="0"/>
                    </a:moveTo>
                    <a:cubicBezTo>
                      <a:pt x="10" y="0"/>
                      <a:pt x="15" y="6"/>
                      <a:pt x="0" y="8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26"/>
              <p:cNvSpPr/>
              <p:nvPr/>
            </p:nvSpPr>
            <p:spPr>
              <a:xfrm>
                <a:off x="6632644" y="5855502"/>
                <a:ext cx="82209" cy="29687"/>
              </a:xfrm>
              <a:custGeom>
                <a:avLst/>
                <a:gdLst/>
                <a:ahLst/>
                <a:cxnLst/>
                <a:rect l="l" t="t" r="r" b="b"/>
                <a:pathLst>
                  <a:path w="22" h="8" extrusionOk="0">
                    <a:moveTo>
                      <a:pt x="17" y="0"/>
                    </a:moveTo>
                    <a:cubicBezTo>
                      <a:pt x="17" y="0"/>
                      <a:pt x="22" y="6"/>
                      <a:pt x="0" y="8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26"/>
              <p:cNvSpPr/>
              <p:nvPr/>
            </p:nvSpPr>
            <p:spPr>
              <a:xfrm>
                <a:off x="6644062" y="5960547"/>
                <a:ext cx="63941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7" y="0"/>
                    </a:moveTo>
                    <a:cubicBezTo>
                      <a:pt x="7" y="0"/>
                      <a:pt x="8" y="8"/>
                      <a:pt x="9" y="10"/>
                    </a:cubicBezTo>
                    <a:cubicBezTo>
                      <a:pt x="11" y="11"/>
                      <a:pt x="17" y="18"/>
                      <a:pt x="17" y="18"/>
                    </a:cubicBezTo>
                    <a:cubicBezTo>
                      <a:pt x="17" y="18"/>
                      <a:pt x="4" y="22"/>
                      <a:pt x="0" y="21"/>
                    </a:cubicBezTo>
                    <a:cubicBezTo>
                      <a:pt x="0" y="21"/>
                      <a:pt x="6" y="18"/>
                      <a:pt x="7" y="16"/>
                    </a:cubicBezTo>
                    <a:cubicBezTo>
                      <a:pt x="8" y="13"/>
                      <a:pt x="6" y="2"/>
                      <a:pt x="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26"/>
              <p:cNvSpPr/>
              <p:nvPr/>
            </p:nvSpPr>
            <p:spPr>
              <a:xfrm>
                <a:off x="6666898" y="6166071"/>
                <a:ext cx="34254" cy="29687"/>
              </a:xfrm>
              <a:custGeom>
                <a:avLst/>
                <a:gdLst/>
                <a:ahLst/>
                <a:cxnLst/>
                <a:rect l="l" t="t" r="r" b="b"/>
                <a:pathLst>
                  <a:path w="9" h="8" extrusionOk="0">
                    <a:moveTo>
                      <a:pt x="5" y="0"/>
                    </a:moveTo>
                    <a:cubicBezTo>
                      <a:pt x="5" y="0"/>
                      <a:pt x="9" y="5"/>
                      <a:pt x="0" y="8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26"/>
              <p:cNvSpPr/>
              <p:nvPr/>
            </p:nvSpPr>
            <p:spPr>
              <a:xfrm>
                <a:off x="5652982" y="5483276"/>
                <a:ext cx="299151" cy="25120"/>
              </a:xfrm>
              <a:custGeom>
                <a:avLst/>
                <a:gdLst/>
                <a:ahLst/>
                <a:cxnLst/>
                <a:rect l="l" t="t" r="r" b="b"/>
                <a:pathLst>
                  <a:path w="80" h="7" extrusionOk="0">
                    <a:moveTo>
                      <a:pt x="0" y="0"/>
                    </a:move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23" y="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26"/>
              <p:cNvSpPr/>
              <p:nvPr/>
            </p:nvSpPr>
            <p:spPr>
              <a:xfrm>
                <a:off x="5582191" y="5748173"/>
                <a:ext cx="100478" cy="25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7" extrusionOk="0">
                    <a:moveTo>
                      <a:pt x="9" y="0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10" y="6"/>
                      <a:pt x="5" y="7"/>
                    </a:cubicBezTo>
                    <a:cubicBezTo>
                      <a:pt x="0" y="7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26"/>
              <p:cNvSpPr/>
              <p:nvPr/>
            </p:nvSpPr>
            <p:spPr>
              <a:xfrm>
                <a:off x="5582191" y="5908024"/>
                <a:ext cx="109613" cy="22836"/>
              </a:xfrm>
              <a:custGeom>
                <a:avLst/>
                <a:gdLst/>
                <a:ahLst/>
                <a:cxnLst/>
                <a:rect l="l" t="t" r="r" b="b"/>
                <a:pathLst>
                  <a:path w="29" h="6" extrusionOk="0">
                    <a:moveTo>
                      <a:pt x="9" y="0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5" y="6"/>
                      <a:pt x="3" y="6"/>
                    </a:cubicBezTo>
                    <a:cubicBezTo>
                      <a:pt x="0" y="6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26"/>
              <p:cNvSpPr/>
              <p:nvPr/>
            </p:nvSpPr>
            <p:spPr>
              <a:xfrm>
                <a:off x="5579907" y="6088428"/>
                <a:ext cx="102762" cy="25120"/>
              </a:xfrm>
              <a:custGeom>
                <a:avLst/>
                <a:gdLst/>
                <a:ahLst/>
                <a:cxnLst/>
                <a:rect l="l" t="t" r="r" b="b"/>
                <a:pathLst>
                  <a:path w="28" h="7" extrusionOk="0">
                    <a:moveTo>
                      <a:pt x="8" y="0"/>
                    </a:move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4" y="7"/>
                      <a:pt x="2" y="7"/>
                    </a:cubicBezTo>
                    <a:cubicBezTo>
                      <a:pt x="0" y="7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26"/>
              <p:cNvSpPr/>
              <p:nvPr/>
            </p:nvSpPr>
            <p:spPr>
              <a:xfrm>
                <a:off x="5668967" y="6236862"/>
                <a:ext cx="383644" cy="52523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4" extrusionOk="0">
                    <a:moveTo>
                      <a:pt x="0" y="0"/>
                    </a:moveTo>
                    <a:cubicBezTo>
                      <a:pt x="0" y="0"/>
                      <a:pt x="93" y="2"/>
                      <a:pt x="98" y="2"/>
                    </a:cubicBezTo>
                    <a:cubicBezTo>
                      <a:pt x="103" y="1"/>
                      <a:pt x="35" y="14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26"/>
              <p:cNvSpPr/>
              <p:nvPr/>
            </p:nvSpPr>
            <p:spPr>
              <a:xfrm>
                <a:off x="6356329" y="6282534"/>
                <a:ext cx="194106" cy="166702"/>
              </a:xfrm>
              <a:custGeom>
                <a:avLst/>
                <a:gdLst/>
                <a:ahLst/>
                <a:cxnLst/>
                <a:rect l="l" t="t" r="r" b="b"/>
                <a:pathLst>
                  <a:path w="52" h="45" extrusionOk="0">
                    <a:moveTo>
                      <a:pt x="52" y="0"/>
                    </a:moveTo>
                    <a:cubicBezTo>
                      <a:pt x="52" y="0"/>
                      <a:pt x="7" y="42"/>
                      <a:pt x="4" y="43"/>
                    </a:cubicBezTo>
                    <a:cubicBezTo>
                      <a:pt x="0" y="45"/>
                      <a:pt x="30" y="11"/>
                      <a:pt x="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3" name="Google Shape;2353;p26"/>
            <p:cNvSpPr/>
            <p:nvPr/>
          </p:nvSpPr>
          <p:spPr>
            <a:xfrm>
              <a:off x="5778619" y="3781997"/>
              <a:ext cx="657675" cy="657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6"/>
            <p:cNvSpPr/>
            <p:nvPr/>
          </p:nvSpPr>
          <p:spPr>
            <a:xfrm>
              <a:off x="5907642" y="3909880"/>
              <a:ext cx="399629" cy="3996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6"/>
            <p:cNvSpPr txBox="1"/>
            <p:nvPr/>
          </p:nvSpPr>
          <p:spPr>
            <a:xfrm rot="3998792">
              <a:off x="3361090" y="4363599"/>
              <a:ext cx="2603911" cy="494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Great Option</a:t>
              </a:r>
              <a:endParaRPr/>
            </a:p>
          </p:txBody>
        </p:sp>
        <p:sp>
          <p:nvSpPr>
            <p:cNvPr id="2356" name="Google Shape;2356;p26"/>
            <p:cNvSpPr txBox="1"/>
            <p:nvPr/>
          </p:nvSpPr>
          <p:spPr>
            <a:xfrm rot="-4020000">
              <a:off x="6201737" y="4363598"/>
              <a:ext cx="2654438" cy="494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Great Option</a:t>
              </a:r>
              <a:endParaRPr/>
            </a:p>
          </p:txBody>
        </p:sp>
        <p:grpSp>
          <p:nvGrpSpPr>
            <p:cNvPr id="2357" name="Google Shape;2357;p26"/>
            <p:cNvGrpSpPr/>
            <p:nvPr/>
          </p:nvGrpSpPr>
          <p:grpSpPr>
            <a:xfrm>
              <a:off x="5976035" y="4005669"/>
              <a:ext cx="262842" cy="210330"/>
              <a:chOff x="6069013" y="-1522413"/>
              <a:chExt cx="4465637" cy="3573463"/>
            </a:xfrm>
          </p:grpSpPr>
          <p:sp>
            <p:nvSpPr>
              <p:cNvPr id="2358" name="Google Shape;2358;p26"/>
              <p:cNvSpPr/>
              <p:nvPr/>
            </p:nvSpPr>
            <p:spPr>
              <a:xfrm>
                <a:off x="6069013" y="-1522413"/>
                <a:ext cx="4465637" cy="297973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792" extrusionOk="0">
                    <a:moveTo>
                      <a:pt x="869" y="792"/>
                    </a:moveTo>
                    <a:cubicBezTo>
                      <a:pt x="847" y="792"/>
                      <a:pt x="830" y="775"/>
                      <a:pt x="830" y="753"/>
                    </a:cubicBezTo>
                    <a:cubicBezTo>
                      <a:pt x="830" y="731"/>
                      <a:pt x="847" y="713"/>
                      <a:pt x="869" y="713"/>
                    </a:cubicBezTo>
                    <a:cubicBezTo>
                      <a:pt x="949" y="713"/>
                      <a:pt x="949" y="713"/>
                      <a:pt x="949" y="713"/>
                    </a:cubicBezTo>
                    <a:cubicBezTo>
                      <a:pt x="950" y="713"/>
                      <a:pt x="952" y="713"/>
                      <a:pt x="953" y="713"/>
                    </a:cubicBezTo>
                    <a:cubicBezTo>
                      <a:pt x="954" y="713"/>
                      <a:pt x="955" y="713"/>
                      <a:pt x="955" y="713"/>
                    </a:cubicBezTo>
                    <a:cubicBezTo>
                      <a:pt x="1041" y="710"/>
                      <a:pt x="1109" y="640"/>
                      <a:pt x="1109" y="555"/>
                    </a:cubicBezTo>
                    <a:cubicBezTo>
                      <a:pt x="1109" y="467"/>
                      <a:pt x="1038" y="396"/>
                      <a:pt x="951" y="396"/>
                    </a:cubicBezTo>
                    <a:cubicBezTo>
                      <a:pt x="940" y="396"/>
                      <a:pt x="928" y="398"/>
                      <a:pt x="915" y="401"/>
                    </a:cubicBezTo>
                    <a:cubicBezTo>
                      <a:pt x="902" y="404"/>
                      <a:pt x="889" y="400"/>
                      <a:pt x="879" y="391"/>
                    </a:cubicBezTo>
                    <a:cubicBezTo>
                      <a:pt x="870" y="382"/>
                      <a:pt x="865" y="369"/>
                      <a:pt x="867" y="356"/>
                    </a:cubicBezTo>
                    <a:cubicBezTo>
                      <a:pt x="869" y="343"/>
                      <a:pt x="871" y="330"/>
                      <a:pt x="871" y="317"/>
                    </a:cubicBezTo>
                    <a:cubicBezTo>
                      <a:pt x="871" y="186"/>
                      <a:pt x="765" y="79"/>
                      <a:pt x="634" y="79"/>
                    </a:cubicBezTo>
                    <a:cubicBezTo>
                      <a:pt x="510" y="79"/>
                      <a:pt x="409" y="172"/>
                      <a:pt x="398" y="296"/>
                    </a:cubicBezTo>
                    <a:cubicBezTo>
                      <a:pt x="397" y="308"/>
                      <a:pt x="390" y="319"/>
                      <a:pt x="380" y="326"/>
                    </a:cubicBezTo>
                    <a:cubicBezTo>
                      <a:pt x="370" y="332"/>
                      <a:pt x="357" y="334"/>
                      <a:pt x="345" y="330"/>
                    </a:cubicBezTo>
                    <a:cubicBezTo>
                      <a:pt x="322" y="321"/>
                      <a:pt x="300" y="317"/>
                      <a:pt x="277" y="317"/>
                    </a:cubicBezTo>
                    <a:cubicBezTo>
                      <a:pt x="168" y="317"/>
                      <a:pt x="79" y="406"/>
                      <a:pt x="79" y="515"/>
                    </a:cubicBezTo>
                    <a:cubicBezTo>
                      <a:pt x="79" y="623"/>
                      <a:pt x="165" y="710"/>
                      <a:pt x="272" y="713"/>
                    </a:cubicBezTo>
                    <a:cubicBezTo>
                      <a:pt x="273" y="713"/>
                      <a:pt x="274" y="713"/>
                      <a:pt x="275" y="713"/>
                    </a:cubicBezTo>
                    <a:cubicBezTo>
                      <a:pt x="295" y="713"/>
                      <a:pt x="295" y="713"/>
                      <a:pt x="295" y="713"/>
                    </a:cubicBezTo>
                    <a:cubicBezTo>
                      <a:pt x="358" y="713"/>
                      <a:pt x="358" y="713"/>
                      <a:pt x="358" y="713"/>
                    </a:cubicBezTo>
                    <a:cubicBezTo>
                      <a:pt x="380" y="713"/>
                      <a:pt x="398" y="731"/>
                      <a:pt x="398" y="753"/>
                    </a:cubicBezTo>
                    <a:cubicBezTo>
                      <a:pt x="398" y="775"/>
                      <a:pt x="380" y="792"/>
                      <a:pt x="358" y="792"/>
                    </a:cubicBezTo>
                    <a:cubicBezTo>
                      <a:pt x="282" y="792"/>
                      <a:pt x="282" y="792"/>
                      <a:pt x="282" y="792"/>
                    </a:cubicBezTo>
                    <a:cubicBezTo>
                      <a:pt x="281" y="792"/>
                      <a:pt x="279" y="792"/>
                      <a:pt x="277" y="792"/>
                    </a:cubicBezTo>
                    <a:cubicBezTo>
                      <a:pt x="124" y="792"/>
                      <a:pt x="0" y="668"/>
                      <a:pt x="0" y="515"/>
                    </a:cubicBezTo>
                    <a:cubicBezTo>
                      <a:pt x="0" y="362"/>
                      <a:pt x="124" y="238"/>
                      <a:pt x="277" y="238"/>
                    </a:cubicBezTo>
                    <a:cubicBezTo>
                      <a:pt x="294" y="238"/>
                      <a:pt x="310" y="239"/>
                      <a:pt x="327" y="242"/>
                    </a:cubicBezTo>
                    <a:cubicBezTo>
                      <a:pt x="360" y="101"/>
                      <a:pt x="485" y="0"/>
                      <a:pt x="634" y="0"/>
                    </a:cubicBezTo>
                    <a:cubicBezTo>
                      <a:pt x="808" y="0"/>
                      <a:pt x="950" y="142"/>
                      <a:pt x="950" y="317"/>
                    </a:cubicBezTo>
                    <a:cubicBezTo>
                      <a:pt x="950" y="317"/>
                      <a:pt x="950" y="317"/>
                      <a:pt x="950" y="317"/>
                    </a:cubicBezTo>
                    <a:cubicBezTo>
                      <a:pt x="951" y="317"/>
                      <a:pt x="951" y="317"/>
                      <a:pt x="951" y="317"/>
                    </a:cubicBezTo>
                    <a:cubicBezTo>
                      <a:pt x="1082" y="317"/>
                      <a:pt x="1188" y="424"/>
                      <a:pt x="1188" y="555"/>
                    </a:cubicBezTo>
                    <a:cubicBezTo>
                      <a:pt x="1188" y="686"/>
                      <a:pt x="1082" y="792"/>
                      <a:pt x="951" y="792"/>
                    </a:cubicBezTo>
                    <a:cubicBezTo>
                      <a:pt x="949" y="792"/>
                      <a:pt x="947" y="792"/>
                      <a:pt x="946" y="792"/>
                    </a:cubicBezTo>
                    <a:lnTo>
                      <a:pt x="869" y="7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26"/>
              <p:cNvSpPr/>
              <p:nvPr/>
            </p:nvSpPr>
            <p:spPr>
              <a:xfrm>
                <a:off x="7707313" y="-479425"/>
                <a:ext cx="1484312" cy="25304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594" extrusionOk="0">
                    <a:moveTo>
                      <a:pt x="935" y="656"/>
                    </a:moveTo>
                    <a:lnTo>
                      <a:pt x="561" y="656"/>
                    </a:lnTo>
                    <a:lnTo>
                      <a:pt x="561" y="0"/>
                    </a:lnTo>
                    <a:lnTo>
                      <a:pt x="0" y="940"/>
                    </a:lnTo>
                    <a:lnTo>
                      <a:pt x="374" y="940"/>
                    </a:lnTo>
                    <a:lnTo>
                      <a:pt x="374" y="1594"/>
                    </a:lnTo>
                    <a:lnTo>
                      <a:pt x="935" y="6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60" name="Google Shape;2360;p26"/>
          <p:cNvSpPr/>
          <p:nvPr/>
        </p:nvSpPr>
        <p:spPr>
          <a:xfrm>
            <a:off x="944344" y="2725727"/>
            <a:ext cx="1812765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26"/>
          <p:cNvSpPr txBox="1"/>
          <p:nvPr/>
        </p:nvSpPr>
        <p:spPr>
          <a:xfrm>
            <a:off x="944345" y="2436270"/>
            <a:ext cx="1812764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Human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26"/>
          <p:cNvSpPr/>
          <p:nvPr/>
        </p:nvSpPr>
        <p:spPr>
          <a:xfrm>
            <a:off x="1021423" y="1988280"/>
            <a:ext cx="340292" cy="3402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363" name="Google Shape;2363;p26"/>
          <p:cNvSpPr txBox="1"/>
          <p:nvPr/>
        </p:nvSpPr>
        <p:spPr>
          <a:xfrm>
            <a:off x="1404760" y="1896816"/>
            <a:ext cx="11381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/>
          </a:p>
        </p:txBody>
      </p:sp>
      <p:sp>
        <p:nvSpPr>
          <p:cNvPr id="2364" name="Google Shape;2364;p26"/>
          <p:cNvSpPr/>
          <p:nvPr/>
        </p:nvSpPr>
        <p:spPr>
          <a:xfrm>
            <a:off x="944344" y="4982707"/>
            <a:ext cx="1812765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26"/>
          <p:cNvSpPr txBox="1"/>
          <p:nvPr/>
        </p:nvSpPr>
        <p:spPr>
          <a:xfrm>
            <a:off x="944345" y="4693250"/>
            <a:ext cx="1812764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 Ideas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26"/>
          <p:cNvSpPr/>
          <p:nvPr/>
        </p:nvSpPr>
        <p:spPr>
          <a:xfrm>
            <a:off x="1021423" y="4245260"/>
            <a:ext cx="340292" cy="3402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367" name="Google Shape;2367;p26"/>
          <p:cNvSpPr txBox="1"/>
          <p:nvPr/>
        </p:nvSpPr>
        <p:spPr>
          <a:xfrm>
            <a:off x="1404760" y="4153796"/>
            <a:ext cx="11381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/>
          </a:p>
        </p:txBody>
      </p:sp>
      <p:sp>
        <p:nvSpPr>
          <p:cNvPr id="2368" name="Google Shape;2368;p26"/>
          <p:cNvSpPr/>
          <p:nvPr/>
        </p:nvSpPr>
        <p:spPr>
          <a:xfrm>
            <a:off x="9602845" y="2725727"/>
            <a:ext cx="1812765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26"/>
          <p:cNvSpPr txBox="1"/>
          <p:nvPr/>
        </p:nvSpPr>
        <p:spPr>
          <a:xfrm>
            <a:off x="9602846" y="2436270"/>
            <a:ext cx="1812764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Brain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26"/>
          <p:cNvSpPr/>
          <p:nvPr/>
        </p:nvSpPr>
        <p:spPr>
          <a:xfrm>
            <a:off x="9679924" y="1988280"/>
            <a:ext cx="340292" cy="3402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371" name="Google Shape;2371;p26"/>
          <p:cNvSpPr txBox="1"/>
          <p:nvPr/>
        </p:nvSpPr>
        <p:spPr>
          <a:xfrm>
            <a:off x="10063261" y="1896816"/>
            <a:ext cx="11381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/>
          </a:p>
        </p:txBody>
      </p:sp>
      <p:sp>
        <p:nvSpPr>
          <p:cNvPr id="2372" name="Google Shape;2372;p26"/>
          <p:cNvSpPr/>
          <p:nvPr/>
        </p:nvSpPr>
        <p:spPr>
          <a:xfrm>
            <a:off x="9602845" y="4982707"/>
            <a:ext cx="1812765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26"/>
          <p:cNvSpPr txBox="1"/>
          <p:nvPr/>
        </p:nvSpPr>
        <p:spPr>
          <a:xfrm>
            <a:off x="9602846" y="4693250"/>
            <a:ext cx="1812764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The Energy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26"/>
          <p:cNvSpPr/>
          <p:nvPr/>
        </p:nvSpPr>
        <p:spPr>
          <a:xfrm>
            <a:off x="9679924" y="4245260"/>
            <a:ext cx="340292" cy="3402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2375" name="Google Shape;2375;p26"/>
          <p:cNvSpPr txBox="1"/>
          <p:nvPr/>
        </p:nvSpPr>
        <p:spPr>
          <a:xfrm>
            <a:off x="10063261" y="4153796"/>
            <a:ext cx="11381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27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2382" name="Google Shape;2382;p27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2383" name="Google Shape;2383;p27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84" name="Google Shape;2384;p27"/>
          <p:cNvGrpSpPr/>
          <p:nvPr/>
        </p:nvGrpSpPr>
        <p:grpSpPr>
          <a:xfrm>
            <a:off x="385960" y="1793951"/>
            <a:ext cx="10815440" cy="3837457"/>
            <a:chOff x="385960" y="1793951"/>
            <a:chExt cx="10815440" cy="3837457"/>
          </a:xfrm>
        </p:grpSpPr>
        <p:grpSp>
          <p:nvGrpSpPr>
            <p:cNvPr id="2385" name="Google Shape;2385;p27"/>
            <p:cNvGrpSpPr/>
            <p:nvPr/>
          </p:nvGrpSpPr>
          <p:grpSpPr>
            <a:xfrm>
              <a:off x="990600" y="1924274"/>
              <a:ext cx="10210800" cy="3575574"/>
              <a:chOff x="990600" y="1715558"/>
              <a:chExt cx="10210800" cy="4352143"/>
            </a:xfrm>
          </p:grpSpPr>
          <p:grpSp>
            <p:nvGrpSpPr>
              <p:cNvPr id="2386" name="Google Shape;2386;p27"/>
              <p:cNvGrpSpPr/>
              <p:nvPr/>
            </p:nvGrpSpPr>
            <p:grpSpPr>
              <a:xfrm>
                <a:off x="990600" y="1715558"/>
                <a:ext cx="10210800" cy="4352143"/>
                <a:chOff x="990600" y="1715558"/>
                <a:chExt cx="10210800" cy="3579389"/>
              </a:xfrm>
            </p:grpSpPr>
            <p:sp>
              <p:nvSpPr>
                <p:cNvPr id="2387" name="Google Shape;2387;p27"/>
                <p:cNvSpPr/>
                <p:nvPr/>
              </p:nvSpPr>
              <p:spPr>
                <a:xfrm>
                  <a:off x="990600" y="1715558"/>
                  <a:ext cx="10210800" cy="7158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8" name="Google Shape;2388;p27"/>
                <p:cNvSpPr/>
                <p:nvPr/>
              </p:nvSpPr>
              <p:spPr>
                <a:xfrm>
                  <a:off x="990600" y="2431437"/>
                  <a:ext cx="10210800" cy="715879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9" name="Google Shape;2389;p27"/>
                <p:cNvSpPr/>
                <p:nvPr/>
              </p:nvSpPr>
              <p:spPr>
                <a:xfrm>
                  <a:off x="990600" y="3147313"/>
                  <a:ext cx="10210800" cy="7158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0" name="Google Shape;2390;p27"/>
                <p:cNvSpPr/>
                <p:nvPr/>
              </p:nvSpPr>
              <p:spPr>
                <a:xfrm>
                  <a:off x="990600" y="3863192"/>
                  <a:ext cx="10210800" cy="715879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1" name="Google Shape;2391;p27"/>
                <p:cNvSpPr/>
                <p:nvPr/>
              </p:nvSpPr>
              <p:spPr>
                <a:xfrm>
                  <a:off x="990600" y="4579068"/>
                  <a:ext cx="10210800" cy="7158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92" name="Google Shape;2392;p27"/>
              <p:cNvSpPr/>
              <p:nvPr/>
            </p:nvSpPr>
            <p:spPr>
              <a:xfrm>
                <a:off x="990600" y="1715560"/>
                <a:ext cx="10210800" cy="4352141"/>
              </a:xfrm>
              <a:prstGeom prst="rect">
                <a:avLst/>
              </a:prstGeom>
              <a:noFill/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27"/>
            <p:cNvSpPr txBox="1"/>
            <p:nvPr/>
          </p:nvSpPr>
          <p:spPr>
            <a:xfrm>
              <a:off x="613954" y="5369798"/>
              <a:ext cx="37664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2394" name="Google Shape;2394;p27"/>
            <p:cNvSpPr txBox="1"/>
            <p:nvPr/>
          </p:nvSpPr>
          <p:spPr>
            <a:xfrm>
              <a:off x="499957" y="4654631"/>
              <a:ext cx="4906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/>
            </a:p>
          </p:txBody>
        </p:sp>
        <p:sp>
          <p:nvSpPr>
            <p:cNvPr id="2395" name="Google Shape;2395;p27"/>
            <p:cNvSpPr txBox="1"/>
            <p:nvPr/>
          </p:nvSpPr>
          <p:spPr>
            <a:xfrm>
              <a:off x="385960" y="1793951"/>
              <a:ext cx="6046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150</a:t>
              </a:r>
              <a:endParaRPr/>
            </a:p>
          </p:txBody>
        </p:sp>
        <p:sp>
          <p:nvSpPr>
            <p:cNvPr id="2396" name="Google Shape;2396;p27"/>
            <p:cNvSpPr txBox="1"/>
            <p:nvPr/>
          </p:nvSpPr>
          <p:spPr>
            <a:xfrm>
              <a:off x="385960" y="2509121"/>
              <a:ext cx="6046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120</a:t>
              </a:r>
              <a:endParaRPr/>
            </a:p>
          </p:txBody>
        </p:sp>
        <p:sp>
          <p:nvSpPr>
            <p:cNvPr id="2397" name="Google Shape;2397;p27"/>
            <p:cNvSpPr txBox="1"/>
            <p:nvPr/>
          </p:nvSpPr>
          <p:spPr>
            <a:xfrm>
              <a:off x="499957" y="3224291"/>
              <a:ext cx="4906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/>
            </a:p>
          </p:txBody>
        </p:sp>
        <p:sp>
          <p:nvSpPr>
            <p:cNvPr id="2398" name="Google Shape;2398;p27"/>
            <p:cNvSpPr txBox="1"/>
            <p:nvPr/>
          </p:nvSpPr>
          <p:spPr>
            <a:xfrm>
              <a:off x="499957" y="3939461"/>
              <a:ext cx="4906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60</a:t>
              </a:r>
              <a:endParaRPr/>
            </a:p>
          </p:txBody>
        </p:sp>
        <p:sp>
          <p:nvSpPr>
            <p:cNvPr id="2399" name="Google Shape;2399;p27"/>
            <p:cNvSpPr txBox="1"/>
            <p:nvPr/>
          </p:nvSpPr>
          <p:spPr>
            <a:xfrm>
              <a:off x="499957" y="5012216"/>
              <a:ext cx="4906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/>
            </a:p>
          </p:txBody>
        </p:sp>
        <p:sp>
          <p:nvSpPr>
            <p:cNvPr id="2400" name="Google Shape;2400;p27"/>
            <p:cNvSpPr txBox="1"/>
            <p:nvPr/>
          </p:nvSpPr>
          <p:spPr>
            <a:xfrm>
              <a:off x="385960" y="2151536"/>
              <a:ext cx="6046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135</a:t>
              </a:r>
              <a:endParaRPr/>
            </a:p>
          </p:txBody>
        </p:sp>
        <p:sp>
          <p:nvSpPr>
            <p:cNvPr id="2401" name="Google Shape;2401;p27"/>
            <p:cNvSpPr txBox="1"/>
            <p:nvPr/>
          </p:nvSpPr>
          <p:spPr>
            <a:xfrm>
              <a:off x="385960" y="2866706"/>
              <a:ext cx="6046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115</a:t>
              </a:r>
              <a:endParaRPr/>
            </a:p>
          </p:txBody>
        </p:sp>
        <p:sp>
          <p:nvSpPr>
            <p:cNvPr id="2402" name="Google Shape;2402;p27"/>
            <p:cNvSpPr txBox="1"/>
            <p:nvPr/>
          </p:nvSpPr>
          <p:spPr>
            <a:xfrm>
              <a:off x="499957" y="3581876"/>
              <a:ext cx="4906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75</a:t>
              </a:r>
              <a:endParaRPr/>
            </a:p>
          </p:txBody>
        </p:sp>
        <p:sp>
          <p:nvSpPr>
            <p:cNvPr id="2403" name="Google Shape;2403;p27"/>
            <p:cNvSpPr txBox="1"/>
            <p:nvPr/>
          </p:nvSpPr>
          <p:spPr>
            <a:xfrm>
              <a:off x="499957" y="4297046"/>
              <a:ext cx="4906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45</a:t>
              </a:r>
              <a:endParaRPr/>
            </a:p>
          </p:txBody>
        </p:sp>
      </p:grpSp>
      <p:sp>
        <p:nvSpPr>
          <p:cNvPr id="2404" name="Google Shape;2404;p27"/>
          <p:cNvSpPr/>
          <p:nvPr/>
        </p:nvSpPr>
        <p:spPr>
          <a:xfrm>
            <a:off x="1675313" y="2249190"/>
            <a:ext cx="220465" cy="3250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27"/>
          <p:cNvSpPr/>
          <p:nvPr/>
        </p:nvSpPr>
        <p:spPr>
          <a:xfrm>
            <a:off x="2194814" y="3718867"/>
            <a:ext cx="220465" cy="1780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27"/>
          <p:cNvSpPr/>
          <p:nvPr/>
        </p:nvSpPr>
        <p:spPr>
          <a:xfrm>
            <a:off x="2714315" y="2972138"/>
            <a:ext cx="220465" cy="25277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27"/>
          <p:cNvSpPr/>
          <p:nvPr/>
        </p:nvSpPr>
        <p:spPr>
          <a:xfrm>
            <a:off x="3233816" y="4069618"/>
            <a:ext cx="220465" cy="1430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27"/>
          <p:cNvSpPr/>
          <p:nvPr/>
        </p:nvSpPr>
        <p:spPr>
          <a:xfrm>
            <a:off x="3753316" y="2639390"/>
            <a:ext cx="220465" cy="2860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27"/>
          <p:cNvSpPr/>
          <p:nvPr/>
        </p:nvSpPr>
        <p:spPr>
          <a:xfrm>
            <a:off x="8218220" y="4069618"/>
            <a:ext cx="220465" cy="1430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27"/>
          <p:cNvSpPr/>
          <p:nvPr/>
        </p:nvSpPr>
        <p:spPr>
          <a:xfrm>
            <a:off x="8737721" y="3354503"/>
            <a:ext cx="220465" cy="2145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27"/>
          <p:cNvSpPr/>
          <p:nvPr/>
        </p:nvSpPr>
        <p:spPr>
          <a:xfrm>
            <a:off x="9257222" y="2249190"/>
            <a:ext cx="220465" cy="32506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27"/>
          <p:cNvSpPr/>
          <p:nvPr/>
        </p:nvSpPr>
        <p:spPr>
          <a:xfrm>
            <a:off x="9776723" y="3354503"/>
            <a:ext cx="220465" cy="21453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27"/>
          <p:cNvSpPr/>
          <p:nvPr/>
        </p:nvSpPr>
        <p:spPr>
          <a:xfrm>
            <a:off x="10296223" y="2639390"/>
            <a:ext cx="220465" cy="2860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27"/>
          <p:cNvSpPr/>
          <p:nvPr/>
        </p:nvSpPr>
        <p:spPr>
          <a:xfrm>
            <a:off x="4725272" y="1630758"/>
            <a:ext cx="1221284" cy="4210876"/>
          </a:xfrm>
          <a:custGeom>
            <a:avLst/>
            <a:gdLst/>
            <a:ahLst/>
            <a:cxnLst/>
            <a:rect l="l" t="t" r="r" b="b"/>
            <a:pathLst>
              <a:path w="804" h="2775" extrusionOk="0">
                <a:moveTo>
                  <a:pt x="8" y="1023"/>
                </a:moveTo>
                <a:cubicBezTo>
                  <a:pt x="16" y="1004"/>
                  <a:pt x="24" y="961"/>
                  <a:pt x="19" y="932"/>
                </a:cubicBezTo>
                <a:cubicBezTo>
                  <a:pt x="14" y="903"/>
                  <a:pt x="8" y="758"/>
                  <a:pt x="24" y="720"/>
                </a:cubicBezTo>
                <a:cubicBezTo>
                  <a:pt x="40" y="682"/>
                  <a:pt x="21" y="611"/>
                  <a:pt x="63" y="541"/>
                </a:cubicBezTo>
                <a:cubicBezTo>
                  <a:pt x="106" y="472"/>
                  <a:pt x="204" y="474"/>
                  <a:pt x="204" y="474"/>
                </a:cubicBezTo>
                <a:cubicBezTo>
                  <a:pt x="204" y="474"/>
                  <a:pt x="295" y="444"/>
                  <a:pt x="308" y="426"/>
                </a:cubicBezTo>
                <a:cubicBezTo>
                  <a:pt x="321" y="407"/>
                  <a:pt x="314" y="327"/>
                  <a:pt x="314" y="327"/>
                </a:cubicBezTo>
                <a:cubicBezTo>
                  <a:pt x="290" y="309"/>
                  <a:pt x="287" y="254"/>
                  <a:pt x="287" y="254"/>
                </a:cubicBezTo>
                <a:cubicBezTo>
                  <a:pt x="287" y="254"/>
                  <a:pt x="285" y="264"/>
                  <a:pt x="276" y="258"/>
                </a:cubicBezTo>
                <a:cubicBezTo>
                  <a:pt x="266" y="251"/>
                  <a:pt x="263" y="187"/>
                  <a:pt x="265" y="181"/>
                </a:cubicBezTo>
                <a:cubicBezTo>
                  <a:pt x="268" y="175"/>
                  <a:pt x="279" y="177"/>
                  <a:pt x="279" y="177"/>
                </a:cubicBezTo>
                <a:cubicBezTo>
                  <a:pt x="279" y="177"/>
                  <a:pt x="263" y="93"/>
                  <a:pt x="290" y="50"/>
                </a:cubicBezTo>
                <a:cubicBezTo>
                  <a:pt x="316" y="6"/>
                  <a:pt x="378" y="0"/>
                  <a:pt x="402" y="0"/>
                </a:cubicBezTo>
                <a:cubicBezTo>
                  <a:pt x="426" y="0"/>
                  <a:pt x="488" y="6"/>
                  <a:pt x="514" y="50"/>
                </a:cubicBezTo>
                <a:cubicBezTo>
                  <a:pt x="540" y="93"/>
                  <a:pt x="525" y="177"/>
                  <a:pt x="525" y="177"/>
                </a:cubicBezTo>
                <a:cubicBezTo>
                  <a:pt x="525" y="177"/>
                  <a:pt x="536" y="175"/>
                  <a:pt x="538" y="181"/>
                </a:cubicBezTo>
                <a:cubicBezTo>
                  <a:pt x="541" y="187"/>
                  <a:pt x="538" y="251"/>
                  <a:pt x="528" y="258"/>
                </a:cubicBezTo>
                <a:cubicBezTo>
                  <a:pt x="518" y="264"/>
                  <a:pt x="517" y="254"/>
                  <a:pt x="517" y="254"/>
                </a:cubicBezTo>
                <a:cubicBezTo>
                  <a:pt x="517" y="254"/>
                  <a:pt x="514" y="309"/>
                  <a:pt x="489" y="327"/>
                </a:cubicBezTo>
                <a:cubicBezTo>
                  <a:pt x="489" y="327"/>
                  <a:pt x="483" y="407"/>
                  <a:pt x="496" y="426"/>
                </a:cubicBezTo>
                <a:cubicBezTo>
                  <a:pt x="508" y="444"/>
                  <a:pt x="600" y="474"/>
                  <a:pt x="600" y="474"/>
                </a:cubicBezTo>
                <a:cubicBezTo>
                  <a:pt x="600" y="474"/>
                  <a:pt x="698" y="472"/>
                  <a:pt x="740" y="541"/>
                </a:cubicBezTo>
                <a:cubicBezTo>
                  <a:pt x="783" y="611"/>
                  <a:pt x="764" y="682"/>
                  <a:pt x="780" y="720"/>
                </a:cubicBezTo>
                <a:cubicBezTo>
                  <a:pt x="796" y="758"/>
                  <a:pt x="790" y="903"/>
                  <a:pt x="785" y="932"/>
                </a:cubicBezTo>
                <a:cubicBezTo>
                  <a:pt x="780" y="961"/>
                  <a:pt x="787" y="1004"/>
                  <a:pt x="796" y="1023"/>
                </a:cubicBezTo>
                <a:cubicBezTo>
                  <a:pt x="804" y="1041"/>
                  <a:pt x="779" y="1344"/>
                  <a:pt x="782" y="1385"/>
                </a:cubicBezTo>
                <a:cubicBezTo>
                  <a:pt x="786" y="1427"/>
                  <a:pt x="800" y="1538"/>
                  <a:pt x="794" y="1548"/>
                </a:cubicBezTo>
                <a:cubicBezTo>
                  <a:pt x="789" y="1557"/>
                  <a:pt x="756" y="1643"/>
                  <a:pt x="721" y="1648"/>
                </a:cubicBezTo>
                <a:cubicBezTo>
                  <a:pt x="721" y="1648"/>
                  <a:pt x="695" y="1666"/>
                  <a:pt x="686" y="1661"/>
                </a:cubicBezTo>
                <a:cubicBezTo>
                  <a:pt x="677" y="1655"/>
                  <a:pt x="688" y="1642"/>
                  <a:pt x="688" y="1642"/>
                </a:cubicBezTo>
                <a:cubicBezTo>
                  <a:pt x="688" y="1642"/>
                  <a:pt x="681" y="1643"/>
                  <a:pt x="677" y="1639"/>
                </a:cubicBezTo>
                <a:cubicBezTo>
                  <a:pt x="672" y="1635"/>
                  <a:pt x="710" y="1598"/>
                  <a:pt x="710" y="1598"/>
                </a:cubicBezTo>
                <a:cubicBezTo>
                  <a:pt x="710" y="1598"/>
                  <a:pt x="691" y="1606"/>
                  <a:pt x="685" y="1598"/>
                </a:cubicBezTo>
                <a:cubicBezTo>
                  <a:pt x="678" y="1591"/>
                  <a:pt x="734" y="1561"/>
                  <a:pt x="744" y="1540"/>
                </a:cubicBezTo>
                <a:cubicBezTo>
                  <a:pt x="753" y="1518"/>
                  <a:pt x="740" y="1504"/>
                  <a:pt x="740" y="1504"/>
                </a:cubicBezTo>
                <a:cubicBezTo>
                  <a:pt x="724" y="1512"/>
                  <a:pt x="724" y="1512"/>
                  <a:pt x="724" y="1512"/>
                </a:cubicBezTo>
                <a:cubicBezTo>
                  <a:pt x="724" y="1512"/>
                  <a:pt x="709" y="1562"/>
                  <a:pt x="698" y="1563"/>
                </a:cubicBezTo>
                <a:cubicBezTo>
                  <a:pt x="687" y="1563"/>
                  <a:pt x="680" y="1563"/>
                  <a:pt x="689" y="1504"/>
                </a:cubicBezTo>
                <a:cubicBezTo>
                  <a:pt x="689" y="1504"/>
                  <a:pt x="677" y="1460"/>
                  <a:pt x="687" y="1440"/>
                </a:cubicBezTo>
                <a:cubicBezTo>
                  <a:pt x="697" y="1420"/>
                  <a:pt x="708" y="1415"/>
                  <a:pt x="708" y="1394"/>
                </a:cubicBezTo>
                <a:cubicBezTo>
                  <a:pt x="708" y="1373"/>
                  <a:pt x="677" y="1264"/>
                  <a:pt x="667" y="1203"/>
                </a:cubicBezTo>
                <a:cubicBezTo>
                  <a:pt x="657" y="1142"/>
                  <a:pt x="676" y="1025"/>
                  <a:pt x="666" y="1002"/>
                </a:cubicBezTo>
                <a:cubicBezTo>
                  <a:pt x="656" y="979"/>
                  <a:pt x="643" y="924"/>
                  <a:pt x="643" y="886"/>
                </a:cubicBezTo>
                <a:cubicBezTo>
                  <a:pt x="642" y="847"/>
                  <a:pt x="632" y="795"/>
                  <a:pt x="622" y="782"/>
                </a:cubicBezTo>
                <a:cubicBezTo>
                  <a:pt x="613" y="770"/>
                  <a:pt x="627" y="856"/>
                  <a:pt x="605" y="912"/>
                </a:cubicBezTo>
                <a:cubicBezTo>
                  <a:pt x="584" y="967"/>
                  <a:pt x="599" y="1063"/>
                  <a:pt x="609" y="1105"/>
                </a:cubicBezTo>
                <a:cubicBezTo>
                  <a:pt x="619" y="1146"/>
                  <a:pt x="653" y="1379"/>
                  <a:pt x="656" y="1464"/>
                </a:cubicBezTo>
                <a:cubicBezTo>
                  <a:pt x="659" y="1548"/>
                  <a:pt x="635" y="1863"/>
                  <a:pt x="638" y="1908"/>
                </a:cubicBezTo>
                <a:cubicBezTo>
                  <a:pt x="641" y="1953"/>
                  <a:pt x="663" y="2017"/>
                  <a:pt x="663" y="2147"/>
                </a:cubicBezTo>
                <a:cubicBezTo>
                  <a:pt x="663" y="2277"/>
                  <a:pt x="641" y="2288"/>
                  <a:pt x="623" y="2342"/>
                </a:cubicBezTo>
                <a:cubicBezTo>
                  <a:pt x="605" y="2396"/>
                  <a:pt x="586" y="2537"/>
                  <a:pt x="588" y="2563"/>
                </a:cubicBezTo>
                <a:cubicBezTo>
                  <a:pt x="588" y="2563"/>
                  <a:pt x="599" y="2582"/>
                  <a:pt x="600" y="2593"/>
                </a:cubicBezTo>
                <a:cubicBezTo>
                  <a:pt x="600" y="2603"/>
                  <a:pt x="599" y="2617"/>
                  <a:pt x="603" y="2630"/>
                </a:cubicBezTo>
                <a:cubicBezTo>
                  <a:pt x="607" y="2644"/>
                  <a:pt x="646" y="2738"/>
                  <a:pt x="634" y="2751"/>
                </a:cubicBezTo>
                <a:cubicBezTo>
                  <a:pt x="623" y="2765"/>
                  <a:pt x="555" y="2766"/>
                  <a:pt x="532" y="2764"/>
                </a:cubicBezTo>
                <a:cubicBezTo>
                  <a:pt x="532" y="2764"/>
                  <a:pt x="526" y="2775"/>
                  <a:pt x="503" y="2771"/>
                </a:cubicBezTo>
                <a:cubicBezTo>
                  <a:pt x="479" y="2767"/>
                  <a:pt x="482" y="2684"/>
                  <a:pt x="489" y="2641"/>
                </a:cubicBezTo>
                <a:cubicBezTo>
                  <a:pt x="496" y="2598"/>
                  <a:pt x="476" y="2587"/>
                  <a:pt x="482" y="2559"/>
                </a:cubicBezTo>
                <a:cubicBezTo>
                  <a:pt x="489" y="2532"/>
                  <a:pt x="501" y="2520"/>
                  <a:pt x="502" y="2508"/>
                </a:cubicBezTo>
                <a:cubicBezTo>
                  <a:pt x="503" y="2496"/>
                  <a:pt x="513" y="2355"/>
                  <a:pt x="496" y="2287"/>
                </a:cubicBezTo>
                <a:cubicBezTo>
                  <a:pt x="480" y="2218"/>
                  <a:pt x="482" y="2115"/>
                  <a:pt x="498" y="2069"/>
                </a:cubicBezTo>
                <a:cubicBezTo>
                  <a:pt x="514" y="2023"/>
                  <a:pt x="490" y="1997"/>
                  <a:pt x="473" y="1942"/>
                </a:cubicBezTo>
                <a:cubicBezTo>
                  <a:pt x="456" y="1886"/>
                  <a:pt x="447" y="1752"/>
                  <a:pt x="447" y="1693"/>
                </a:cubicBezTo>
                <a:cubicBezTo>
                  <a:pt x="447" y="1633"/>
                  <a:pt x="427" y="1592"/>
                  <a:pt x="418" y="1557"/>
                </a:cubicBezTo>
                <a:cubicBezTo>
                  <a:pt x="408" y="1523"/>
                  <a:pt x="409" y="1473"/>
                  <a:pt x="409" y="1473"/>
                </a:cubicBezTo>
                <a:cubicBezTo>
                  <a:pt x="402" y="1470"/>
                  <a:pt x="402" y="1470"/>
                  <a:pt x="402" y="1470"/>
                </a:cubicBezTo>
                <a:cubicBezTo>
                  <a:pt x="394" y="1473"/>
                  <a:pt x="394" y="1473"/>
                  <a:pt x="394" y="1473"/>
                </a:cubicBezTo>
                <a:cubicBezTo>
                  <a:pt x="394" y="1473"/>
                  <a:pt x="395" y="1523"/>
                  <a:pt x="386" y="1557"/>
                </a:cubicBezTo>
                <a:cubicBezTo>
                  <a:pt x="376" y="1592"/>
                  <a:pt x="357" y="1633"/>
                  <a:pt x="357" y="1693"/>
                </a:cubicBezTo>
                <a:cubicBezTo>
                  <a:pt x="357" y="1752"/>
                  <a:pt x="348" y="1886"/>
                  <a:pt x="330" y="1942"/>
                </a:cubicBezTo>
                <a:cubicBezTo>
                  <a:pt x="313" y="1997"/>
                  <a:pt x="290" y="2023"/>
                  <a:pt x="306" y="2069"/>
                </a:cubicBezTo>
                <a:cubicBezTo>
                  <a:pt x="321" y="2115"/>
                  <a:pt x="324" y="2218"/>
                  <a:pt x="307" y="2287"/>
                </a:cubicBezTo>
                <a:cubicBezTo>
                  <a:pt x="291" y="2355"/>
                  <a:pt x="300" y="2496"/>
                  <a:pt x="302" y="2508"/>
                </a:cubicBezTo>
                <a:cubicBezTo>
                  <a:pt x="303" y="2520"/>
                  <a:pt x="315" y="2532"/>
                  <a:pt x="321" y="2559"/>
                </a:cubicBezTo>
                <a:cubicBezTo>
                  <a:pt x="328" y="2587"/>
                  <a:pt x="307" y="2598"/>
                  <a:pt x="314" y="2641"/>
                </a:cubicBezTo>
                <a:cubicBezTo>
                  <a:pt x="321" y="2684"/>
                  <a:pt x="325" y="2767"/>
                  <a:pt x="301" y="2771"/>
                </a:cubicBezTo>
                <a:cubicBezTo>
                  <a:pt x="278" y="2775"/>
                  <a:pt x="272" y="2764"/>
                  <a:pt x="272" y="2764"/>
                </a:cubicBezTo>
                <a:cubicBezTo>
                  <a:pt x="248" y="2766"/>
                  <a:pt x="181" y="2765"/>
                  <a:pt x="169" y="2751"/>
                </a:cubicBezTo>
                <a:cubicBezTo>
                  <a:pt x="158" y="2738"/>
                  <a:pt x="197" y="2644"/>
                  <a:pt x="200" y="2630"/>
                </a:cubicBezTo>
                <a:cubicBezTo>
                  <a:pt x="204" y="2617"/>
                  <a:pt x="204" y="2603"/>
                  <a:pt x="204" y="2593"/>
                </a:cubicBezTo>
                <a:cubicBezTo>
                  <a:pt x="204" y="2582"/>
                  <a:pt x="216" y="2563"/>
                  <a:pt x="216" y="2563"/>
                </a:cubicBezTo>
                <a:cubicBezTo>
                  <a:pt x="218" y="2537"/>
                  <a:pt x="199" y="2396"/>
                  <a:pt x="181" y="2342"/>
                </a:cubicBezTo>
                <a:cubicBezTo>
                  <a:pt x="162" y="2288"/>
                  <a:pt x="140" y="2277"/>
                  <a:pt x="140" y="2147"/>
                </a:cubicBezTo>
                <a:cubicBezTo>
                  <a:pt x="140" y="2017"/>
                  <a:pt x="162" y="1953"/>
                  <a:pt x="165" y="1908"/>
                </a:cubicBezTo>
                <a:cubicBezTo>
                  <a:pt x="169" y="1863"/>
                  <a:pt x="144" y="1548"/>
                  <a:pt x="147" y="1464"/>
                </a:cubicBezTo>
                <a:cubicBezTo>
                  <a:pt x="151" y="1379"/>
                  <a:pt x="184" y="1146"/>
                  <a:pt x="195" y="1105"/>
                </a:cubicBezTo>
                <a:cubicBezTo>
                  <a:pt x="205" y="1063"/>
                  <a:pt x="220" y="967"/>
                  <a:pt x="198" y="912"/>
                </a:cubicBezTo>
                <a:cubicBezTo>
                  <a:pt x="177" y="856"/>
                  <a:pt x="191" y="770"/>
                  <a:pt x="181" y="782"/>
                </a:cubicBezTo>
                <a:cubicBezTo>
                  <a:pt x="172" y="795"/>
                  <a:pt x="161" y="847"/>
                  <a:pt x="161" y="886"/>
                </a:cubicBezTo>
                <a:cubicBezTo>
                  <a:pt x="160" y="924"/>
                  <a:pt x="148" y="979"/>
                  <a:pt x="138" y="1002"/>
                </a:cubicBezTo>
                <a:cubicBezTo>
                  <a:pt x="128" y="1025"/>
                  <a:pt x="147" y="1142"/>
                  <a:pt x="137" y="1203"/>
                </a:cubicBezTo>
                <a:cubicBezTo>
                  <a:pt x="126" y="1264"/>
                  <a:pt x="95" y="1373"/>
                  <a:pt x="95" y="1394"/>
                </a:cubicBezTo>
                <a:cubicBezTo>
                  <a:pt x="95" y="1415"/>
                  <a:pt x="107" y="1420"/>
                  <a:pt x="117" y="1440"/>
                </a:cubicBezTo>
                <a:cubicBezTo>
                  <a:pt x="127" y="1460"/>
                  <a:pt x="114" y="1504"/>
                  <a:pt x="114" y="1504"/>
                </a:cubicBezTo>
                <a:cubicBezTo>
                  <a:pt x="123" y="1563"/>
                  <a:pt x="116" y="1563"/>
                  <a:pt x="105" y="1563"/>
                </a:cubicBezTo>
                <a:cubicBezTo>
                  <a:pt x="95" y="1562"/>
                  <a:pt x="79" y="1512"/>
                  <a:pt x="79" y="1512"/>
                </a:cubicBezTo>
                <a:cubicBezTo>
                  <a:pt x="63" y="1504"/>
                  <a:pt x="63" y="1504"/>
                  <a:pt x="63" y="1504"/>
                </a:cubicBezTo>
                <a:cubicBezTo>
                  <a:pt x="63" y="1504"/>
                  <a:pt x="51" y="1518"/>
                  <a:pt x="60" y="1540"/>
                </a:cubicBezTo>
                <a:cubicBezTo>
                  <a:pt x="70" y="1561"/>
                  <a:pt x="125" y="1591"/>
                  <a:pt x="119" y="1598"/>
                </a:cubicBezTo>
                <a:cubicBezTo>
                  <a:pt x="112" y="1606"/>
                  <a:pt x="93" y="1598"/>
                  <a:pt x="93" y="1598"/>
                </a:cubicBezTo>
                <a:cubicBezTo>
                  <a:pt x="93" y="1598"/>
                  <a:pt x="132" y="1635"/>
                  <a:pt x="127" y="1639"/>
                </a:cubicBezTo>
                <a:cubicBezTo>
                  <a:pt x="123" y="1643"/>
                  <a:pt x="116" y="1642"/>
                  <a:pt x="116" y="1642"/>
                </a:cubicBezTo>
                <a:cubicBezTo>
                  <a:pt x="116" y="1642"/>
                  <a:pt x="126" y="1655"/>
                  <a:pt x="118" y="1661"/>
                </a:cubicBezTo>
                <a:cubicBezTo>
                  <a:pt x="109" y="1666"/>
                  <a:pt x="83" y="1648"/>
                  <a:pt x="83" y="1648"/>
                </a:cubicBezTo>
                <a:cubicBezTo>
                  <a:pt x="48" y="1643"/>
                  <a:pt x="14" y="1557"/>
                  <a:pt x="9" y="1548"/>
                </a:cubicBezTo>
                <a:cubicBezTo>
                  <a:pt x="4" y="1538"/>
                  <a:pt x="17" y="1427"/>
                  <a:pt x="21" y="1385"/>
                </a:cubicBezTo>
                <a:cubicBezTo>
                  <a:pt x="25" y="1344"/>
                  <a:pt x="0" y="1041"/>
                  <a:pt x="8" y="10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27"/>
          <p:cNvSpPr/>
          <p:nvPr/>
        </p:nvSpPr>
        <p:spPr>
          <a:xfrm>
            <a:off x="6405771" y="1630758"/>
            <a:ext cx="1156118" cy="4210877"/>
          </a:xfrm>
          <a:custGeom>
            <a:avLst/>
            <a:gdLst/>
            <a:ahLst/>
            <a:cxnLst/>
            <a:rect l="l" t="t" r="r" b="b"/>
            <a:pathLst>
              <a:path w="726" h="2648" extrusionOk="0">
                <a:moveTo>
                  <a:pt x="22" y="1291"/>
                </a:moveTo>
                <a:cubicBezTo>
                  <a:pt x="22" y="1291"/>
                  <a:pt x="36" y="1254"/>
                  <a:pt x="33" y="1097"/>
                </a:cubicBezTo>
                <a:cubicBezTo>
                  <a:pt x="31" y="940"/>
                  <a:pt x="45" y="910"/>
                  <a:pt x="51" y="880"/>
                </a:cubicBezTo>
                <a:cubicBezTo>
                  <a:pt x="57" y="849"/>
                  <a:pt x="67" y="746"/>
                  <a:pt x="73" y="624"/>
                </a:cubicBezTo>
                <a:cubicBezTo>
                  <a:pt x="79" y="502"/>
                  <a:pt x="93" y="502"/>
                  <a:pt x="109" y="473"/>
                </a:cubicBezTo>
                <a:cubicBezTo>
                  <a:pt x="125" y="444"/>
                  <a:pt x="246" y="415"/>
                  <a:pt x="264" y="408"/>
                </a:cubicBezTo>
                <a:cubicBezTo>
                  <a:pt x="281" y="401"/>
                  <a:pt x="301" y="385"/>
                  <a:pt x="304" y="372"/>
                </a:cubicBezTo>
                <a:cubicBezTo>
                  <a:pt x="306" y="358"/>
                  <a:pt x="304" y="295"/>
                  <a:pt x="304" y="295"/>
                </a:cubicBezTo>
                <a:cubicBezTo>
                  <a:pt x="269" y="263"/>
                  <a:pt x="266" y="211"/>
                  <a:pt x="266" y="211"/>
                </a:cubicBezTo>
                <a:cubicBezTo>
                  <a:pt x="254" y="212"/>
                  <a:pt x="253" y="192"/>
                  <a:pt x="252" y="186"/>
                </a:cubicBezTo>
                <a:cubicBezTo>
                  <a:pt x="252" y="179"/>
                  <a:pt x="244" y="150"/>
                  <a:pt x="244" y="136"/>
                </a:cubicBezTo>
                <a:cubicBezTo>
                  <a:pt x="244" y="121"/>
                  <a:pt x="262" y="126"/>
                  <a:pt x="262" y="126"/>
                </a:cubicBezTo>
                <a:cubicBezTo>
                  <a:pt x="262" y="12"/>
                  <a:pt x="322" y="0"/>
                  <a:pt x="363" y="0"/>
                </a:cubicBezTo>
                <a:cubicBezTo>
                  <a:pt x="405" y="0"/>
                  <a:pt x="464" y="12"/>
                  <a:pt x="464" y="126"/>
                </a:cubicBezTo>
                <a:cubicBezTo>
                  <a:pt x="464" y="126"/>
                  <a:pt x="482" y="121"/>
                  <a:pt x="482" y="136"/>
                </a:cubicBezTo>
                <a:cubicBezTo>
                  <a:pt x="483" y="150"/>
                  <a:pt x="475" y="179"/>
                  <a:pt x="474" y="186"/>
                </a:cubicBezTo>
                <a:cubicBezTo>
                  <a:pt x="474" y="192"/>
                  <a:pt x="473" y="212"/>
                  <a:pt x="461" y="211"/>
                </a:cubicBezTo>
                <a:cubicBezTo>
                  <a:pt x="461" y="211"/>
                  <a:pt x="457" y="263"/>
                  <a:pt x="423" y="295"/>
                </a:cubicBezTo>
                <a:cubicBezTo>
                  <a:pt x="423" y="295"/>
                  <a:pt x="421" y="358"/>
                  <a:pt x="423" y="372"/>
                </a:cubicBezTo>
                <a:cubicBezTo>
                  <a:pt x="425" y="385"/>
                  <a:pt x="446" y="401"/>
                  <a:pt x="463" y="408"/>
                </a:cubicBezTo>
                <a:cubicBezTo>
                  <a:pt x="480" y="415"/>
                  <a:pt x="602" y="444"/>
                  <a:pt x="618" y="473"/>
                </a:cubicBezTo>
                <a:cubicBezTo>
                  <a:pt x="634" y="502"/>
                  <a:pt x="647" y="502"/>
                  <a:pt x="653" y="624"/>
                </a:cubicBezTo>
                <a:cubicBezTo>
                  <a:pt x="659" y="746"/>
                  <a:pt x="669" y="849"/>
                  <a:pt x="675" y="880"/>
                </a:cubicBezTo>
                <a:cubicBezTo>
                  <a:pt x="681" y="910"/>
                  <a:pt x="696" y="940"/>
                  <a:pt x="693" y="1097"/>
                </a:cubicBezTo>
                <a:cubicBezTo>
                  <a:pt x="691" y="1254"/>
                  <a:pt x="704" y="1291"/>
                  <a:pt x="704" y="1291"/>
                </a:cubicBezTo>
                <a:cubicBezTo>
                  <a:pt x="704" y="1291"/>
                  <a:pt x="726" y="1400"/>
                  <a:pt x="714" y="1426"/>
                </a:cubicBezTo>
                <a:cubicBezTo>
                  <a:pt x="702" y="1452"/>
                  <a:pt x="687" y="1470"/>
                  <a:pt x="680" y="1469"/>
                </a:cubicBezTo>
                <a:cubicBezTo>
                  <a:pt x="673" y="1468"/>
                  <a:pt x="676" y="1454"/>
                  <a:pt x="676" y="1454"/>
                </a:cubicBezTo>
                <a:cubicBezTo>
                  <a:pt x="676" y="1454"/>
                  <a:pt x="646" y="1474"/>
                  <a:pt x="639" y="1469"/>
                </a:cubicBezTo>
                <a:cubicBezTo>
                  <a:pt x="631" y="1464"/>
                  <a:pt x="629" y="1468"/>
                  <a:pt x="623" y="1459"/>
                </a:cubicBezTo>
                <a:cubicBezTo>
                  <a:pt x="617" y="1450"/>
                  <a:pt x="628" y="1442"/>
                  <a:pt x="628" y="1442"/>
                </a:cubicBezTo>
                <a:cubicBezTo>
                  <a:pt x="628" y="1442"/>
                  <a:pt x="620" y="1439"/>
                  <a:pt x="615" y="1433"/>
                </a:cubicBezTo>
                <a:cubicBezTo>
                  <a:pt x="610" y="1427"/>
                  <a:pt x="650" y="1405"/>
                  <a:pt x="650" y="1375"/>
                </a:cubicBezTo>
                <a:cubicBezTo>
                  <a:pt x="650" y="1344"/>
                  <a:pt x="643" y="1310"/>
                  <a:pt x="653" y="1275"/>
                </a:cubicBezTo>
                <a:cubicBezTo>
                  <a:pt x="663" y="1240"/>
                  <a:pt x="609" y="1138"/>
                  <a:pt x="601" y="1031"/>
                </a:cubicBezTo>
                <a:cubicBezTo>
                  <a:pt x="592" y="924"/>
                  <a:pt x="603" y="925"/>
                  <a:pt x="595" y="890"/>
                </a:cubicBezTo>
                <a:cubicBezTo>
                  <a:pt x="586" y="854"/>
                  <a:pt x="550" y="729"/>
                  <a:pt x="550" y="686"/>
                </a:cubicBezTo>
                <a:cubicBezTo>
                  <a:pt x="550" y="684"/>
                  <a:pt x="550" y="683"/>
                  <a:pt x="550" y="681"/>
                </a:cubicBezTo>
                <a:cubicBezTo>
                  <a:pt x="550" y="681"/>
                  <a:pt x="540" y="741"/>
                  <a:pt x="524" y="759"/>
                </a:cubicBezTo>
                <a:cubicBezTo>
                  <a:pt x="508" y="778"/>
                  <a:pt x="500" y="895"/>
                  <a:pt x="504" y="909"/>
                </a:cubicBezTo>
                <a:cubicBezTo>
                  <a:pt x="509" y="924"/>
                  <a:pt x="598" y="1123"/>
                  <a:pt x="597" y="1253"/>
                </a:cubicBezTo>
                <a:cubicBezTo>
                  <a:pt x="596" y="1383"/>
                  <a:pt x="538" y="1627"/>
                  <a:pt x="541" y="1670"/>
                </a:cubicBezTo>
                <a:cubicBezTo>
                  <a:pt x="543" y="1713"/>
                  <a:pt x="559" y="1842"/>
                  <a:pt x="561" y="1947"/>
                </a:cubicBezTo>
                <a:cubicBezTo>
                  <a:pt x="562" y="2051"/>
                  <a:pt x="490" y="2298"/>
                  <a:pt x="492" y="2406"/>
                </a:cubicBezTo>
                <a:cubicBezTo>
                  <a:pt x="495" y="2515"/>
                  <a:pt x="536" y="2584"/>
                  <a:pt x="524" y="2604"/>
                </a:cubicBezTo>
                <a:cubicBezTo>
                  <a:pt x="512" y="2623"/>
                  <a:pt x="473" y="2635"/>
                  <a:pt x="459" y="2635"/>
                </a:cubicBezTo>
                <a:cubicBezTo>
                  <a:pt x="459" y="2635"/>
                  <a:pt x="450" y="2648"/>
                  <a:pt x="433" y="2643"/>
                </a:cubicBezTo>
                <a:cubicBezTo>
                  <a:pt x="415" y="2638"/>
                  <a:pt x="411" y="2596"/>
                  <a:pt x="414" y="2551"/>
                </a:cubicBezTo>
                <a:cubicBezTo>
                  <a:pt x="418" y="2506"/>
                  <a:pt x="417" y="2446"/>
                  <a:pt x="408" y="2421"/>
                </a:cubicBezTo>
                <a:cubicBezTo>
                  <a:pt x="400" y="2395"/>
                  <a:pt x="439" y="2361"/>
                  <a:pt x="433" y="2321"/>
                </a:cubicBezTo>
                <a:cubicBezTo>
                  <a:pt x="426" y="2281"/>
                  <a:pt x="440" y="2249"/>
                  <a:pt x="423" y="2142"/>
                </a:cubicBezTo>
                <a:cubicBezTo>
                  <a:pt x="406" y="2034"/>
                  <a:pt x="409" y="1926"/>
                  <a:pt x="420" y="1873"/>
                </a:cubicBezTo>
                <a:cubicBezTo>
                  <a:pt x="431" y="1821"/>
                  <a:pt x="407" y="1706"/>
                  <a:pt x="397" y="1672"/>
                </a:cubicBezTo>
                <a:cubicBezTo>
                  <a:pt x="387" y="1638"/>
                  <a:pt x="363" y="1386"/>
                  <a:pt x="363" y="1386"/>
                </a:cubicBezTo>
                <a:cubicBezTo>
                  <a:pt x="363" y="1386"/>
                  <a:pt x="339" y="1638"/>
                  <a:pt x="329" y="1672"/>
                </a:cubicBezTo>
                <a:cubicBezTo>
                  <a:pt x="320" y="1706"/>
                  <a:pt x="295" y="1821"/>
                  <a:pt x="306" y="1873"/>
                </a:cubicBezTo>
                <a:cubicBezTo>
                  <a:pt x="317" y="1926"/>
                  <a:pt x="321" y="2034"/>
                  <a:pt x="304" y="2142"/>
                </a:cubicBezTo>
                <a:cubicBezTo>
                  <a:pt x="287" y="2249"/>
                  <a:pt x="300" y="2281"/>
                  <a:pt x="294" y="2321"/>
                </a:cubicBezTo>
                <a:cubicBezTo>
                  <a:pt x="288" y="2361"/>
                  <a:pt x="327" y="2395"/>
                  <a:pt x="318" y="2421"/>
                </a:cubicBezTo>
                <a:cubicBezTo>
                  <a:pt x="310" y="2446"/>
                  <a:pt x="309" y="2506"/>
                  <a:pt x="312" y="2551"/>
                </a:cubicBezTo>
                <a:cubicBezTo>
                  <a:pt x="316" y="2596"/>
                  <a:pt x="311" y="2638"/>
                  <a:pt x="294" y="2643"/>
                </a:cubicBezTo>
                <a:cubicBezTo>
                  <a:pt x="277" y="2648"/>
                  <a:pt x="267" y="2635"/>
                  <a:pt x="267" y="2635"/>
                </a:cubicBezTo>
                <a:cubicBezTo>
                  <a:pt x="254" y="2635"/>
                  <a:pt x="215" y="2623"/>
                  <a:pt x="203" y="2604"/>
                </a:cubicBezTo>
                <a:cubicBezTo>
                  <a:pt x="190" y="2584"/>
                  <a:pt x="232" y="2515"/>
                  <a:pt x="234" y="2406"/>
                </a:cubicBezTo>
                <a:cubicBezTo>
                  <a:pt x="237" y="2298"/>
                  <a:pt x="165" y="2051"/>
                  <a:pt x="166" y="1947"/>
                </a:cubicBezTo>
                <a:cubicBezTo>
                  <a:pt x="167" y="1842"/>
                  <a:pt x="183" y="1713"/>
                  <a:pt x="186" y="1670"/>
                </a:cubicBezTo>
                <a:cubicBezTo>
                  <a:pt x="189" y="1627"/>
                  <a:pt x="131" y="1383"/>
                  <a:pt x="129" y="1253"/>
                </a:cubicBezTo>
                <a:cubicBezTo>
                  <a:pt x="128" y="1123"/>
                  <a:pt x="217" y="924"/>
                  <a:pt x="222" y="909"/>
                </a:cubicBezTo>
                <a:cubicBezTo>
                  <a:pt x="227" y="895"/>
                  <a:pt x="218" y="778"/>
                  <a:pt x="203" y="759"/>
                </a:cubicBezTo>
                <a:cubicBezTo>
                  <a:pt x="187" y="741"/>
                  <a:pt x="177" y="681"/>
                  <a:pt x="177" y="681"/>
                </a:cubicBezTo>
                <a:cubicBezTo>
                  <a:pt x="177" y="683"/>
                  <a:pt x="177" y="684"/>
                  <a:pt x="177" y="686"/>
                </a:cubicBezTo>
                <a:cubicBezTo>
                  <a:pt x="177" y="729"/>
                  <a:pt x="140" y="854"/>
                  <a:pt x="132" y="890"/>
                </a:cubicBezTo>
                <a:cubicBezTo>
                  <a:pt x="123" y="925"/>
                  <a:pt x="134" y="924"/>
                  <a:pt x="126" y="1031"/>
                </a:cubicBezTo>
                <a:cubicBezTo>
                  <a:pt x="117" y="1138"/>
                  <a:pt x="64" y="1240"/>
                  <a:pt x="73" y="1275"/>
                </a:cubicBezTo>
                <a:cubicBezTo>
                  <a:pt x="83" y="1310"/>
                  <a:pt x="77" y="1344"/>
                  <a:pt x="77" y="1375"/>
                </a:cubicBezTo>
                <a:cubicBezTo>
                  <a:pt x="77" y="1405"/>
                  <a:pt x="116" y="1427"/>
                  <a:pt x="111" y="1433"/>
                </a:cubicBezTo>
                <a:cubicBezTo>
                  <a:pt x="106" y="1439"/>
                  <a:pt x="99" y="1442"/>
                  <a:pt x="99" y="1442"/>
                </a:cubicBezTo>
                <a:cubicBezTo>
                  <a:pt x="99" y="1442"/>
                  <a:pt x="110" y="1450"/>
                  <a:pt x="104" y="1459"/>
                </a:cubicBezTo>
                <a:cubicBezTo>
                  <a:pt x="98" y="1468"/>
                  <a:pt x="95" y="1464"/>
                  <a:pt x="88" y="1469"/>
                </a:cubicBezTo>
                <a:cubicBezTo>
                  <a:pt x="81" y="1474"/>
                  <a:pt x="50" y="1454"/>
                  <a:pt x="50" y="1454"/>
                </a:cubicBezTo>
                <a:cubicBezTo>
                  <a:pt x="50" y="1454"/>
                  <a:pt x="54" y="1468"/>
                  <a:pt x="47" y="1469"/>
                </a:cubicBezTo>
                <a:cubicBezTo>
                  <a:pt x="39" y="1470"/>
                  <a:pt x="25" y="1452"/>
                  <a:pt x="12" y="1426"/>
                </a:cubicBezTo>
                <a:cubicBezTo>
                  <a:pt x="0" y="1400"/>
                  <a:pt x="22" y="1291"/>
                  <a:pt x="22" y="129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27"/>
          <p:cNvSpPr/>
          <p:nvPr/>
        </p:nvSpPr>
        <p:spPr>
          <a:xfrm>
            <a:off x="1000046" y="6151096"/>
            <a:ext cx="361346" cy="361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27"/>
          <p:cNvSpPr txBox="1"/>
          <p:nvPr/>
        </p:nvSpPr>
        <p:spPr>
          <a:xfrm>
            <a:off x="1374089" y="6162500"/>
            <a:ext cx="126851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01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27"/>
          <p:cNvSpPr/>
          <p:nvPr/>
        </p:nvSpPr>
        <p:spPr>
          <a:xfrm>
            <a:off x="3187097" y="6151096"/>
            <a:ext cx="361346" cy="3613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27"/>
          <p:cNvSpPr txBox="1"/>
          <p:nvPr/>
        </p:nvSpPr>
        <p:spPr>
          <a:xfrm>
            <a:off x="3561140" y="6162500"/>
            <a:ext cx="126851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02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27"/>
          <p:cNvSpPr/>
          <p:nvPr/>
        </p:nvSpPr>
        <p:spPr>
          <a:xfrm>
            <a:off x="5374148" y="6151096"/>
            <a:ext cx="361346" cy="3613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27"/>
          <p:cNvSpPr txBox="1"/>
          <p:nvPr/>
        </p:nvSpPr>
        <p:spPr>
          <a:xfrm>
            <a:off x="5748191" y="6162500"/>
            <a:ext cx="126851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03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27"/>
          <p:cNvSpPr/>
          <p:nvPr/>
        </p:nvSpPr>
        <p:spPr>
          <a:xfrm>
            <a:off x="9748252" y="6151096"/>
            <a:ext cx="361346" cy="3613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27"/>
          <p:cNvSpPr txBox="1"/>
          <p:nvPr/>
        </p:nvSpPr>
        <p:spPr>
          <a:xfrm>
            <a:off x="10122295" y="6162500"/>
            <a:ext cx="126851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05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27"/>
          <p:cNvSpPr/>
          <p:nvPr/>
        </p:nvSpPr>
        <p:spPr>
          <a:xfrm>
            <a:off x="7561200" y="6151096"/>
            <a:ext cx="361346" cy="3613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27"/>
          <p:cNvSpPr txBox="1"/>
          <p:nvPr/>
        </p:nvSpPr>
        <p:spPr>
          <a:xfrm>
            <a:off x="7935243" y="6162500"/>
            <a:ext cx="126851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04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27"/>
          <p:cNvSpPr/>
          <p:nvPr/>
        </p:nvSpPr>
        <p:spPr>
          <a:xfrm>
            <a:off x="5460216" y="6237959"/>
            <a:ext cx="189210" cy="187619"/>
          </a:xfrm>
          <a:custGeom>
            <a:avLst/>
            <a:gdLst/>
            <a:ahLst/>
            <a:cxnLst/>
            <a:rect l="l" t="t" r="r" b="b"/>
            <a:pathLst>
              <a:path w="417" h="417" extrusionOk="0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27"/>
          <p:cNvSpPr/>
          <p:nvPr/>
        </p:nvSpPr>
        <p:spPr>
          <a:xfrm>
            <a:off x="1076575" y="6239549"/>
            <a:ext cx="208289" cy="184439"/>
          </a:xfrm>
          <a:custGeom>
            <a:avLst/>
            <a:gdLst/>
            <a:ahLst/>
            <a:cxnLst/>
            <a:rect l="l" t="t" r="r" b="b"/>
            <a:pathLst>
              <a:path w="461" h="409" extrusionOk="0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27"/>
          <p:cNvSpPr/>
          <p:nvPr/>
        </p:nvSpPr>
        <p:spPr>
          <a:xfrm>
            <a:off x="3263626" y="6247499"/>
            <a:ext cx="208288" cy="168539"/>
          </a:xfrm>
          <a:custGeom>
            <a:avLst/>
            <a:gdLst/>
            <a:ahLst/>
            <a:cxnLst/>
            <a:rect l="l" t="t" r="r" b="b"/>
            <a:pathLst>
              <a:path w="462" h="373" extrusionOk="0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27"/>
          <p:cNvSpPr/>
          <p:nvPr/>
        </p:nvSpPr>
        <p:spPr>
          <a:xfrm>
            <a:off x="7641703" y="6228419"/>
            <a:ext cx="200340" cy="206699"/>
          </a:xfrm>
          <a:custGeom>
            <a:avLst/>
            <a:gdLst/>
            <a:ahLst/>
            <a:cxnLst/>
            <a:rect l="l" t="t" r="r" b="b"/>
            <a:pathLst>
              <a:path w="445" h="462" extrusionOk="0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27"/>
          <p:cNvSpPr/>
          <p:nvPr/>
        </p:nvSpPr>
        <p:spPr>
          <a:xfrm>
            <a:off x="9828755" y="6228419"/>
            <a:ext cx="200340" cy="206699"/>
          </a:xfrm>
          <a:custGeom>
            <a:avLst/>
            <a:gdLst/>
            <a:ahLst/>
            <a:cxnLst/>
            <a:rect l="l" t="t" r="r" b="b"/>
            <a:pathLst>
              <a:path w="444" h="462" extrusionOk="0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28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2437" name="Google Shape;2437;p28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2438" name="Google Shape;2438;p28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9" name="Google Shape;2439;p28"/>
          <p:cNvSpPr/>
          <p:nvPr/>
        </p:nvSpPr>
        <p:spPr>
          <a:xfrm>
            <a:off x="952571" y="5540587"/>
            <a:ext cx="1804752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28"/>
          <p:cNvSpPr txBox="1"/>
          <p:nvPr/>
        </p:nvSpPr>
        <p:spPr>
          <a:xfrm>
            <a:off x="952576" y="5281214"/>
            <a:ext cx="180474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Studying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1" name="Google Shape;2441;p28"/>
          <p:cNvGrpSpPr/>
          <p:nvPr/>
        </p:nvGrpSpPr>
        <p:grpSpPr>
          <a:xfrm>
            <a:off x="1716124" y="5007090"/>
            <a:ext cx="277647" cy="276819"/>
            <a:chOff x="2138511" y="2464802"/>
            <a:chExt cx="354012" cy="352956"/>
          </a:xfrm>
        </p:grpSpPr>
        <p:sp>
          <p:nvSpPr>
            <p:cNvPr id="2442" name="Google Shape;2442;p28"/>
            <p:cNvSpPr/>
            <p:nvPr/>
          </p:nvSpPr>
          <p:spPr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2138511" y="2464802"/>
              <a:ext cx="354012" cy="352956"/>
            </a:xfrm>
            <a:custGeom>
              <a:avLst/>
              <a:gdLst/>
              <a:ahLst/>
              <a:cxnLst/>
              <a:rect l="l" t="t" r="r" b="b"/>
              <a:pathLst>
                <a:path w="423" h="424" extrusionOk="0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4" name="Google Shape;2444;p28"/>
          <p:cNvSpPr/>
          <p:nvPr/>
        </p:nvSpPr>
        <p:spPr>
          <a:xfrm>
            <a:off x="3075202" y="5540587"/>
            <a:ext cx="1804752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28"/>
          <p:cNvSpPr txBox="1"/>
          <p:nvPr/>
        </p:nvSpPr>
        <p:spPr>
          <a:xfrm>
            <a:off x="3075210" y="5281214"/>
            <a:ext cx="1804744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Graduate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6" name="Google Shape;2446;p28"/>
          <p:cNvGrpSpPr/>
          <p:nvPr/>
        </p:nvGrpSpPr>
        <p:grpSpPr>
          <a:xfrm>
            <a:off x="3838755" y="5007090"/>
            <a:ext cx="277647" cy="276819"/>
            <a:chOff x="2138511" y="2464802"/>
            <a:chExt cx="354012" cy="352956"/>
          </a:xfrm>
        </p:grpSpPr>
        <p:sp>
          <p:nvSpPr>
            <p:cNvPr id="2447" name="Google Shape;2447;p28"/>
            <p:cNvSpPr/>
            <p:nvPr/>
          </p:nvSpPr>
          <p:spPr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2138511" y="2464802"/>
              <a:ext cx="354012" cy="352956"/>
            </a:xfrm>
            <a:custGeom>
              <a:avLst/>
              <a:gdLst/>
              <a:ahLst/>
              <a:cxnLst/>
              <a:rect l="l" t="t" r="r" b="b"/>
              <a:pathLst>
                <a:path w="423" h="424" extrusionOk="0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9" name="Google Shape;2449;p28"/>
          <p:cNvSpPr/>
          <p:nvPr/>
        </p:nvSpPr>
        <p:spPr>
          <a:xfrm>
            <a:off x="5197833" y="5540587"/>
            <a:ext cx="1804752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28"/>
          <p:cNvSpPr txBox="1"/>
          <p:nvPr/>
        </p:nvSpPr>
        <p:spPr>
          <a:xfrm>
            <a:off x="5197838" y="5281214"/>
            <a:ext cx="180474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Working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1" name="Google Shape;2451;p28"/>
          <p:cNvGrpSpPr/>
          <p:nvPr/>
        </p:nvGrpSpPr>
        <p:grpSpPr>
          <a:xfrm>
            <a:off x="5961386" y="5007090"/>
            <a:ext cx="277647" cy="276819"/>
            <a:chOff x="2138511" y="2464802"/>
            <a:chExt cx="354012" cy="352956"/>
          </a:xfrm>
        </p:grpSpPr>
        <p:sp>
          <p:nvSpPr>
            <p:cNvPr id="2452" name="Google Shape;2452;p28"/>
            <p:cNvSpPr/>
            <p:nvPr/>
          </p:nvSpPr>
          <p:spPr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138511" y="2464802"/>
              <a:ext cx="354012" cy="352956"/>
            </a:xfrm>
            <a:custGeom>
              <a:avLst/>
              <a:gdLst/>
              <a:ahLst/>
              <a:cxnLst/>
              <a:rect l="l" t="t" r="r" b="b"/>
              <a:pathLst>
                <a:path w="423" h="424" extrusionOk="0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4" name="Google Shape;2454;p28"/>
          <p:cNvSpPr/>
          <p:nvPr/>
        </p:nvSpPr>
        <p:spPr>
          <a:xfrm>
            <a:off x="7320464" y="5540587"/>
            <a:ext cx="1804752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28"/>
          <p:cNvSpPr txBox="1"/>
          <p:nvPr/>
        </p:nvSpPr>
        <p:spPr>
          <a:xfrm>
            <a:off x="7320471" y="5281214"/>
            <a:ext cx="180474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Co-operate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6" name="Google Shape;2456;p28"/>
          <p:cNvGrpSpPr/>
          <p:nvPr/>
        </p:nvGrpSpPr>
        <p:grpSpPr>
          <a:xfrm>
            <a:off x="8084017" y="5007090"/>
            <a:ext cx="277647" cy="276819"/>
            <a:chOff x="2138511" y="2464802"/>
            <a:chExt cx="354012" cy="352956"/>
          </a:xfrm>
        </p:grpSpPr>
        <p:sp>
          <p:nvSpPr>
            <p:cNvPr id="2457" name="Google Shape;2457;p28"/>
            <p:cNvSpPr/>
            <p:nvPr/>
          </p:nvSpPr>
          <p:spPr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2138511" y="2464802"/>
              <a:ext cx="354012" cy="352956"/>
            </a:xfrm>
            <a:custGeom>
              <a:avLst/>
              <a:gdLst/>
              <a:ahLst/>
              <a:cxnLst/>
              <a:rect l="l" t="t" r="r" b="b"/>
              <a:pathLst>
                <a:path w="423" h="424" extrusionOk="0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9" name="Google Shape;2459;p28"/>
          <p:cNvSpPr/>
          <p:nvPr/>
        </p:nvSpPr>
        <p:spPr>
          <a:xfrm>
            <a:off x="9443096" y="5540587"/>
            <a:ext cx="1804752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0" name="Google Shape;2460;p28"/>
          <p:cNvSpPr txBox="1"/>
          <p:nvPr/>
        </p:nvSpPr>
        <p:spPr>
          <a:xfrm>
            <a:off x="9443099" y="5281214"/>
            <a:ext cx="1804750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1" name="Google Shape;2461;p28"/>
          <p:cNvGrpSpPr/>
          <p:nvPr/>
        </p:nvGrpSpPr>
        <p:grpSpPr>
          <a:xfrm>
            <a:off x="10206649" y="5007090"/>
            <a:ext cx="277647" cy="276819"/>
            <a:chOff x="2138511" y="2464802"/>
            <a:chExt cx="354012" cy="352956"/>
          </a:xfrm>
        </p:grpSpPr>
        <p:sp>
          <p:nvSpPr>
            <p:cNvPr id="2462" name="Google Shape;2462;p28"/>
            <p:cNvSpPr/>
            <p:nvPr/>
          </p:nvSpPr>
          <p:spPr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2138511" y="2464802"/>
              <a:ext cx="354012" cy="352956"/>
            </a:xfrm>
            <a:custGeom>
              <a:avLst/>
              <a:gdLst/>
              <a:ahLst/>
              <a:cxnLst/>
              <a:rect l="l" t="t" r="r" b="b"/>
              <a:pathLst>
                <a:path w="423" h="424" extrusionOk="0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4" name="Google Shape;2464;p28"/>
          <p:cNvGrpSpPr/>
          <p:nvPr/>
        </p:nvGrpSpPr>
        <p:grpSpPr>
          <a:xfrm>
            <a:off x="1750450" y="1847110"/>
            <a:ext cx="1172374" cy="2833026"/>
            <a:chOff x="1750450" y="1807921"/>
            <a:chExt cx="1172374" cy="2833026"/>
          </a:xfrm>
        </p:grpSpPr>
        <p:sp>
          <p:nvSpPr>
            <p:cNvPr id="2465" name="Google Shape;2465;p28"/>
            <p:cNvSpPr/>
            <p:nvPr/>
          </p:nvSpPr>
          <p:spPr>
            <a:xfrm>
              <a:off x="2088684" y="1823180"/>
              <a:ext cx="497178" cy="49717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1766980" y="2395379"/>
              <a:ext cx="1143128" cy="2235395"/>
            </a:xfrm>
            <a:custGeom>
              <a:avLst/>
              <a:gdLst/>
              <a:ahLst/>
              <a:cxnLst/>
              <a:rect l="l" t="t" r="r" b="b"/>
              <a:pathLst>
                <a:path w="550" h="1075" extrusionOk="0">
                  <a:moveTo>
                    <a:pt x="349" y="1075"/>
                  </a:moveTo>
                  <a:cubicBezTo>
                    <a:pt x="318" y="1075"/>
                    <a:pt x="293" y="1050"/>
                    <a:pt x="293" y="1019"/>
                  </a:cubicBezTo>
                  <a:cubicBezTo>
                    <a:pt x="293" y="509"/>
                    <a:pt x="293" y="509"/>
                    <a:pt x="293" y="509"/>
                  </a:cubicBezTo>
                  <a:cubicBezTo>
                    <a:pt x="293" y="509"/>
                    <a:pt x="293" y="509"/>
                    <a:pt x="293" y="509"/>
                  </a:cubicBezTo>
                  <a:cubicBezTo>
                    <a:pt x="292" y="501"/>
                    <a:pt x="284" y="494"/>
                    <a:pt x="275" y="494"/>
                  </a:cubicBezTo>
                  <a:cubicBezTo>
                    <a:pt x="265" y="494"/>
                    <a:pt x="256" y="502"/>
                    <a:pt x="256" y="511"/>
                  </a:cubicBezTo>
                  <a:cubicBezTo>
                    <a:pt x="256" y="1019"/>
                    <a:pt x="256" y="1019"/>
                    <a:pt x="256" y="1019"/>
                  </a:cubicBezTo>
                  <a:cubicBezTo>
                    <a:pt x="256" y="1050"/>
                    <a:pt x="231" y="1075"/>
                    <a:pt x="200" y="1075"/>
                  </a:cubicBezTo>
                  <a:cubicBezTo>
                    <a:pt x="170" y="1075"/>
                    <a:pt x="145" y="1050"/>
                    <a:pt x="145" y="1019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44" y="201"/>
                    <a:pt x="137" y="194"/>
                    <a:pt x="128" y="194"/>
                  </a:cubicBezTo>
                  <a:cubicBezTo>
                    <a:pt x="119" y="194"/>
                    <a:pt x="112" y="201"/>
                    <a:pt x="112" y="210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2" y="526"/>
                    <a:pt x="86" y="551"/>
                    <a:pt x="56" y="551"/>
                  </a:cubicBezTo>
                  <a:cubicBezTo>
                    <a:pt x="25" y="551"/>
                    <a:pt x="0" y="526"/>
                    <a:pt x="0" y="49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124"/>
                    <a:pt x="123" y="0"/>
                    <a:pt x="275" y="0"/>
                  </a:cubicBezTo>
                  <a:cubicBezTo>
                    <a:pt x="427" y="0"/>
                    <a:pt x="550" y="124"/>
                    <a:pt x="550" y="276"/>
                  </a:cubicBezTo>
                  <a:cubicBezTo>
                    <a:pt x="550" y="496"/>
                    <a:pt x="550" y="496"/>
                    <a:pt x="550" y="496"/>
                  </a:cubicBezTo>
                  <a:cubicBezTo>
                    <a:pt x="550" y="527"/>
                    <a:pt x="525" y="552"/>
                    <a:pt x="494" y="552"/>
                  </a:cubicBezTo>
                  <a:cubicBezTo>
                    <a:pt x="463" y="552"/>
                    <a:pt x="438" y="527"/>
                    <a:pt x="438" y="496"/>
                  </a:cubicBezTo>
                  <a:cubicBezTo>
                    <a:pt x="438" y="209"/>
                    <a:pt x="438" y="209"/>
                    <a:pt x="438" y="209"/>
                  </a:cubicBezTo>
                  <a:cubicBezTo>
                    <a:pt x="438" y="200"/>
                    <a:pt x="430" y="192"/>
                    <a:pt x="421" y="192"/>
                  </a:cubicBezTo>
                  <a:cubicBezTo>
                    <a:pt x="412" y="192"/>
                    <a:pt x="405" y="200"/>
                    <a:pt x="405" y="209"/>
                  </a:cubicBezTo>
                  <a:cubicBezTo>
                    <a:pt x="405" y="1019"/>
                    <a:pt x="405" y="1019"/>
                    <a:pt x="405" y="1019"/>
                  </a:cubicBezTo>
                  <a:cubicBezTo>
                    <a:pt x="405" y="1050"/>
                    <a:pt x="380" y="1075"/>
                    <a:pt x="349" y="10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2064524" y="3324887"/>
              <a:ext cx="541682" cy="1302073"/>
            </a:xfrm>
            <a:custGeom>
              <a:avLst/>
              <a:gdLst/>
              <a:ahLst/>
              <a:cxnLst/>
              <a:rect l="l" t="t" r="r" b="b"/>
              <a:pathLst>
                <a:path w="261" h="626" extrusionOk="0">
                  <a:moveTo>
                    <a:pt x="0" y="0"/>
                  </a:moveTo>
                  <a:cubicBezTo>
                    <a:pt x="0" y="571"/>
                    <a:pt x="0" y="571"/>
                    <a:pt x="0" y="571"/>
                  </a:cubicBezTo>
                  <a:cubicBezTo>
                    <a:pt x="0" y="601"/>
                    <a:pt x="26" y="626"/>
                    <a:pt x="56" y="626"/>
                  </a:cubicBezTo>
                  <a:cubicBezTo>
                    <a:pt x="87" y="626"/>
                    <a:pt x="112" y="601"/>
                    <a:pt x="112" y="571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2" y="53"/>
                    <a:pt x="121" y="46"/>
                    <a:pt x="131" y="46"/>
                  </a:cubicBezTo>
                  <a:cubicBezTo>
                    <a:pt x="140" y="46"/>
                    <a:pt x="148" y="52"/>
                    <a:pt x="149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9" y="571"/>
                    <a:pt x="149" y="571"/>
                    <a:pt x="149" y="571"/>
                  </a:cubicBezTo>
                  <a:cubicBezTo>
                    <a:pt x="149" y="601"/>
                    <a:pt x="174" y="626"/>
                    <a:pt x="205" y="626"/>
                  </a:cubicBezTo>
                  <a:cubicBezTo>
                    <a:pt x="236" y="626"/>
                    <a:pt x="261" y="601"/>
                    <a:pt x="261" y="571"/>
                  </a:cubicBezTo>
                  <a:cubicBezTo>
                    <a:pt x="261" y="0"/>
                    <a:pt x="261" y="0"/>
                    <a:pt x="26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1764437" y="3324887"/>
              <a:ext cx="232694" cy="213621"/>
            </a:xfrm>
            <a:custGeom>
              <a:avLst/>
              <a:gdLst/>
              <a:ahLst/>
              <a:cxnLst/>
              <a:rect l="l" t="t" r="r" b="b"/>
              <a:pathLst>
                <a:path w="112" h="103" extrusionOk="0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77"/>
                    <a:pt x="25" y="103"/>
                    <a:pt x="56" y="103"/>
                  </a:cubicBezTo>
                  <a:cubicBezTo>
                    <a:pt x="86" y="103"/>
                    <a:pt x="112" y="77"/>
                    <a:pt x="112" y="4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2674871" y="3324887"/>
              <a:ext cx="232694" cy="213621"/>
            </a:xfrm>
            <a:custGeom>
              <a:avLst/>
              <a:gdLst/>
              <a:ahLst/>
              <a:cxnLst/>
              <a:rect l="l" t="t" r="r" b="b"/>
              <a:pathLst>
                <a:path w="112" h="103" extrusionOk="0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78"/>
                    <a:pt x="25" y="103"/>
                    <a:pt x="56" y="103"/>
                  </a:cubicBezTo>
                  <a:cubicBezTo>
                    <a:pt x="87" y="103"/>
                    <a:pt x="112" y="78"/>
                    <a:pt x="112" y="4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2072154" y="1807921"/>
              <a:ext cx="526423" cy="526424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127" y="14"/>
                  </a:moveTo>
                  <a:cubicBezTo>
                    <a:pt x="189" y="14"/>
                    <a:pt x="239" y="64"/>
                    <a:pt x="239" y="126"/>
                  </a:cubicBezTo>
                  <a:cubicBezTo>
                    <a:pt x="239" y="188"/>
                    <a:pt x="189" y="239"/>
                    <a:pt x="127" y="239"/>
                  </a:cubicBezTo>
                  <a:cubicBezTo>
                    <a:pt x="65" y="239"/>
                    <a:pt x="14" y="188"/>
                    <a:pt x="14" y="126"/>
                  </a:cubicBezTo>
                  <a:cubicBezTo>
                    <a:pt x="14" y="64"/>
                    <a:pt x="65" y="14"/>
                    <a:pt x="127" y="14"/>
                  </a:cubicBezTo>
                  <a:close/>
                  <a:moveTo>
                    <a:pt x="127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6"/>
                    <a:pt x="57" y="253"/>
                    <a:pt x="127" y="253"/>
                  </a:cubicBezTo>
                  <a:cubicBezTo>
                    <a:pt x="196" y="253"/>
                    <a:pt x="253" y="196"/>
                    <a:pt x="253" y="126"/>
                  </a:cubicBezTo>
                  <a:cubicBezTo>
                    <a:pt x="253" y="57"/>
                    <a:pt x="196" y="0"/>
                    <a:pt x="1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1750450" y="2376306"/>
              <a:ext cx="1172374" cy="2264641"/>
            </a:xfrm>
            <a:custGeom>
              <a:avLst/>
              <a:gdLst/>
              <a:ahLst/>
              <a:cxnLst/>
              <a:rect l="l" t="t" r="r" b="b"/>
              <a:pathLst>
                <a:path w="564" h="1089" extrusionOk="0">
                  <a:moveTo>
                    <a:pt x="282" y="14"/>
                  </a:moveTo>
                  <a:cubicBezTo>
                    <a:pt x="430" y="14"/>
                    <a:pt x="550" y="135"/>
                    <a:pt x="550" y="284"/>
                  </a:cubicBezTo>
                  <a:cubicBezTo>
                    <a:pt x="550" y="503"/>
                    <a:pt x="550" y="503"/>
                    <a:pt x="550" y="503"/>
                  </a:cubicBezTo>
                  <a:cubicBezTo>
                    <a:pt x="550" y="531"/>
                    <a:pt x="528" y="553"/>
                    <a:pt x="501" y="553"/>
                  </a:cubicBezTo>
                  <a:cubicBezTo>
                    <a:pt x="474" y="553"/>
                    <a:pt x="452" y="530"/>
                    <a:pt x="452" y="503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2" y="203"/>
                    <a:pt x="441" y="193"/>
                    <a:pt x="428" y="193"/>
                  </a:cubicBezTo>
                  <a:cubicBezTo>
                    <a:pt x="415" y="193"/>
                    <a:pt x="405" y="203"/>
                    <a:pt x="405" y="216"/>
                  </a:cubicBezTo>
                  <a:cubicBezTo>
                    <a:pt x="405" y="1027"/>
                    <a:pt x="405" y="1027"/>
                    <a:pt x="405" y="1027"/>
                  </a:cubicBezTo>
                  <a:cubicBezTo>
                    <a:pt x="405" y="1054"/>
                    <a:pt x="383" y="1076"/>
                    <a:pt x="356" y="1076"/>
                  </a:cubicBezTo>
                  <a:cubicBezTo>
                    <a:pt x="329" y="1076"/>
                    <a:pt x="307" y="1054"/>
                    <a:pt x="307" y="1027"/>
                  </a:cubicBezTo>
                  <a:cubicBezTo>
                    <a:pt x="307" y="517"/>
                    <a:pt x="307" y="517"/>
                    <a:pt x="307" y="517"/>
                  </a:cubicBezTo>
                  <a:cubicBezTo>
                    <a:pt x="307" y="517"/>
                    <a:pt x="307" y="517"/>
                    <a:pt x="307" y="517"/>
                  </a:cubicBezTo>
                  <a:cubicBezTo>
                    <a:pt x="307" y="516"/>
                    <a:pt x="307" y="516"/>
                    <a:pt x="307" y="516"/>
                  </a:cubicBezTo>
                  <a:cubicBezTo>
                    <a:pt x="306" y="504"/>
                    <a:pt x="295" y="495"/>
                    <a:pt x="282" y="495"/>
                  </a:cubicBezTo>
                  <a:cubicBezTo>
                    <a:pt x="268" y="495"/>
                    <a:pt x="256" y="505"/>
                    <a:pt x="256" y="518"/>
                  </a:cubicBezTo>
                  <a:cubicBezTo>
                    <a:pt x="256" y="1027"/>
                    <a:pt x="256" y="1027"/>
                    <a:pt x="256" y="1027"/>
                  </a:cubicBezTo>
                  <a:cubicBezTo>
                    <a:pt x="256" y="1054"/>
                    <a:pt x="234" y="1076"/>
                    <a:pt x="207" y="1076"/>
                  </a:cubicBezTo>
                  <a:cubicBezTo>
                    <a:pt x="180" y="1076"/>
                    <a:pt x="158" y="1054"/>
                    <a:pt x="158" y="1027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8" y="205"/>
                    <a:pt x="148" y="194"/>
                    <a:pt x="135" y="194"/>
                  </a:cubicBezTo>
                  <a:cubicBezTo>
                    <a:pt x="122" y="194"/>
                    <a:pt x="112" y="205"/>
                    <a:pt x="112" y="217"/>
                  </a:cubicBezTo>
                  <a:cubicBezTo>
                    <a:pt x="112" y="503"/>
                    <a:pt x="112" y="503"/>
                    <a:pt x="112" y="503"/>
                  </a:cubicBezTo>
                  <a:cubicBezTo>
                    <a:pt x="112" y="530"/>
                    <a:pt x="90" y="552"/>
                    <a:pt x="63" y="552"/>
                  </a:cubicBezTo>
                  <a:cubicBezTo>
                    <a:pt x="36" y="552"/>
                    <a:pt x="14" y="530"/>
                    <a:pt x="14" y="503"/>
                  </a:cubicBezTo>
                  <a:cubicBezTo>
                    <a:pt x="14" y="299"/>
                    <a:pt x="14" y="299"/>
                    <a:pt x="14" y="299"/>
                  </a:cubicBezTo>
                  <a:cubicBezTo>
                    <a:pt x="14" y="299"/>
                    <a:pt x="14" y="299"/>
                    <a:pt x="14" y="299"/>
                  </a:cubicBezTo>
                  <a:cubicBezTo>
                    <a:pt x="14" y="286"/>
                    <a:pt x="14" y="286"/>
                    <a:pt x="14" y="286"/>
                  </a:cubicBezTo>
                  <a:cubicBezTo>
                    <a:pt x="14" y="285"/>
                    <a:pt x="14" y="285"/>
                    <a:pt x="14" y="285"/>
                  </a:cubicBezTo>
                  <a:cubicBezTo>
                    <a:pt x="14" y="284"/>
                    <a:pt x="14" y="284"/>
                    <a:pt x="14" y="284"/>
                  </a:cubicBezTo>
                  <a:cubicBezTo>
                    <a:pt x="14" y="135"/>
                    <a:pt x="134" y="14"/>
                    <a:pt x="282" y="14"/>
                  </a:cubicBezTo>
                  <a:close/>
                  <a:moveTo>
                    <a:pt x="282" y="0"/>
                  </a:moveTo>
                  <a:cubicBezTo>
                    <a:pt x="126" y="0"/>
                    <a:pt x="0" y="127"/>
                    <a:pt x="0" y="284"/>
                  </a:cubicBezTo>
                  <a:cubicBezTo>
                    <a:pt x="0" y="285"/>
                    <a:pt x="0" y="285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37"/>
                    <a:pt x="28" y="565"/>
                    <a:pt x="63" y="565"/>
                  </a:cubicBezTo>
                  <a:cubicBezTo>
                    <a:pt x="97" y="565"/>
                    <a:pt x="125" y="537"/>
                    <a:pt x="125" y="503"/>
                  </a:cubicBezTo>
                  <a:cubicBezTo>
                    <a:pt x="125" y="217"/>
                    <a:pt x="125" y="217"/>
                    <a:pt x="125" y="217"/>
                  </a:cubicBezTo>
                  <a:cubicBezTo>
                    <a:pt x="125" y="212"/>
                    <a:pt x="130" y="208"/>
                    <a:pt x="135" y="208"/>
                  </a:cubicBezTo>
                  <a:cubicBezTo>
                    <a:pt x="140" y="208"/>
                    <a:pt x="144" y="212"/>
                    <a:pt x="144" y="217"/>
                  </a:cubicBezTo>
                  <a:cubicBezTo>
                    <a:pt x="145" y="1027"/>
                    <a:pt x="145" y="1027"/>
                    <a:pt x="145" y="1027"/>
                  </a:cubicBezTo>
                  <a:cubicBezTo>
                    <a:pt x="145" y="1061"/>
                    <a:pt x="173" y="1089"/>
                    <a:pt x="207" y="1089"/>
                  </a:cubicBezTo>
                  <a:cubicBezTo>
                    <a:pt x="242" y="1089"/>
                    <a:pt x="270" y="1061"/>
                    <a:pt x="270" y="1027"/>
                  </a:cubicBezTo>
                  <a:cubicBezTo>
                    <a:pt x="270" y="518"/>
                    <a:pt x="270" y="518"/>
                    <a:pt x="270" y="518"/>
                  </a:cubicBezTo>
                  <a:cubicBezTo>
                    <a:pt x="270" y="513"/>
                    <a:pt x="276" y="509"/>
                    <a:pt x="282" y="509"/>
                  </a:cubicBezTo>
                  <a:cubicBezTo>
                    <a:pt x="288" y="509"/>
                    <a:pt x="293" y="512"/>
                    <a:pt x="293" y="517"/>
                  </a:cubicBezTo>
                  <a:cubicBezTo>
                    <a:pt x="293" y="1027"/>
                    <a:pt x="293" y="1027"/>
                    <a:pt x="293" y="1027"/>
                  </a:cubicBezTo>
                  <a:cubicBezTo>
                    <a:pt x="293" y="1061"/>
                    <a:pt x="321" y="1089"/>
                    <a:pt x="356" y="1089"/>
                  </a:cubicBezTo>
                  <a:cubicBezTo>
                    <a:pt x="391" y="1089"/>
                    <a:pt x="419" y="1061"/>
                    <a:pt x="419" y="1027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1"/>
                    <a:pt x="423" y="207"/>
                    <a:pt x="428" y="207"/>
                  </a:cubicBezTo>
                  <a:cubicBezTo>
                    <a:pt x="434" y="207"/>
                    <a:pt x="438" y="211"/>
                    <a:pt x="438" y="216"/>
                  </a:cubicBezTo>
                  <a:cubicBezTo>
                    <a:pt x="438" y="503"/>
                    <a:pt x="438" y="503"/>
                    <a:pt x="438" y="503"/>
                  </a:cubicBezTo>
                  <a:cubicBezTo>
                    <a:pt x="438" y="538"/>
                    <a:pt x="466" y="566"/>
                    <a:pt x="501" y="566"/>
                  </a:cubicBezTo>
                  <a:cubicBezTo>
                    <a:pt x="536" y="566"/>
                    <a:pt x="564" y="538"/>
                    <a:pt x="564" y="503"/>
                  </a:cubicBezTo>
                  <a:cubicBezTo>
                    <a:pt x="564" y="503"/>
                    <a:pt x="564" y="285"/>
                    <a:pt x="564" y="284"/>
                  </a:cubicBezTo>
                  <a:cubicBezTo>
                    <a:pt x="564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28"/>
            <p:cNvSpPr txBox="1"/>
            <p:nvPr/>
          </p:nvSpPr>
          <p:spPr>
            <a:xfrm>
              <a:off x="1919766" y="2796530"/>
              <a:ext cx="837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50%</a:t>
              </a: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2245151" y="1944451"/>
              <a:ext cx="186786" cy="253364"/>
            </a:xfrm>
            <a:custGeom>
              <a:avLst/>
              <a:gdLst/>
              <a:ahLst/>
              <a:cxnLst/>
              <a:rect l="l" t="t" r="r" b="b"/>
              <a:pathLst>
                <a:path w="355" h="487" extrusionOk="0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4" name="Google Shape;2474;p28"/>
          <p:cNvGrpSpPr/>
          <p:nvPr/>
        </p:nvGrpSpPr>
        <p:grpSpPr>
          <a:xfrm>
            <a:off x="3630132" y="1847110"/>
            <a:ext cx="1172374" cy="2833026"/>
            <a:chOff x="3630132" y="1807921"/>
            <a:chExt cx="1172374" cy="2833026"/>
          </a:xfrm>
        </p:grpSpPr>
        <p:sp>
          <p:nvSpPr>
            <p:cNvPr id="2475" name="Google Shape;2475;p28"/>
            <p:cNvSpPr/>
            <p:nvPr/>
          </p:nvSpPr>
          <p:spPr>
            <a:xfrm>
              <a:off x="3967094" y="1823180"/>
              <a:ext cx="494634" cy="49717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3642848" y="2395379"/>
              <a:ext cx="1145671" cy="2235395"/>
            </a:xfrm>
            <a:custGeom>
              <a:avLst/>
              <a:gdLst/>
              <a:ahLst/>
              <a:cxnLst/>
              <a:rect l="l" t="t" r="r" b="b"/>
              <a:pathLst>
                <a:path w="551" h="1075" extrusionOk="0">
                  <a:moveTo>
                    <a:pt x="350" y="1075"/>
                  </a:moveTo>
                  <a:cubicBezTo>
                    <a:pt x="319" y="1075"/>
                    <a:pt x="294" y="1050"/>
                    <a:pt x="294" y="1019"/>
                  </a:cubicBezTo>
                  <a:cubicBezTo>
                    <a:pt x="294" y="509"/>
                    <a:pt x="294" y="509"/>
                    <a:pt x="294" y="509"/>
                  </a:cubicBezTo>
                  <a:cubicBezTo>
                    <a:pt x="294" y="509"/>
                    <a:pt x="294" y="509"/>
                    <a:pt x="294" y="509"/>
                  </a:cubicBezTo>
                  <a:cubicBezTo>
                    <a:pt x="293" y="501"/>
                    <a:pt x="285" y="494"/>
                    <a:pt x="276" y="494"/>
                  </a:cubicBezTo>
                  <a:cubicBezTo>
                    <a:pt x="265" y="494"/>
                    <a:pt x="257" y="502"/>
                    <a:pt x="257" y="511"/>
                  </a:cubicBezTo>
                  <a:cubicBezTo>
                    <a:pt x="257" y="1019"/>
                    <a:pt x="257" y="1019"/>
                    <a:pt x="257" y="1019"/>
                  </a:cubicBezTo>
                  <a:cubicBezTo>
                    <a:pt x="257" y="1050"/>
                    <a:pt x="232" y="1075"/>
                    <a:pt x="201" y="1075"/>
                  </a:cubicBezTo>
                  <a:cubicBezTo>
                    <a:pt x="170" y="1075"/>
                    <a:pt x="145" y="1050"/>
                    <a:pt x="145" y="1019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5" y="201"/>
                    <a:pt x="138" y="194"/>
                    <a:pt x="129" y="194"/>
                  </a:cubicBezTo>
                  <a:cubicBezTo>
                    <a:pt x="120" y="194"/>
                    <a:pt x="112" y="201"/>
                    <a:pt x="112" y="210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2" y="526"/>
                    <a:pt x="87" y="551"/>
                    <a:pt x="56" y="551"/>
                  </a:cubicBezTo>
                  <a:cubicBezTo>
                    <a:pt x="25" y="551"/>
                    <a:pt x="0" y="526"/>
                    <a:pt x="0" y="49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124"/>
                    <a:pt x="124" y="0"/>
                    <a:pt x="276" y="0"/>
                  </a:cubicBezTo>
                  <a:cubicBezTo>
                    <a:pt x="427" y="0"/>
                    <a:pt x="551" y="124"/>
                    <a:pt x="551" y="276"/>
                  </a:cubicBezTo>
                  <a:cubicBezTo>
                    <a:pt x="551" y="496"/>
                    <a:pt x="551" y="496"/>
                    <a:pt x="551" y="496"/>
                  </a:cubicBezTo>
                  <a:cubicBezTo>
                    <a:pt x="551" y="527"/>
                    <a:pt x="526" y="552"/>
                    <a:pt x="495" y="552"/>
                  </a:cubicBezTo>
                  <a:cubicBezTo>
                    <a:pt x="464" y="552"/>
                    <a:pt x="438" y="527"/>
                    <a:pt x="438" y="496"/>
                  </a:cubicBezTo>
                  <a:cubicBezTo>
                    <a:pt x="438" y="209"/>
                    <a:pt x="438" y="209"/>
                    <a:pt x="438" y="209"/>
                  </a:cubicBezTo>
                  <a:cubicBezTo>
                    <a:pt x="438" y="200"/>
                    <a:pt x="431" y="192"/>
                    <a:pt x="422" y="192"/>
                  </a:cubicBezTo>
                  <a:cubicBezTo>
                    <a:pt x="413" y="192"/>
                    <a:pt x="406" y="200"/>
                    <a:pt x="406" y="209"/>
                  </a:cubicBezTo>
                  <a:cubicBezTo>
                    <a:pt x="406" y="1019"/>
                    <a:pt x="406" y="1019"/>
                    <a:pt x="406" y="1019"/>
                  </a:cubicBezTo>
                  <a:cubicBezTo>
                    <a:pt x="406" y="1050"/>
                    <a:pt x="380" y="1075"/>
                    <a:pt x="350" y="10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3944206" y="3069304"/>
              <a:ext cx="542954" cy="1557655"/>
            </a:xfrm>
            <a:custGeom>
              <a:avLst/>
              <a:gdLst/>
              <a:ahLst/>
              <a:cxnLst/>
              <a:rect l="l" t="t" r="r" b="b"/>
              <a:pathLst>
                <a:path w="261" h="749" extrusionOk="0">
                  <a:moveTo>
                    <a:pt x="0" y="0"/>
                  </a:moveTo>
                  <a:cubicBezTo>
                    <a:pt x="0" y="694"/>
                    <a:pt x="0" y="694"/>
                    <a:pt x="0" y="694"/>
                  </a:cubicBezTo>
                  <a:cubicBezTo>
                    <a:pt x="0" y="724"/>
                    <a:pt x="26" y="749"/>
                    <a:pt x="56" y="749"/>
                  </a:cubicBezTo>
                  <a:cubicBezTo>
                    <a:pt x="87" y="749"/>
                    <a:pt x="112" y="724"/>
                    <a:pt x="112" y="694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76"/>
                    <a:pt x="121" y="169"/>
                    <a:pt x="131" y="169"/>
                  </a:cubicBezTo>
                  <a:cubicBezTo>
                    <a:pt x="140" y="169"/>
                    <a:pt x="148" y="175"/>
                    <a:pt x="149" y="184"/>
                  </a:cubicBezTo>
                  <a:cubicBezTo>
                    <a:pt x="149" y="184"/>
                    <a:pt x="149" y="184"/>
                    <a:pt x="149" y="184"/>
                  </a:cubicBezTo>
                  <a:cubicBezTo>
                    <a:pt x="149" y="694"/>
                    <a:pt x="149" y="694"/>
                    <a:pt x="149" y="694"/>
                  </a:cubicBezTo>
                  <a:cubicBezTo>
                    <a:pt x="149" y="724"/>
                    <a:pt x="174" y="749"/>
                    <a:pt x="205" y="749"/>
                  </a:cubicBezTo>
                  <a:cubicBezTo>
                    <a:pt x="236" y="749"/>
                    <a:pt x="261" y="724"/>
                    <a:pt x="261" y="694"/>
                  </a:cubicBezTo>
                  <a:cubicBezTo>
                    <a:pt x="261" y="0"/>
                    <a:pt x="261" y="0"/>
                    <a:pt x="26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3645391" y="3069304"/>
              <a:ext cx="232694" cy="469204"/>
            </a:xfrm>
            <a:custGeom>
              <a:avLst/>
              <a:gdLst/>
              <a:ahLst/>
              <a:cxnLst/>
              <a:rect l="l" t="t" r="r" b="b"/>
              <a:pathLst>
                <a:path w="112" h="226" extrusionOk="0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0"/>
                    <a:pt x="25" y="226"/>
                    <a:pt x="56" y="226"/>
                  </a:cubicBezTo>
                  <a:cubicBezTo>
                    <a:pt x="86" y="226"/>
                    <a:pt x="112" y="200"/>
                    <a:pt x="112" y="170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4555824" y="3069304"/>
              <a:ext cx="232694" cy="469204"/>
            </a:xfrm>
            <a:custGeom>
              <a:avLst/>
              <a:gdLst/>
              <a:ahLst/>
              <a:cxnLst/>
              <a:rect l="l" t="t" r="r" b="b"/>
              <a:pathLst>
                <a:path w="112" h="226" extrusionOk="0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1"/>
                    <a:pt x="25" y="226"/>
                    <a:pt x="56" y="226"/>
                  </a:cubicBezTo>
                  <a:cubicBezTo>
                    <a:pt x="87" y="226"/>
                    <a:pt x="112" y="201"/>
                    <a:pt x="112" y="170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3953107" y="1807921"/>
              <a:ext cx="525152" cy="526424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127" y="14"/>
                  </a:moveTo>
                  <a:cubicBezTo>
                    <a:pt x="189" y="14"/>
                    <a:pt x="239" y="64"/>
                    <a:pt x="239" y="126"/>
                  </a:cubicBezTo>
                  <a:cubicBezTo>
                    <a:pt x="239" y="188"/>
                    <a:pt x="189" y="239"/>
                    <a:pt x="127" y="239"/>
                  </a:cubicBezTo>
                  <a:cubicBezTo>
                    <a:pt x="65" y="239"/>
                    <a:pt x="14" y="188"/>
                    <a:pt x="14" y="126"/>
                  </a:cubicBezTo>
                  <a:cubicBezTo>
                    <a:pt x="14" y="64"/>
                    <a:pt x="65" y="14"/>
                    <a:pt x="127" y="14"/>
                  </a:cubicBezTo>
                  <a:close/>
                  <a:moveTo>
                    <a:pt x="127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6"/>
                    <a:pt x="57" y="253"/>
                    <a:pt x="127" y="253"/>
                  </a:cubicBezTo>
                  <a:cubicBezTo>
                    <a:pt x="196" y="253"/>
                    <a:pt x="253" y="196"/>
                    <a:pt x="253" y="126"/>
                  </a:cubicBezTo>
                  <a:cubicBezTo>
                    <a:pt x="253" y="57"/>
                    <a:pt x="196" y="0"/>
                    <a:pt x="1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3630132" y="2376306"/>
              <a:ext cx="1172374" cy="2264641"/>
            </a:xfrm>
            <a:custGeom>
              <a:avLst/>
              <a:gdLst/>
              <a:ahLst/>
              <a:cxnLst/>
              <a:rect l="l" t="t" r="r" b="b"/>
              <a:pathLst>
                <a:path w="564" h="1089" extrusionOk="0">
                  <a:moveTo>
                    <a:pt x="282" y="14"/>
                  </a:moveTo>
                  <a:cubicBezTo>
                    <a:pt x="430" y="14"/>
                    <a:pt x="550" y="135"/>
                    <a:pt x="550" y="284"/>
                  </a:cubicBezTo>
                  <a:cubicBezTo>
                    <a:pt x="550" y="503"/>
                    <a:pt x="550" y="503"/>
                    <a:pt x="550" y="503"/>
                  </a:cubicBezTo>
                  <a:cubicBezTo>
                    <a:pt x="550" y="531"/>
                    <a:pt x="528" y="553"/>
                    <a:pt x="501" y="553"/>
                  </a:cubicBezTo>
                  <a:cubicBezTo>
                    <a:pt x="474" y="553"/>
                    <a:pt x="452" y="530"/>
                    <a:pt x="452" y="503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2" y="203"/>
                    <a:pt x="441" y="193"/>
                    <a:pt x="428" y="193"/>
                  </a:cubicBezTo>
                  <a:cubicBezTo>
                    <a:pt x="416" y="193"/>
                    <a:pt x="405" y="203"/>
                    <a:pt x="405" y="216"/>
                  </a:cubicBezTo>
                  <a:cubicBezTo>
                    <a:pt x="405" y="1027"/>
                    <a:pt x="405" y="1027"/>
                    <a:pt x="405" y="1027"/>
                  </a:cubicBezTo>
                  <a:cubicBezTo>
                    <a:pt x="405" y="1054"/>
                    <a:pt x="383" y="1076"/>
                    <a:pt x="356" y="1076"/>
                  </a:cubicBezTo>
                  <a:cubicBezTo>
                    <a:pt x="329" y="1076"/>
                    <a:pt x="307" y="1054"/>
                    <a:pt x="307" y="1027"/>
                  </a:cubicBezTo>
                  <a:cubicBezTo>
                    <a:pt x="307" y="517"/>
                    <a:pt x="307" y="517"/>
                    <a:pt x="307" y="517"/>
                  </a:cubicBezTo>
                  <a:cubicBezTo>
                    <a:pt x="307" y="517"/>
                    <a:pt x="307" y="517"/>
                    <a:pt x="307" y="517"/>
                  </a:cubicBezTo>
                  <a:cubicBezTo>
                    <a:pt x="307" y="516"/>
                    <a:pt x="307" y="516"/>
                    <a:pt x="307" y="516"/>
                  </a:cubicBezTo>
                  <a:cubicBezTo>
                    <a:pt x="306" y="504"/>
                    <a:pt x="295" y="495"/>
                    <a:pt x="282" y="495"/>
                  </a:cubicBezTo>
                  <a:cubicBezTo>
                    <a:pt x="268" y="495"/>
                    <a:pt x="256" y="505"/>
                    <a:pt x="256" y="518"/>
                  </a:cubicBezTo>
                  <a:cubicBezTo>
                    <a:pt x="256" y="1027"/>
                    <a:pt x="256" y="1027"/>
                    <a:pt x="256" y="1027"/>
                  </a:cubicBezTo>
                  <a:cubicBezTo>
                    <a:pt x="256" y="1054"/>
                    <a:pt x="234" y="1076"/>
                    <a:pt x="207" y="1076"/>
                  </a:cubicBezTo>
                  <a:cubicBezTo>
                    <a:pt x="180" y="1076"/>
                    <a:pt x="158" y="1054"/>
                    <a:pt x="158" y="1027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8" y="205"/>
                    <a:pt x="148" y="194"/>
                    <a:pt x="135" y="194"/>
                  </a:cubicBezTo>
                  <a:cubicBezTo>
                    <a:pt x="122" y="194"/>
                    <a:pt x="112" y="205"/>
                    <a:pt x="112" y="217"/>
                  </a:cubicBezTo>
                  <a:cubicBezTo>
                    <a:pt x="112" y="503"/>
                    <a:pt x="112" y="503"/>
                    <a:pt x="112" y="503"/>
                  </a:cubicBezTo>
                  <a:cubicBezTo>
                    <a:pt x="112" y="530"/>
                    <a:pt x="90" y="552"/>
                    <a:pt x="63" y="552"/>
                  </a:cubicBezTo>
                  <a:cubicBezTo>
                    <a:pt x="36" y="552"/>
                    <a:pt x="14" y="530"/>
                    <a:pt x="14" y="503"/>
                  </a:cubicBezTo>
                  <a:cubicBezTo>
                    <a:pt x="14" y="299"/>
                    <a:pt x="14" y="299"/>
                    <a:pt x="14" y="299"/>
                  </a:cubicBezTo>
                  <a:cubicBezTo>
                    <a:pt x="14" y="299"/>
                    <a:pt x="14" y="299"/>
                    <a:pt x="14" y="299"/>
                  </a:cubicBezTo>
                  <a:cubicBezTo>
                    <a:pt x="14" y="286"/>
                    <a:pt x="14" y="286"/>
                    <a:pt x="14" y="286"/>
                  </a:cubicBezTo>
                  <a:cubicBezTo>
                    <a:pt x="14" y="285"/>
                    <a:pt x="14" y="285"/>
                    <a:pt x="14" y="285"/>
                  </a:cubicBezTo>
                  <a:cubicBezTo>
                    <a:pt x="14" y="284"/>
                    <a:pt x="14" y="284"/>
                    <a:pt x="14" y="284"/>
                  </a:cubicBezTo>
                  <a:cubicBezTo>
                    <a:pt x="14" y="135"/>
                    <a:pt x="134" y="14"/>
                    <a:pt x="282" y="14"/>
                  </a:cubicBezTo>
                  <a:close/>
                  <a:moveTo>
                    <a:pt x="282" y="0"/>
                  </a:moveTo>
                  <a:cubicBezTo>
                    <a:pt x="126" y="0"/>
                    <a:pt x="0" y="127"/>
                    <a:pt x="0" y="284"/>
                  </a:cubicBezTo>
                  <a:cubicBezTo>
                    <a:pt x="0" y="285"/>
                    <a:pt x="0" y="285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37"/>
                    <a:pt x="28" y="565"/>
                    <a:pt x="63" y="565"/>
                  </a:cubicBezTo>
                  <a:cubicBezTo>
                    <a:pt x="97" y="565"/>
                    <a:pt x="125" y="537"/>
                    <a:pt x="125" y="503"/>
                  </a:cubicBezTo>
                  <a:cubicBezTo>
                    <a:pt x="125" y="217"/>
                    <a:pt x="125" y="217"/>
                    <a:pt x="125" y="217"/>
                  </a:cubicBezTo>
                  <a:cubicBezTo>
                    <a:pt x="125" y="212"/>
                    <a:pt x="130" y="208"/>
                    <a:pt x="135" y="208"/>
                  </a:cubicBezTo>
                  <a:cubicBezTo>
                    <a:pt x="140" y="208"/>
                    <a:pt x="145" y="212"/>
                    <a:pt x="145" y="217"/>
                  </a:cubicBezTo>
                  <a:cubicBezTo>
                    <a:pt x="145" y="1027"/>
                    <a:pt x="145" y="1027"/>
                    <a:pt x="145" y="1027"/>
                  </a:cubicBezTo>
                  <a:cubicBezTo>
                    <a:pt x="145" y="1061"/>
                    <a:pt x="173" y="1089"/>
                    <a:pt x="207" y="1089"/>
                  </a:cubicBezTo>
                  <a:cubicBezTo>
                    <a:pt x="242" y="1089"/>
                    <a:pt x="270" y="1061"/>
                    <a:pt x="270" y="1027"/>
                  </a:cubicBezTo>
                  <a:cubicBezTo>
                    <a:pt x="270" y="518"/>
                    <a:pt x="270" y="518"/>
                    <a:pt x="270" y="518"/>
                  </a:cubicBezTo>
                  <a:cubicBezTo>
                    <a:pt x="270" y="513"/>
                    <a:pt x="276" y="509"/>
                    <a:pt x="282" y="509"/>
                  </a:cubicBezTo>
                  <a:cubicBezTo>
                    <a:pt x="288" y="509"/>
                    <a:pt x="293" y="512"/>
                    <a:pt x="293" y="517"/>
                  </a:cubicBezTo>
                  <a:cubicBezTo>
                    <a:pt x="293" y="1027"/>
                    <a:pt x="293" y="1027"/>
                    <a:pt x="293" y="1027"/>
                  </a:cubicBezTo>
                  <a:cubicBezTo>
                    <a:pt x="293" y="1061"/>
                    <a:pt x="321" y="1089"/>
                    <a:pt x="356" y="1089"/>
                  </a:cubicBezTo>
                  <a:cubicBezTo>
                    <a:pt x="391" y="1089"/>
                    <a:pt x="419" y="1061"/>
                    <a:pt x="419" y="1027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1"/>
                    <a:pt x="423" y="207"/>
                    <a:pt x="428" y="207"/>
                  </a:cubicBezTo>
                  <a:cubicBezTo>
                    <a:pt x="434" y="207"/>
                    <a:pt x="438" y="211"/>
                    <a:pt x="438" y="216"/>
                  </a:cubicBezTo>
                  <a:cubicBezTo>
                    <a:pt x="438" y="503"/>
                    <a:pt x="438" y="503"/>
                    <a:pt x="438" y="503"/>
                  </a:cubicBezTo>
                  <a:cubicBezTo>
                    <a:pt x="438" y="538"/>
                    <a:pt x="466" y="566"/>
                    <a:pt x="501" y="566"/>
                  </a:cubicBezTo>
                  <a:cubicBezTo>
                    <a:pt x="536" y="566"/>
                    <a:pt x="564" y="538"/>
                    <a:pt x="564" y="503"/>
                  </a:cubicBezTo>
                  <a:cubicBezTo>
                    <a:pt x="564" y="503"/>
                    <a:pt x="564" y="285"/>
                    <a:pt x="564" y="284"/>
                  </a:cubicBezTo>
                  <a:cubicBezTo>
                    <a:pt x="564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4085303" y="1971266"/>
              <a:ext cx="260762" cy="199734"/>
            </a:xfrm>
            <a:custGeom>
              <a:avLst/>
              <a:gdLst/>
              <a:ahLst/>
              <a:cxnLst/>
              <a:rect l="l" t="t" r="r" b="b"/>
              <a:pathLst>
                <a:path w="497" h="382" extrusionOk="0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28"/>
            <p:cNvSpPr txBox="1"/>
            <p:nvPr/>
          </p:nvSpPr>
          <p:spPr>
            <a:xfrm>
              <a:off x="3794054" y="2796530"/>
              <a:ext cx="8432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60%</a:t>
              </a:r>
              <a:endParaRPr/>
            </a:p>
          </p:txBody>
        </p:sp>
      </p:grpSp>
      <p:grpSp>
        <p:nvGrpSpPr>
          <p:cNvPr id="2484" name="Google Shape;2484;p28"/>
          <p:cNvGrpSpPr/>
          <p:nvPr/>
        </p:nvGrpSpPr>
        <p:grpSpPr>
          <a:xfrm>
            <a:off x="5509814" y="1847110"/>
            <a:ext cx="1172374" cy="2833026"/>
            <a:chOff x="5509814" y="1807921"/>
            <a:chExt cx="1172374" cy="2833026"/>
          </a:xfrm>
        </p:grpSpPr>
        <p:sp>
          <p:nvSpPr>
            <p:cNvPr id="2485" name="Google Shape;2485;p28"/>
            <p:cNvSpPr/>
            <p:nvPr/>
          </p:nvSpPr>
          <p:spPr>
            <a:xfrm>
              <a:off x="5848048" y="1823180"/>
              <a:ext cx="494634" cy="49717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5516172" y="2390294"/>
              <a:ext cx="1143128" cy="2236666"/>
            </a:xfrm>
            <a:custGeom>
              <a:avLst/>
              <a:gdLst/>
              <a:ahLst/>
              <a:cxnLst/>
              <a:rect l="l" t="t" r="r" b="b"/>
              <a:pathLst>
                <a:path w="550" h="1075" extrusionOk="0">
                  <a:moveTo>
                    <a:pt x="349" y="1075"/>
                  </a:moveTo>
                  <a:cubicBezTo>
                    <a:pt x="318" y="1075"/>
                    <a:pt x="293" y="1050"/>
                    <a:pt x="293" y="1020"/>
                  </a:cubicBezTo>
                  <a:cubicBezTo>
                    <a:pt x="293" y="510"/>
                    <a:pt x="293" y="510"/>
                    <a:pt x="293" y="510"/>
                  </a:cubicBezTo>
                  <a:cubicBezTo>
                    <a:pt x="293" y="510"/>
                    <a:pt x="293" y="510"/>
                    <a:pt x="293" y="510"/>
                  </a:cubicBezTo>
                  <a:cubicBezTo>
                    <a:pt x="292" y="501"/>
                    <a:pt x="285" y="495"/>
                    <a:pt x="275" y="495"/>
                  </a:cubicBezTo>
                  <a:cubicBezTo>
                    <a:pt x="265" y="495"/>
                    <a:pt x="257" y="502"/>
                    <a:pt x="257" y="511"/>
                  </a:cubicBezTo>
                  <a:cubicBezTo>
                    <a:pt x="257" y="1020"/>
                    <a:pt x="257" y="1020"/>
                    <a:pt x="257" y="1020"/>
                  </a:cubicBezTo>
                  <a:cubicBezTo>
                    <a:pt x="257" y="1050"/>
                    <a:pt x="232" y="1075"/>
                    <a:pt x="201" y="1075"/>
                  </a:cubicBezTo>
                  <a:cubicBezTo>
                    <a:pt x="170" y="1075"/>
                    <a:pt x="145" y="1050"/>
                    <a:pt x="145" y="1020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5" y="201"/>
                    <a:pt x="137" y="194"/>
                    <a:pt x="128" y="194"/>
                  </a:cubicBezTo>
                  <a:cubicBezTo>
                    <a:pt x="119" y="194"/>
                    <a:pt x="112" y="201"/>
                    <a:pt x="112" y="210"/>
                  </a:cubicBezTo>
                  <a:cubicBezTo>
                    <a:pt x="112" y="496"/>
                    <a:pt x="112" y="496"/>
                    <a:pt x="112" y="496"/>
                  </a:cubicBezTo>
                  <a:cubicBezTo>
                    <a:pt x="112" y="526"/>
                    <a:pt x="87" y="552"/>
                    <a:pt x="56" y="552"/>
                  </a:cubicBezTo>
                  <a:cubicBezTo>
                    <a:pt x="25" y="552"/>
                    <a:pt x="0" y="526"/>
                    <a:pt x="0" y="49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3" y="0"/>
                    <a:pt x="275" y="0"/>
                  </a:cubicBezTo>
                  <a:cubicBezTo>
                    <a:pt x="427" y="0"/>
                    <a:pt x="550" y="124"/>
                    <a:pt x="550" y="277"/>
                  </a:cubicBezTo>
                  <a:cubicBezTo>
                    <a:pt x="550" y="496"/>
                    <a:pt x="550" y="496"/>
                    <a:pt x="550" y="496"/>
                  </a:cubicBezTo>
                  <a:cubicBezTo>
                    <a:pt x="550" y="527"/>
                    <a:pt x="525" y="552"/>
                    <a:pt x="494" y="552"/>
                  </a:cubicBezTo>
                  <a:cubicBezTo>
                    <a:pt x="463" y="552"/>
                    <a:pt x="438" y="527"/>
                    <a:pt x="438" y="496"/>
                  </a:cubicBezTo>
                  <a:cubicBezTo>
                    <a:pt x="438" y="209"/>
                    <a:pt x="438" y="209"/>
                    <a:pt x="438" y="209"/>
                  </a:cubicBezTo>
                  <a:cubicBezTo>
                    <a:pt x="438" y="200"/>
                    <a:pt x="431" y="193"/>
                    <a:pt x="422" y="193"/>
                  </a:cubicBezTo>
                  <a:cubicBezTo>
                    <a:pt x="413" y="193"/>
                    <a:pt x="405" y="200"/>
                    <a:pt x="405" y="209"/>
                  </a:cubicBezTo>
                  <a:cubicBezTo>
                    <a:pt x="405" y="1020"/>
                    <a:pt x="405" y="1020"/>
                    <a:pt x="405" y="1020"/>
                  </a:cubicBezTo>
                  <a:cubicBezTo>
                    <a:pt x="405" y="1050"/>
                    <a:pt x="380" y="1075"/>
                    <a:pt x="349" y="10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5523801" y="2544151"/>
              <a:ext cx="1143128" cy="2082809"/>
            </a:xfrm>
            <a:custGeom>
              <a:avLst/>
              <a:gdLst/>
              <a:ahLst/>
              <a:cxnLst/>
              <a:rect l="l" t="t" r="r" b="b"/>
              <a:pathLst>
                <a:path w="550" h="1001" extrusionOk="0">
                  <a:moveTo>
                    <a:pt x="88" y="0"/>
                  </a:moveTo>
                  <a:cubicBezTo>
                    <a:pt x="35" y="34"/>
                    <a:pt x="0" y="152"/>
                    <a:pt x="0" y="203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52"/>
                    <a:pt x="25" y="478"/>
                    <a:pt x="56" y="478"/>
                  </a:cubicBezTo>
                  <a:cubicBezTo>
                    <a:pt x="87" y="478"/>
                    <a:pt x="112" y="452"/>
                    <a:pt x="112" y="422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12" y="127"/>
                    <a:pt x="119" y="120"/>
                    <a:pt x="128" y="120"/>
                  </a:cubicBezTo>
                  <a:cubicBezTo>
                    <a:pt x="137" y="120"/>
                    <a:pt x="144" y="127"/>
                    <a:pt x="144" y="136"/>
                  </a:cubicBezTo>
                  <a:cubicBezTo>
                    <a:pt x="145" y="946"/>
                    <a:pt x="145" y="946"/>
                    <a:pt x="145" y="946"/>
                  </a:cubicBezTo>
                  <a:cubicBezTo>
                    <a:pt x="145" y="976"/>
                    <a:pt x="170" y="1001"/>
                    <a:pt x="200" y="1001"/>
                  </a:cubicBezTo>
                  <a:cubicBezTo>
                    <a:pt x="231" y="1001"/>
                    <a:pt x="256" y="976"/>
                    <a:pt x="256" y="946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6" y="428"/>
                    <a:pt x="265" y="421"/>
                    <a:pt x="275" y="421"/>
                  </a:cubicBezTo>
                  <a:cubicBezTo>
                    <a:pt x="284" y="421"/>
                    <a:pt x="292" y="427"/>
                    <a:pt x="293" y="436"/>
                  </a:cubicBezTo>
                  <a:cubicBezTo>
                    <a:pt x="293" y="436"/>
                    <a:pt x="293" y="436"/>
                    <a:pt x="293" y="436"/>
                  </a:cubicBezTo>
                  <a:cubicBezTo>
                    <a:pt x="293" y="946"/>
                    <a:pt x="293" y="946"/>
                    <a:pt x="293" y="946"/>
                  </a:cubicBezTo>
                  <a:cubicBezTo>
                    <a:pt x="293" y="976"/>
                    <a:pt x="318" y="1001"/>
                    <a:pt x="349" y="1001"/>
                  </a:cubicBezTo>
                  <a:cubicBezTo>
                    <a:pt x="380" y="1001"/>
                    <a:pt x="405" y="976"/>
                    <a:pt x="405" y="946"/>
                  </a:cubicBezTo>
                  <a:cubicBezTo>
                    <a:pt x="405" y="135"/>
                    <a:pt x="405" y="135"/>
                    <a:pt x="405" y="135"/>
                  </a:cubicBezTo>
                  <a:cubicBezTo>
                    <a:pt x="405" y="126"/>
                    <a:pt x="412" y="119"/>
                    <a:pt x="421" y="119"/>
                  </a:cubicBezTo>
                  <a:cubicBezTo>
                    <a:pt x="430" y="119"/>
                    <a:pt x="438" y="126"/>
                    <a:pt x="438" y="135"/>
                  </a:cubicBezTo>
                  <a:cubicBezTo>
                    <a:pt x="438" y="422"/>
                    <a:pt x="438" y="422"/>
                    <a:pt x="438" y="422"/>
                  </a:cubicBezTo>
                  <a:cubicBezTo>
                    <a:pt x="438" y="453"/>
                    <a:pt x="463" y="478"/>
                    <a:pt x="494" y="478"/>
                  </a:cubicBezTo>
                  <a:cubicBezTo>
                    <a:pt x="525" y="478"/>
                    <a:pt x="550" y="453"/>
                    <a:pt x="550" y="422"/>
                  </a:cubicBezTo>
                  <a:cubicBezTo>
                    <a:pt x="550" y="203"/>
                    <a:pt x="550" y="203"/>
                    <a:pt x="550" y="203"/>
                  </a:cubicBezTo>
                  <a:cubicBezTo>
                    <a:pt x="550" y="152"/>
                    <a:pt x="516" y="42"/>
                    <a:pt x="465" y="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5834061" y="1807921"/>
              <a:ext cx="523880" cy="526424"/>
            </a:xfrm>
            <a:custGeom>
              <a:avLst/>
              <a:gdLst/>
              <a:ahLst/>
              <a:cxnLst/>
              <a:rect l="l" t="t" r="r" b="b"/>
              <a:pathLst>
                <a:path w="252" h="253" extrusionOk="0">
                  <a:moveTo>
                    <a:pt x="126" y="14"/>
                  </a:moveTo>
                  <a:cubicBezTo>
                    <a:pt x="188" y="14"/>
                    <a:pt x="238" y="64"/>
                    <a:pt x="238" y="126"/>
                  </a:cubicBezTo>
                  <a:cubicBezTo>
                    <a:pt x="238" y="188"/>
                    <a:pt x="188" y="239"/>
                    <a:pt x="126" y="239"/>
                  </a:cubicBezTo>
                  <a:cubicBezTo>
                    <a:pt x="64" y="239"/>
                    <a:pt x="13" y="188"/>
                    <a:pt x="13" y="126"/>
                  </a:cubicBezTo>
                  <a:cubicBezTo>
                    <a:pt x="13" y="64"/>
                    <a:pt x="64" y="14"/>
                    <a:pt x="126" y="14"/>
                  </a:cubicBezTo>
                  <a:close/>
                  <a:moveTo>
                    <a:pt x="126" y="0"/>
                  </a:moveTo>
                  <a:cubicBezTo>
                    <a:pt x="56" y="0"/>
                    <a:pt x="0" y="57"/>
                    <a:pt x="0" y="126"/>
                  </a:cubicBezTo>
                  <a:cubicBezTo>
                    <a:pt x="0" y="196"/>
                    <a:pt x="56" y="253"/>
                    <a:pt x="126" y="253"/>
                  </a:cubicBezTo>
                  <a:cubicBezTo>
                    <a:pt x="195" y="253"/>
                    <a:pt x="252" y="196"/>
                    <a:pt x="252" y="126"/>
                  </a:cubicBezTo>
                  <a:cubicBezTo>
                    <a:pt x="252" y="57"/>
                    <a:pt x="195" y="0"/>
                    <a:pt x="12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5509814" y="2376306"/>
              <a:ext cx="1172374" cy="2264641"/>
            </a:xfrm>
            <a:custGeom>
              <a:avLst/>
              <a:gdLst/>
              <a:ahLst/>
              <a:cxnLst/>
              <a:rect l="l" t="t" r="r" b="b"/>
              <a:pathLst>
                <a:path w="564" h="1089" extrusionOk="0">
                  <a:moveTo>
                    <a:pt x="282" y="14"/>
                  </a:moveTo>
                  <a:cubicBezTo>
                    <a:pt x="430" y="14"/>
                    <a:pt x="550" y="135"/>
                    <a:pt x="550" y="284"/>
                  </a:cubicBezTo>
                  <a:cubicBezTo>
                    <a:pt x="550" y="503"/>
                    <a:pt x="550" y="503"/>
                    <a:pt x="550" y="503"/>
                  </a:cubicBezTo>
                  <a:cubicBezTo>
                    <a:pt x="550" y="531"/>
                    <a:pt x="528" y="553"/>
                    <a:pt x="501" y="553"/>
                  </a:cubicBezTo>
                  <a:cubicBezTo>
                    <a:pt x="474" y="553"/>
                    <a:pt x="452" y="530"/>
                    <a:pt x="452" y="503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2" y="203"/>
                    <a:pt x="441" y="193"/>
                    <a:pt x="428" y="193"/>
                  </a:cubicBezTo>
                  <a:cubicBezTo>
                    <a:pt x="416" y="193"/>
                    <a:pt x="405" y="203"/>
                    <a:pt x="405" y="216"/>
                  </a:cubicBezTo>
                  <a:cubicBezTo>
                    <a:pt x="405" y="1027"/>
                    <a:pt x="405" y="1027"/>
                    <a:pt x="405" y="1027"/>
                  </a:cubicBezTo>
                  <a:cubicBezTo>
                    <a:pt x="405" y="1054"/>
                    <a:pt x="383" y="1076"/>
                    <a:pt x="356" y="1076"/>
                  </a:cubicBezTo>
                  <a:cubicBezTo>
                    <a:pt x="329" y="1076"/>
                    <a:pt x="307" y="1054"/>
                    <a:pt x="307" y="1027"/>
                  </a:cubicBezTo>
                  <a:cubicBezTo>
                    <a:pt x="307" y="517"/>
                    <a:pt x="307" y="517"/>
                    <a:pt x="307" y="517"/>
                  </a:cubicBezTo>
                  <a:cubicBezTo>
                    <a:pt x="307" y="517"/>
                    <a:pt x="307" y="517"/>
                    <a:pt x="307" y="517"/>
                  </a:cubicBezTo>
                  <a:cubicBezTo>
                    <a:pt x="307" y="516"/>
                    <a:pt x="307" y="516"/>
                    <a:pt x="307" y="516"/>
                  </a:cubicBezTo>
                  <a:cubicBezTo>
                    <a:pt x="306" y="504"/>
                    <a:pt x="295" y="495"/>
                    <a:pt x="282" y="495"/>
                  </a:cubicBezTo>
                  <a:cubicBezTo>
                    <a:pt x="268" y="495"/>
                    <a:pt x="257" y="505"/>
                    <a:pt x="257" y="518"/>
                  </a:cubicBezTo>
                  <a:cubicBezTo>
                    <a:pt x="257" y="1027"/>
                    <a:pt x="257" y="1027"/>
                    <a:pt x="257" y="1027"/>
                  </a:cubicBezTo>
                  <a:cubicBezTo>
                    <a:pt x="257" y="1054"/>
                    <a:pt x="235" y="1076"/>
                    <a:pt x="207" y="1076"/>
                  </a:cubicBezTo>
                  <a:cubicBezTo>
                    <a:pt x="180" y="1076"/>
                    <a:pt x="158" y="1054"/>
                    <a:pt x="158" y="1027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8" y="205"/>
                    <a:pt x="148" y="194"/>
                    <a:pt x="135" y="194"/>
                  </a:cubicBezTo>
                  <a:cubicBezTo>
                    <a:pt x="122" y="194"/>
                    <a:pt x="112" y="205"/>
                    <a:pt x="112" y="217"/>
                  </a:cubicBezTo>
                  <a:cubicBezTo>
                    <a:pt x="112" y="503"/>
                    <a:pt x="112" y="503"/>
                    <a:pt x="112" y="503"/>
                  </a:cubicBezTo>
                  <a:cubicBezTo>
                    <a:pt x="112" y="530"/>
                    <a:pt x="90" y="552"/>
                    <a:pt x="63" y="552"/>
                  </a:cubicBezTo>
                  <a:cubicBezTo>
                    <a:pt x="36" y="552"/>
                    <a:pt x="14" y="530"/>
                    <a:pt x="14" y="503"/>
                  </a:cubicBezTo>
                  <a:cubicBezTo>
                    <a:pt x="14" y="299"/>
                    <a:pt x="14" y="299"/>
                    <a:pt x="14" y="299"/>
                  </a:cubicBezTo>
                  <a:cubicBezTo>
                    <a:pt x="14" y="299"/>
                    <a:pt x="14" y="299"/>
                    <a:pt x="14" y="299"/>
                  </a:cubicBezTo>
                  <a:cubicBezTo>
                    <a:pt x="14" y="286"/>
                    <a:pt x="14" y="286"/>
                    <a:pt x="14" y="286"/>
                  </a:cubicBezTo>
                  <a:cubicBezTo>
                    <a:pt x="14" y="285"/>
                    <a:pt x="14" y="285"/>
                    <a:pt x="14" y="285"/>
                  </a:cubicBezTo>
                  <a:cubicBezTo>
                    <a:pt x="14" y="284"/>
                    <a:pt x="14" y="284"/>
                    <a:pt x="14" y="284"/>
                  </a:cubicBezTo>
                  <a:cubicBezTo>
                    <a:pt x="14" y="135"/>
                    <a:pt x="134" y="14"/>
                    <a:pt x="282" y="14"/>
                  </a:cubicBezTo>
                  <a:close/>
                  <a:moveTo>
                    <a:pt x="282" y="0"/>
                  </a:moveTo>
                  <a:cubicBezTo>
                    <a:pt x="126" y="0"/>
                    <a:pt x="0" y="127"/>
                    <a:pt x="0" y="284"/>
                  </a:cubicBezTo>
                  <a:cubicBezTo>
                    <a:pt x="0" y="285"/>
                    <a:pt x="0" y="285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37"/>
                    <a:pt x="28" y="565"/>
                    <a:pt x="63" y="565"/>
                  </a:cubicBezTo>
                  <a:cubicBezTo>
                    <a:pt x="97" y="565"/>
                    <a:pt x="125" y="537"/>
                    <a:pt x="125" y="503"/>
                  </a:cubicBezTo>
                  <a:cubicBezTo>
                    <a:pt x="125" y="217"/>
                    <a:pt x="125" y="217"/>
                    <a:pt x="125" y="217"/>
                  </a:cubicBezTo>
                  <a:cubicBezTo>
                    <a:pt x="125" y="212"/>
                    <a:pt x="130" y="208"/>
                    <a:pt x="135" y="208"/>
                  </a:cubicBezTo>
                  <a:cubicBezTo>
                    <a:pt x="140" y="208"/>
                    <a:pt x="145" y="212"/>
                    <a:pt x="145" y="217"/>
                  </a:cubicBezTo>
                  <a:cubicBezTo>
                    <a:pt x="145" y="1027"/>
                    <a:pt x="145" y="1027"/>
                    <a:pt x="145" y="1027"/>
                  </a:cubicBezTo>
                  <a:cubicBezTo>
                    <a:pt x="145" y="1061"/>
                    <a:pt x="173" y="1089"/>
                    <a:pt x="207" y="1089"/>
                  </a:cubicBezTo>
                  <a:cubicBezTo>
                    <a:pt x="242" y="1089"/>
                    <a:pt x="270" y="1061"/>
                    <a:pt x="270" y="1027"/>
                  </a:cubicBezTo>
                  <a:cubicBezTo>
                    <a:pt x="270" y="518"/>
                    <a:pt x="270" y="518"/>
                    <a:pt x="270" y="518"/>
                  </a:cubicBezTo>
                  <a:cubicBezTo>
                    <a:pt x="270" y="513"/>
                    <a:pt x="276" y="509"/>
                    <a:pt x="282" y="509"/>
                  </a:cubicBezTo>
                  <a:cubicBezTo>
                    <a:pt x="288" y="509"/>
                    <a:pt x="293" y="512"/>
                    <a:pt x="293" y="517"/>
                  </a:cubicBezTo>
                  <a:cubicBezTo>
                    <a:pt x="293" y="1027"/>
                    <a:pt x="293" y="1027"/>
                    <a:pt x="293" y="1027"/>
                  </a:cubicBezTo>
                  <a:cubicBezTo>
                    <a:pt x="293" y="1061"/>
                    <a:pt x="321" y="1089"/>
                    <a:pt x="356" y="1089"/>
                  </a:cubicBezTo>
                  <a:cubicBezTo>
                    <a:pt x="391" y="1089"/>
                    <a:pt x="419" y="1061"/>
                    <a:pt x="419" y="1027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1"/>
                    <a:pt x="423" y="207"/>
                    <a:pt x="428" y="207"/>
                  </a:cubicBezTo>
                  <a:cubicBezTo>
                    <a:pt x="434" y="207"/>
                    <a:pt x="438" y="211"/>
                    <a:pt x="438" y="216"/>
                  </a:cubicBezTo>
                  <a:cubicBezTo>
                    <a:pt x="438" y="503"/>
                    <a:pt x="438" y="503"/>
                    <a:pt x="438" y="503"/>
                  </a:cubicBezTo>
                  <a:cubicBezTo>
                    <a:pt x="438" y="538"/>
                    <a:pt x="467" y="566"/>
                    <a:pt x="501" y="566"/>
                  </a:cubicBezTo>
                  <a:cubicBezTo>
                    <a:pt x="536" y="566"/>
                    <a:pt x="564" y="538"/>
                    <a:pt x="564" y="503"/>
                  </a:cubicBezTo>
                  <a:cubicBezTo>
                    <a:pt x="564" y="503"/>
                    <a:pt x="564" y="285"/>
                    <a:pt x="564" y="284"/>
                  </a:cubicBezTo>
                  <a:cubicBezTo>
                    <a:pt x="564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5965909" y="1954622"/>
              <a:ext cx="258912" cy="233022"/>
            </a:xfrm>
            <a:custGeom>
              <a:avLst/>
              <a:gdLst/>
              <a:ahLst/>
              <a:cxnLst/>
              <a:rect l="l" t="t" r="r" b="b"/>
              <a:pathLst>
                <a:path w="498" h="445" extrusionOk="0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28"/>
            <p:cNvSpPr txBox="1"/>
            <p:nvPr/>
          </p:nvSpPr>
          <p:spPr>
            <a:xfrm>
              <a:off x="5711555" y="2796530"/>
              <a:ext cx="7676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75%</a:t>
              </a:r>
              <a:endParaRPr/>
            </a:p>
          </p:txBody>
        </p:sp>
      </p:grpSp>
      <p:grpSp>
        <p:nvGrpSpPr>
          <p:cNvPr id="2492" name="Google Shape;2492;p28"/>
          <p:cNvGrpSpPr/>
          <p:nvPr/>
        </p:nvGrpSpPr>
        <p:grpSpPr>
          <a:xfrm>
            <a:off x="7389496" y="1847110"/>
            <a:ext cx="1172374" cy="2833026"/>
            <a:chOff x="7389496" y="1807921"/>
            <a:chExt cx="1172374" cy="2833026"/>
          </a:xfrm>
        </p:grpSpPr>
        <p:sp>
          <p:nvSpPr>
            <p:cNvPr id="2493" name="Google Shape;2493;p28"/>
            <p:cNvSpPr/>
            <p:nvPr/>
          </p:nvSpPr>
          <p:spPr>
            <a:xfrm>
              <a:off x="7726458" y="1820637"/>
              <a:ext cx="497178" cy="49463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7741717" y="2153784"/>
              <a:ext cx="469204" cy="166574"/>
            </a:xfrm>
            <a:custGeom>
              <a:avLst/>
              <a:gdLst/>
              <a:ahLst/>
              <a:cxnLst/>
              <a:rect l="l" t="t" r="r" b="b"/>
              <a:pathLst>
                <a:path w="226" h="80" extrusionOk="0">
                  <a:moveTo>
                    <a:pt x="0" y="0"/>
                  </a:moveTo>
                  <a:cubicBezTo>
                    <a:pt x="16" y="46"/>
                    <a:pt x="61" y="80"/>
                    <a:pt x="113" y="80"/>
                  </a:cubicBezTo>
                  <a:cubicBezTo>
                    <a:pt x="165" y="80"/>
                    <a:pt x="209" y="46"/>
                    <a:pt x="2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28"/>
            <p:cNvSpPr/>
            <p:nvPr/>
          </p:nvSpPr>
          <p:spPr>
            <a:xfrm>
              <a:off x="7404755" y="2390294"/>
              <a:ext cx="1143128" cy="2236666"/>
            </a:xfrm>
            <a:custGeom>
              <a:avLst/>
              <a:gdLst/>
              <a:ahLst/>
              <a:cxnLst/>
              <a:rect l="l" t="t" r="r" b="b"/>
              <a:pathLst>
                <a:path w="550" h="1075" extrusionOk="0">
                  <a:moveTo>
                    <a:pt x="349" y="1075"/>
                  </a:moveTo>
                  <a:cubicBezTo>
                    <a:pt x="318" y="1075"/>
                    <a:pt x="293" y="1050"/>
                    <a:pt x="293" y="1020"/>
                  </a:cubicBezTo>
                  <a:cubicBezTo>
                    <a:pt x="293" y="510"/>
                    <a:pt x="293" y="510"/>
                    <a:pt x="293" y="510"/>
                  </a:cubicBezTo>
                  <a:cubicBezTo>
                    <a:pt x="293" y="510"/>
                    <a:pt x="293" y="510"/>
                    <a:pt x="293" y="510"/>
                  </a:cubicBezTo>
                  <a:cubicBezTo>
                    <a:pt x="292" y="501"/>
                    <a:pt x="284" y="495"/>
                    <a:pt x="275" y="495"/>
                  </a:cubicBezTo>
                  <a:cubicBezTo>
                    <a:pt x="265" y="495"/>
                    <a:pt x="256" y="502"/>
                    <a:pt x="256" y="511"/>
                  </a:cubicBezTo>
                  <a:cubicBezTo>
                    <a:pt x="256" y="1020"/>
                    <a:pt x="256" y="1020"/>
                    <a:pt x="256" y="1020"/>
                  </a:cubicBezTo>
                  <a:cubicBezTo>
                    <a:pt x="256" y="1050"/>
                    <a:pt x="231" y="1075"/>
                    <a:pt x="200" y="1075"/>
                  </a:cubicBezTo>
                  <a:cubicBezTo>
                    <a:pt x="170" y="1075"/>
                    <a:pt x="145" y="1050"/>
                    <a:pt x="145" y="1020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44" y="201"/>
                    <a:pt x="137" y="194"/>
                    <a:pt x="128" y="194"/>
                  </a:cubicBezTo>
                  <a:cubicBezTo>
                    <a:pt x="119" y="194"/>
                    <a:pt x="112" y="201"/>
                    <a:pt x="112" y="210"/>
                  </a:cubicBezTo>
                  <a:cubicBezTo>
                    <a:pt x="112" y="496"/>
                    <a:pt x="112" y="496"/>
                    <a:pt x="112" y="496"/>
                  </a:cubicBezTo>
                  <a:cubicBezTo>
                    <a:pt x="112" y="526"/>
                    <a:pt x="87" y="552"/>
                    <a:pt x="56" y="552"/>
                  </a:cubicBezTo>
                  <a:cubicBezTo>
                    <a:pt x="25" y="552"/>
                    <a:pt x="0" y="526"/>
                    <a:pt x="0" y="49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3" y="0"/>
                    <a:pt x="275" y="0"/>
                  </a:cubicBezTo>
                  <a:cubicBezTo>
                    <a:pt x="427" y="0"/>
                    <a:pt x="550" y="124"/>
                    <a:pt x="550" y="277"/>
                  </a:cubicBezTo>
                  <a:cubicBezTo>
                    <a:pt x="550" y="496"/>
                    <a:pt x="550" y="496"/>
                    <a:pt x="550" y="496"/>
                  </a:cubicBezTo>
                  <a:cubicBezTo>
                    <a:pt x="550" y="527"/>
                    <a:pt x="525" y="552"/>
                    <a:pt x="494" y="552"/>
                  </a:cubicBezTo>
                  <a:cubicBezTo>
                    <a:pt x="463" y="552"/>
                    <a:pt x="438" y="527"/>
                    <a:pt x="438" y="496"/>
                  </a:cubicBezTo>
                  <a:cubicBezTo>
                    <a:pt x="438" y="209"/>
                    <a:pt x="438" y="209"/>
                    <a:pt x="438" y="209"/>
                  </a:cubicBezTo>
                  <a:cubicBezTo>
                    <a:pt x="438" y="200"/>
                    <a:pt x="430" y="193"/>
                    <a:pt x="421" y="193"/>
                  </a:cubicBezTo>
                  <a:cubicBezTo>
                    <a:pt x="412" y="193"/>
                    <a:pt x="405" y="200"/>
                    <a:pt x="405" y="209"/>
                  </a:cubicBezTo>
                  <a:cubicBezTo>
                    <a:pt x="405" y="1020"/>
                    <a:pt x="405" y="1020"/>
                    <a:pt x="405" y="1020"/>
                  </a:cubicBezTo>
                  <a:cubicBezTo>
                    <a:pt x="405" y="1050"/>
                    <a:pt x="380" y="1075"/>
                    <a:pt x="349" y="10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28"/>
            <p:cNvSpPr/>
            <p:nvPr/>
          </p:nvSpPr>
          <p:spPr>
            <a:xfrm>
              <a:off x="7713743" y="1807921"/>
              <a:ext cx="523880" cy="526424"/>
            </a:xfrm>
            <a:custGeom>
              <a:avLst/>
              <a:gdLst/>
              <a:ahLst/>
              <a:cxnLst/>
              <a:rect l="l" t="t" r="r" b="b"/>
              <a:pathLst>
                <a:path w="252" h="253" extrusionOk="0">
                  <a:moveTo>
                    <a:pt x="126" y="14"/>
                  </a:moveTo>
                  <a:cubicBezTo>
                    <a:pt x="188" y="14"/>
                    <a:pt x="238" y="64"/>
                    <a:pt x="238" y="126"/>
                  </a:cubicBezTo>
                  <a:cubicBezTo>
                    <a:pt x="238" y="188"/>
                    <a:pt x="188" y="239"/>
                    <a:pt x="126" y="239"/>
                  </a:cubicBezTo>
                  <a:cubicBezTo>
                    <a:pt x="64" y="239"/>
                    <a:pt x="13" y="188"/>
                    <a:pt x="13" y="126"/>
                  </a:cubicBezTo>
                  <a:cubicBezTo>
                    <a:pt x="13" y="64"/>
                    <a:pt x="64" y="14"/>
                    <a:pt x="126" y="14"/>
                  </a:cubicBezTo>
                  <a:close/>
                  <a:moveTo>
                    <a:pt x="126" y="0"/>
                  </a:moveTo>
                  <a:cubicBezTo>
                    <a:pt x="56" y="0"/>
                    <a:pt x="0" y="57"/>
                    <a:pt x="0" y="126"/>
                  </a:cubicBezTo>
                  <a:cubicBezTo>
                    <a:pt x="0" y="196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6"/>
                  </a:cubicBezTo>
                  <a:cubicBezTo>
                    <a:pt x="252" y="57"/>
                    <a:pt x="196" y="0"/>
                    <a:pt x="12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7389496" y="2376306"/>
              <a:ext cx="1172374" cy="2264641"/>
            </a:xfrm>
            <a:custGeom>
              <a:avLst/>
              <a:gdLst/>
              <a:ahLst/>
              <a:cxnLst/>
              <a:rect l="l" t="t" r="r" b="b"/>
              <a:pathLst>
                <a:path w="564" h="1089" extrusionOk="0">
                  <a:moveTo>
                    <a:pt x="282" y="14"/>
                  </a:moveTo>
                  <a:cubicBezTo>
                    <a:pt x="430" y="14"/>
                    <a:pt x="550" y="135"/>
                    <a:pt x="550" y="284"/>
                  </a:cubicBezTo>
                  <a:cubicBezTo>
                    <a:pt x="550" y="503"/>
                    <a:pt x="550" y="503"/>
                    <a:pt x="550" y="503"/>
                  </a:cubicBezTo>
                  <a:cubicBezTo>
                    <a:pt x="550" y="531"/>
                    <a:pt x="528" y="553"/>
                    <a:pt x="501" y="553"/>
                  </a:cubicBezTo>
                  <a:cubicBezTo>
                    <a:pt x="474" y="553"/>
                    <a:pt x="452" y="530"/>
                    <a:pt x="452" y="503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2" y="203"/>
                    <a:pt x="441" y="193"/>
                    <a:pt x="428" y="193"/>
                  </a:cubicBezTo>
                  <a:cubicBezTo>
                    <a:pt x="416" y="193"/>
                    <a:pt x="405" y="203"/>
                    <a:pt x="405" y="216"/>
                  </a:cubicBezTo>
                  <a:cubicBezTo>
                    <a:pt x="405" y="1027"/>
                    <a:pt x="405" y="1027"/>
                    <a:pt x="405" y="1027"/>
                  </a:cubicBezTo>
                  <a:cubicBezTo>
                    <a:pt x="405" y="1054"/>
                    <a:pt x="383" y="1076"/>
                    <a:pt x="356" y="1076"/>
                  </a:cubicBezTo>
                  <a:cubicBezTo>
                    <a:pt x="329" y="1076"/>
                    <a:pt x="307" y="1054"/>
                    <a:pt x="307" y="1027"/>
                  </a:cubicBezTo>
                  <a:cubicBezTo>
                    <a:pt x="307" y="517"/>
                    <a:pt x="307" y="517"/>
                    <a:pt x="307" y="517"/>
                  </a:cubicBezTo>
                  <a:cubicBezTo>
                    <a:pt x="307" y="517"/>
                    <a:pt x="307" y="517"/>
                    <a:pt x="307" y="517"/>
                  </a:cubicBezTo>
                  <a:cubicBezTo>
                    <a:pt x="307" y="516"/>
                    <a:pt x="307" y="516"/>
                    <a:pt x="307" y="516"/>
                  </a:cubicBezTo>
                  <a:cubicBezTo>
                    <a:pt x="306" y="504"/>
                    <a:pt x="295" y="495"/>
                    <a:pt x="282" y="495"/>
                  </a:cubicBezTo>
                  <a:cubicBezTo>
                    <a:pt x="268" y="495"/>
                    <a:pt x="257" y="505"/>
                    <a:pt x="257" y="518"/>
                  </a:cubicBezTo>
                  <a:cubicBezTo>
                    <a:pt x="257" y="1027"/>
                    <a:pt x="257" y="1027"/>
                    <a:pt x="257" y="1027"/>
                  </a:cubicBezTo>
                  <a:cubicBezTo>
                    <a:pt x="257" y="1054"/>
                    <a:pt x="235" y="1076"/>
                    <a:pt x="207" y="1076"/>
                  </a:cubicBezTo>
                  <a:cubicBezTo>
                    <a:pt x="180" y="1076"/>
                    <a:pt x="158" y="1054"/>
                    <a:pt x="158" y="1027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8" y="205"/>
                    <a:pt x="148" y="194"/>
                    <a:pt x="135" y="194"/>
                  </a:cubicBezTo>
                  <a:cubicBezTo>
                    <a:pt x="122" y="194"/>
                    <a:pt x="112" y="205"/>
                    <a:pt x="112" y="217"/>
                  </a:cubicBezTo>
                  <a:cubicBezTo>
                    <a:pt x="112" y="503"/>
                    <a:pt x="112" y="503"/>
                    <a:pt x="112" y="503"/>
                  </a:cubicBezTo>
                  <a:cubicBezTo>
                    <a:pt x="112" y="530"/>
                    <a:pt x="90" y="552"/>
                    <a:pt x="63" y="552"/>
                  </a:cubicBezTo>
                  <a:cubicBezTo>
                    <a:pt x="36" y="552"/>
                    <a:pt x="14" y="530"/>
                    <a:pt x="14" y="503"/>
                  </a:cubicBezTo>
                  <a:cubicBezTo>
                    <a:pt x="14" y="299"/>
                    <a:pt x="14" y="299"/>
                    <a:pt x="14" y="299"/>
                  </a:cubicBezTo>
                  <a:cubicBezTo>
                    <a:pt x="14" y="299"/>
                    <a:pt x="14" y="299"/>
                    <a:pt x="14" y="299"/>
                  </a:cubicBezTo>
                  <a:cubicBezTo>
                    <a:pt x="14" y="286"/>
                    <a:pt x="14" y="286"/>
                    <a:pt x="14" y="286"/>
                  </a:cubicBezTo>
                  <a:cubicBezTo>
                    <a:pt x="14" y="285"/>
                    <a:pt x="14" y="285"/>
                    <a:pt x="14" y="285"/>
                  </a:cubicBezTo>
                  <a:cubicBezTo>
                    <a:pt x="14" y="284"/>
                    <a:pt x="14" y="284"/>
                    <a:pt x="14" y="284"/>
                  </a:cubicBezTo>
                  <a:cubicBezTo>
                    <a:pt x="14" y="135"/>
                    <a:pt x="134" y="14"/>
                    <a:pt x="282" y="14"/>
                  </a:cubicBezTo>
                  <a:close/>
                  <a:moveTo>
                    <a:pt x="282" y="0"/>
                  </a:moveTo>
                  <a:cubicBezTo>
                    <a:pt x="126" y="0"/>
                    <a:pt x="0" y="127"/>
                    <a:pt x="0" y="284"/>
                  </a:cubicBezTo>
                  <a:cubicBezTo>
                    <a:pt x="0" y="285"/>
                    <a:pt x="0" y="285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37"/>
                    <a:pt x="28" y="565"/>
                    <a:pt x="63" y="565"/>
                  </a:cubicBezTo>
                  <a:cubicBezTo>
                    <a:pt x="97" y="565"/>
                    <a:pt x="126" y="537"/>
                    <a:pt x="126" y="503"/>
                  </a:cubicBezTo>
                  <a:cubicBezTo>
                    <a:pt x="126" y="217"/>
                    <a:pt x="126" y="217"/>
                    <a:pt x="126" y="217"/>
                  </a:cubicBezTo>
                  <a:cubicBezTo>
                    <a:pt x="126" y="212"/>
                    <a:pt x="130" y="208"/>
                    <a:pt x="135" y="208"/>
                  </a:cubicBezTo>
                  <a:cubicBezTo>
                    <a:pt x="140" y="208"/>
                    <a:pt x="145" y="212"/>
                    <a:pt x="145" y="217"/>
                  </a:cubicBezTo>
                  <a:cubicBezTo>
                    <a:pt x="145" y="1027"/>
                    <a:pt x="145" y="1027"/>
                    <a:pt x="145" y="1027"/>
                  </a:cubicBezTo>
                  <a:cubicBezTo>
                    <a:pt x="145" y="1061"/>
                    <a:pt x="173" y="1089"/>
                    <a:pt x="207" y="1089"/>
                  </a:cubicBezTo>
                  <a:cubicBezTo>
                    <a:pt x="242" y="1089"/>
                    <a:pt x="270" y="1061"/>
                    <a:pt x="270" y="1027"/>
                  </a:cubicBezTo>
                  <a:cubicBezTo>
                    <a:pt x="270" y="518"/>
                    <a:pt x="270" y="518"/>
                    <a:pt x="270" y="518"/>
                  </a:cubicBezTo>
                  <a:cubicBezTo>
                    <a:pt x="270" y="513"/>
                    <a:pt x="276" y="509"/>
                    <a:pt x="282" y="509"/>
                  </a:cubicBezTo>
                  <a:cubicBezTo>
                    <a:pt x="288" y="509"/>
                    <a:pt x="293" y="512"/>
                    <a:pt x="293" y="517"/>
                  </a:cubicBezTo>
                  <a:cubicBezTo>
                    <a:pt x="293" y="1027"/>
                    <a:pt x="293" y="1027"/>
                    <a:pt x="293" y="1027"/>
                  </a:cubicBezTo>
                  <a:cubicBezTo>
                    <a:pt x="293" y="1061"/>
                    <a:pt x="321" y="1089"/>
                    <a:pt x="356" y="1089"/>
                  </a:cubicBezTo>
                  <a:cubicBezTo>
                    <a:pt x="391" y="1089"/>
                    <a:pt x="419" y="1061"/>
                    <a:pt x="419" y="1027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1"/>
                    <a:pt x="423" y="207"/>
                    <a:pt x="428" y="207"/>
                  </a:cubicBezTo>
                  <a:cubicBezTo>
                    <a:pt x="434" y="207"/>
                    <a:pt x="438" y="211"/>
                    <a:pt x="438" y="216"/>
                  </a:cubicBezTo>
                  <a:cubicBezTo>
                    <a:pt x="438" y="503"/>
                    <a:pt x="438" y="503"/>
                    <a:pt x="438" y="503"/>
                  </a:cubicBezTo>
                  <a:cubicBezTo>
                    <a:pt x="438" y="538"/>
                    <a:pt x="467" y="566"/>
                    <a:pt x="501" y="566"/>
                  </a:cubicBezTo>
                  <a:cubicBezTo>
                    <a:pt x="536" y="566"/>
                    <a:pt x="564" y="538"/>
                    <a:pt x="564" y="503"/>
                  </a:cubicBezTo>
                  <a:cubicBezTo>
                    <a:pt x="564" y="503"/>
                    <a:pt x="564" y="285"/>
                    <a:pt x="564" y="284"/>
                  </a:cubicBezTo>
                  <a:cubicBezTo>
                    <a:pt x="564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7846863" y="1957397"/>
              <a:ext cx="258912" cy="227472"/>
            </a:xfrm>
            <a:custGeom>
              <a:avLst/>
              <a:gdLst/>
              <a:ahLst/>
              <a:cxnLst/>
              <a:rect l="l" t="t" r="r" b="b"/>
              <a:pathLst>
                <a:path w="498" h="435" extrusionOk="0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28"/>
            <p:cNvSpPr txBox="1"/>
            <p:nvPr/>
          </p:nvSpPr>
          <p:spPr>
            <a:xfrm>
              <a:off x="7590976" y="2796530"/>
              <a:ext cx="77068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85%</a:t>
              </a:r>
              <a:endParaRPr/>
            </a:p>
          </p:txBody>
        </p:sp>
      </p:grpSp>
      <p:grpSp>
        <p:nvGrpSpPr>
          <p:cNvPr id="2500" name="Google Shape;2500;p28"/>
          <p:cNvGrpSpPr/>
          <p:nvPr/>
        </p:nvGrpSpPr>
        <p:grpSpPr>
          <a:xfrm>
            <a:off x="9269177" y="1847110"/>
            <a:ext cx="1172374" cy="2833026"/>
            <a:chOff x="9269177" y="1807921"/>
            <a:chExt cx="1172374" cy="2833026"/>
          </a:xfrm>
        </p:grpSpPr>
        <p:sp>
          <p:nvSpPr>
            <p:cNvPr id="2501" name="Google Shape;2501;p28"/>
            <p:cNvSpPr/>
            <p:nvPr/>
          </p:nvSpPr>
          <p:spPr>
            <a:xfrm>
              <a:off x="9606140" y="1820637"/>
              <a:ext cx="495906" cy="4946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28"/>
            <p:cNvSpPr/>
            <p:nvPr/>
          </p:nvSpPr>
          <p:spPr>
            <a:xfrm>
              <a:off x="9283165" y="2390294"/>
              <a:ext cx="1143128" cy="2236666"/>
            </a:xfrm>
            <a:custGeom>
              <a:avLst/>
              <a:gdLst/>
              <a:ahLst/>
              <a:cxnLst/>
              <a:rect l="l" t="t" r="r" b="b"/>
              <a:pathLst>
                <a:path w="550" h="1075" extrusionOk="0">
                  <a:moveTo>
                    <a:pt x="349" y="1075"/>
                  </a:moveTo>
                  <a:cubicBezTo>
                    <a:pt x="318" y="1075"/>
                    <a:pt x="293" y="1050"/>
                    <a:pt x="293" y="1020"/>
                  </a:cubicBezTo>
                  <a:cubicBezTo>
                    <a:pt x="293" y="510"/>
                    <a:pt x="293" y="510"/>
                    <a:pt x="293" y="510"/>
                  </a:cubicBezTo>
                  <a:cubicBezTo>
                    <a:pt x="293" y="510"/>
                    <a:pt x="293" y="510"/>
                    <a:pt x="293" y="510"/>
                  </a:cubicBezTo>
                  <a:cubicBezTo>
                    <a:pt x="292" y="501"/>
                    <a:pt x="284" y="495"/>
                    <a:pt x="275" y="495"/>
                  </a:cubicBezTo>
                  <a:cubicBezTo>
                    <a:pt x="265" y="495"/>
                    <a:pt x="256" y="502"/>
                    <a:pt x="256" y="511"/>
                  </a:cubicBezTo>
                  <a:cubicBezTo>
                    <a:pt x="256" y="1020"/>
                    <a:pt x="256" y="1020"/>
                    <a:pt x="256" y="1020"/>
                  </a:cubicBezTo>
                  <a:cubicBezTo>
                    <a:pt x="256" y="1050"/>
                    <a:pt x="231" y="1075"/>
                    <a:pt x="201" y="1075"/>
                  </a:cubicBezTo>
                  <a:cubicBezTo>
                    <a:pt x="170" y="1075"/>
                    <a:pt x="145" y="1050"/>
                    <a:pt x="145" y="1020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5" y="201"/>
                    <a:pt x="137" y="194"/>
                    <a:pt x="128" y="194"/>
                  </a:cubicBezTo>
                  <a:cubicBezTo>
                    <a:pt x="119" y="194"/>
                    <a:pt x="112" y="201"/>
                    <a:pt x="112" y="210"/>
                  </a:cubicBezTo>
                  <a:cubicBezTo>
                    <a:pt x="112" y="496"/>
                    <a:pt x="112" y="496"/>
                    <a:pt x="112" y="496"/>
                  </a:cubicBezTo>
                  <a:cubicBezTo>
                    <a:pt x="112" y="526"/>
                    <a:pt x="87" y="552"/>
                    <a:pt x="56" y="552"/>
                  </a:cubicBezTo>
                  <a:cubicBezTo>
                    <a:pt x="25" y="552"/>
                    <a:pt x="0" y="526"/>
                    <a:pt x="0" y="49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3" y="0"/>
                    <a:pt x="275" y="0"/>
                  </a:cubicBezTo>
                  <a:cubicBezTo>
                    <a:pt x="427" y="0"/>
                    <a:pt x="550" y="124"/>
                    <a:pt x="550" y="277"/>
                  </a:cubicBezTo>
                  <a:cubicBezTo>
                    <a:pt x="550" y="496"/>
                    <a:pt x="550" y="496"/>
                    <a:pt x="550" y="496"/>
                  </a:cubicBezTo>
                  <a:cubicBezTo>
                    <a:pt x="550" y="527"/>
                    <a:pt x="525" y="552"/>
                    <a:pt x="494" y="552"/>
                  </a:cubicBezTo>
                  <a:cubicBezTo>
                    <a:pt x="463" y="552"/>
                    <a:pt x="438" y="527"/>
                    <a:pt x="438" y="496"/>
                  </a:cubicBezTo>
                  <a:cubicBezTo>
                    <a:pt x="438" y="209"/>
                    <a:pt x="438" y="209"/>
                    <a:pt x="438" y="209"/>
                  </a:cubicBezTo>
                  <a:cubicBezTo>
                    <a:pt x="438" y="200"/>
                    <a:pt x="431" y="193"/>
                    <a:pt x="421" y="193"/>
                  </a:cubicBezTo>
                  <a:cubicBezTo>
                    <a:pt x="412" y="193"/>
                    <a:pt x="405" y="200"/>
                    <a:pt x="405" y="209"/>
                  </a:cubicBezTo>
                  <a:cubicBezTo>
                    <a:pt x="405" y="1020"/>
                    <a:pt x="405" y="1020"/>
                    <a:pt x="405" y="1020"/>
                  </a:cubicBezTo>
                  <a:cubicBezTo>
                    <a:pt x="405" y="1050"/>
                    <a:pt x="380" y="1075"/>
                    <a:pt x="349" y="10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28"/>
            <p:cNvSpPr/>
            <p:nvPr/>
          </p:nvSpPr>
          <p:spPr>
            <a:xfrm>
              <a:off x="9269177" y="2376306"/>
              <a:ext cx="1172374" cy="2264641"/>
            </a:xfrm>
            <a:custGeom>
              <a:avLst/>
              <a:gdLst/>
              <a:ahLst/>
              <a:cxnLst/>
              <a:rect l="l" t="t" r="r" b="b"/>
              <a:pathLst>
                <a:path w="564" h="1089" extrusionOk="0">
                  <a:moveTo>
                    <a:pt x="282" y="14"/>
                  </a:moveTo>
                  <a:cubicBezTo>
                    <a:pt x="430" y="14"/>
                    <a:pt x="550" y="135"/>
                    <a:pt x="550" y="284"/>
                  </a:cubicBezTo>
                  <a:cubicBezTo>
                    <a:pt x="550" y="503"/>
                    <a:pt x="550" y="503"/>
                    <a:pt x="550" y="503"/>
                  </a:cubicBezTo>
                  <a:cubicBezTo>
                    <a:pt x="550" y="531"/>
                    <a:pt x="528" y="553"/>
                    <a:pt x="501" y="553"/>
                  </a:cubicBezTo>
                  <a:cubicBezTo>
                    <a:pt x="474" y="553"/>
                    <a:pt x="452" y="530"/>
                    <a:pt x="452" y="503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2" y="203"/>
                    <a:pt x="441" y="193"/>
                    <a:pt x="428" y="193"/>
                  </a:cubicBezTo>
                  <a:cubicBezTo>
                    <a:pt x="416" y="193"/>
                    <a:pt x="405" y="203"/>
                    <a:pt x="405" y="216"/>
                  </a:cubicBezTo>
                  <a:cubicBezTo>
                    <a:pt x="405" y="1027"/>
                    <a:pt x="405" y="1027"/>
                    <a:pt x="405" y="1027"/>
                  </a:cubicBezTo>
                  <a:cubicBezTo>
                    <a:pt x="405" y="1054"/>
                    <a:pt x="383" y="1076"/>
                    <a:pt x="356" y="1076"/>
                  </a:cubicBezTo>
                  <a:cubicBezTo>
                    <a:pt x="329" y="1076"/>
                    <a:pt x="307" y="1054"/>
                    <a:pt x="307" y="1027"/>
                  </a:cubicBezTo>
                  <a:cubicBezTo>
                    <a:pt x="307" y="517"/>
                    <a:pt x="307" y="517"/>
                    <a:pt x="307" y="517"/>
                  </a:cubicBezTo>
                  <a:cubicBezTo>
                    <a:pt x="307" y="517"/>
                    <a:pt x="307" y="517"/>
                    <a:pt x="307" y="517"/>
                  </a:cubicBezTo>
                  <a:cubicBezTo>
                    <a:pt x="307" y="516"/>
                    <a:pt x="307" y="516"/>
                    <a:pt x="307" y="516"/>
                  </a:cubicBezTo>
                  <a:cubicBezTo>
                    <a:pt x="306" y="504"/>
                    <a:pt x="295" y="495"/>
                    <a:pt x="282" y="495"/>
                  </a:cubicBezTo>
                  <a:cubicBezTo>
                    <a:pt x="268" y="495"/>
                    <a:pt x="257" y="505"/>
                    <a:pt x="257" y="518"/>
                  </a:cubicBezTo>
                  <a:cubicBezTo>
                    <a:pt x="257" y="1027"/>
                    <a:pt x="257" y="1027"/>
                    <a:pt x="257" y="1027"/>
                  </a:cubicBezTo>
                  <a:cubicBezTo>
                    <a:pt x="257" y="1054"/>
                    <a:pt x="235" y="1076"/>
                    <a:pt x="208" y="1076"/>
                  </a:cubicBezTo>
                  <a:cubicBezTo>
                    <a:pt x="180" y="1076"/>
                    <a:pt x="158" y="1054"/>
                    <a:pt x="158" y="1027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8" y="205"/>
                    <a:pt x="148" y="194"/>
                    <a:pt x="135" y="194"/>
                  </a:cubicBezTo>
                  <a:cubicBezTo>
                    <a:pt x="122" y="194"/>
                    <a:pt x="112" y="205"/>
                    <a:pt x="112" y="217"/>
                  </a:cubicBezTo>
                  <a:cubicBezTo>
                    <a:pt x="112" y="503"/>
                    <a:pt x="112" y="503"/>
                    <a:pt x="112" y="503"/>
                  </a:cubicBezTo>
                  <a:cubicBezTo>
                    <a:pt x="112" y="530"/>
                    <a:pt x="90" y="552"/>
                    <a:pt x="63" y="552"/>
                  </a:cubicBezTo>
                  <a:cubicBezTo>
                    <a:pt x="36" y="552"/>
                    <a:pt x="14" y="530"/>
                    <a:pt x="14" y="503"/>
                  </a:cubicBezTo>
                  <a:cubicBezTo>
                    <a:pt x="14" y="299"/>
                    <a:pt x="14" y="299"/>
                    <a:pt x="14" y="299"/>
                  </a:cubicBezTo>
                  <a:cubicBezTo>
                    <a:pt x="14" y="299"/>
                    <a:pt x="14" y="299"/>
                    <a:pt x="14" y="299"/>
                  </a:cubicBezTo>
                  <a:cubicBezTo>
                    <a:pt x="14" y="286"/>
                    <a:pt x="14" y="286"/>
                    <a:pt x="14" y="286"/>
                  </a:cubicBezTo>
                  <a:cubicBezTo>
                    <a:pt x="14" y="285"/>
                    <a:pt x="14" y="285"/>
                    <a:pt x="14" y="285"/>
                  </a:cubicBezTo>
                  <a:cubicBezTo>
                    <a:pt x="14" y="284"/>
                    <a:pt x="14" y="284"/>
                    <a:pt x="14" y="284"/>
                  </a:cubicBezTo>
                  <a:cubicBezTo>
                    <a:pt x="14" y="135"/>
                    <a:pt x="134" y="14"/>
                    <a:pt x="282" y="14"/>
                  </a:cubicBezTo>
                  <a:close/>
                  <a:moveTo>
                    <a:pt x="282" y="0"/>
                  </a:moveTo>
                  <a:cubicBezTo>
                    <a:pt x="126" y="0"/>
                    <a:pt x="0" y="127"/>
                    <a:pt x="0" y="284"/>
                  </a:cubicBezTo>
                  <a:cubicBezTo>
                    <a:pt x="0" y="285"/>
                    <a:pt x="0" y="285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37"/>
                    <a:pt x="28" y="565"/>
                    <a:pt x="63" y="565"/>
                  </a:cubicBezTo>
                  <a:cubicBezTo>
                    <a:pt x="97" y="565"/>
                    <a:pt x="126" y="537"/>
                    <a:pt x="126" y="503"/>
                  </a:cubicBezTo>
                  <a:cubicBezTo>
                    <a:pt x="126" y="217"/>
                    <a:pt x="126" y="217"/>
                    <a:pt x="126" y="217"/>
                  </a:cubicBezTo>
                  <a:cubicBezTo>
                    <a:pt x="126" y="212"/>
                    <a:pt x="130" y="208"/>
                    <a:pt x="135" y="208"/>
                  </a:cubicBezTo>
                  <a:cubicBezTo>
                    <a:pt x="140" y="208"/>
                    <a:pt x="145" y="212"/>
                    <a:pt x="145" y="217"/>
                  </a:cubicBezTo>
                  <a:cubicBezTo>
                    <a:pt x="145" y="1027"/>
                    <a:pt x="145" y="1027"/>
                    <a:pt x="145" y="1027"/>
                  </a:cubicBezTo>
                  <a:cubicBezTo>
                    <a:pt x="145" y="1061"/>
                    <a:pt x="173" y="1089"/>
                    <a:pt x="208" y="1089"/>
                  </a:cubicBezTo>
                  <a:cubicBezTo>
                    <a:pt x="242" y="1089"/>
                    <a:pt x="270" y="1061"/>
                    <a:pt x="270" y="1027"/>
                  </a:cubicBezTo>
                  <a:cubicBezTo>
                    <a:pt x="270" y="518"/>
                    <a:pt x="270" y="518"/>
                    <a:pt x="270" y="518"/>
                  </a:cubicBezTo>
                  <a:cubicBezTo>
                    <a:pt x="270" y="513"/>
                    <a:pt x="276" y="509"/>
                    <a:pt x="282" y="509"/>
                  </a:cubicBezTo>
                  <a:cubicBezTo>
                    <a:pt x="288" y="509"/>
                    <a:pt x="293" y="512"/>
                    <a:pt x="293" y="517"/>
                  </a:cubicBezTo>
                  <a:cubicBezTo>
                    <a:pt x="293" y="1027"/>
                    <a:pt x="293" y="1027"/>
                    <a:pt x="293" y="1027"/>
                  </a:cubicBezTo>
                  <a:cubicBezTo>
                    <a:pt x="293" y="1061"/>
                    <a:pt x="321" y="1089"/>
                    <a:pt x="356" y="1089"/>
                  </a:cubicBezTo>
                  <a:cubicBezTo>
                    <a:pt x="391" y="1089"/>
                    <a:pt x="419" y="1061"/>
                    <a:pt x="419" y="1027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1"/>
                    <a:pt x="423" y="207"/>
                    <a:pt x="428" y="207"/>
                  </a:cubicBezTo>
                  <a:cubicBezTo>
                    <a:pt x="434" y="207"/>
                    <a:pt x="438" y="211"/>
                    <a:pt x="438" y="216"/>
                  </a:cubicBezTo>
                  <a:cubicBezTo>
                    <a:pt x="438" y="503"/>
                    <a:pt x="438" y="503"/>
                    <a:pt x="438" y="503"/>
                  </a:cubicBezTo>
                  <a:cubicBezTo>
                    <a:pt x="438" y="538"/>
                    <a:pt x="467" y="566"/>
                    <a:pt x="501" y="566"/>
                  </a:cubicBezTo>
                  <a:cubicBezTo>
                    <a:pt x="536" y="566"/>
                    <a:pt x="564" y="538"/>
                    <a:pt x="564" y="503"/>
                  </a:cubicBezTo>
                  <a:cubicBezTo>
                    <a:pt x="564" y="503"/>
                    <a:pt x="564" y="285"/>
                    <a:pt x="564" y="284"/>
                  </a:cubicBezTo>
                  <a:cubicBezTo>
                    <a:pt x="564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28"/>
            <p:cNvSpPr/>
            <p:nvPr/>
          </p:nvSpPr>
          <p:spPr>
            <a:xfrm>
              <a:off x="9593424" y="1807921"/>
              <a:ext cx="523880" cy="526424"/>
            </a:xfrm>
            <a:custGeom>
              <a:avLst/>
              <a:gdLst/>
              <a:ahLst/>
              <a:cxnLst/>
              <a:rect l="l" t="t" r="r" b="b"/>
              <a:pathLst>
                <a:path w="252" h="253" extrusionOk="0">
                  <a:moveTo>
                    <a:pt x="126" y="14"/>
                  </a:moveTo>
                  <a:cubicBezTo>
                    <a:pt x="188" y="14"/>
                    <a:pt x="238" y="64"/>
                    <a:pt x="238" y="126"/>
                  </a:cubicBezTo>
                  <a:cubicBezTo>
                    <a:pt x="238" y="188"/>
                    <a:pt x="188" y="239"/>
                    <a:pt x="126" y="239"/>
                  </a:cubicBezTo>
                  <a:cubicBezTo>
                    <a:pt x="64" y="239"/>
                    <a:pt x="13" y="188"/>
                    <a:pt x="13" y="126"/>
                  </a:cubicBezTo>
                  <a:cubicBezTo>
                    <a:pt x="13" y="64"/>
                    <a:pt x="64" y="14"/>
                    <a:pt x="126" y="14"/>
                  </a:cubicBezTo>
                  <a:close/>
                  <a:moveTo>
                    <a:pt x="126" y="0"/>
                  </a:moveTo>
                  <a:cubicBezTo>
                    <a:pt x="56" y="0"/>
                    <a:pt x="0" y="57"/>
                    <a:pt x="0" y="126"/>
                  </a:cubicBezTo>
                  <a:cubicBezTo>
                    <a:pt x="0" y="196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6"/>
                  </a:cubicBezTo>
                  <a:cubicBezTo>
                    <a:pt x="252" y="57"/>
                    <a:pt x="196" y="0"/>
                    <a:pt x="12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28"/>
            <p:cNvSpPr/>
            <p:nvPr/>
          </p:nvSpPr>
          <p:spPr>
            <a:xfrm>
              <a:off x="9738219" y="1950924"/>
              <a:ext cx="233022" cy="240418"/>
            </a:xfrm>
            <a:custGeom>
              <a:avLst/>
              <a:gdLst/>
              <a:ahLst/>
              <a:cxnLst/>
              <a:rect l="l" t="t" r="r" b="b"/>
              <a:pathLst>
                <a:path w="444" h="462" extrusionOk="0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28"/>
            <p:cNvSpPr txBox="1"/>
            <p:nvPr/>
          </p:nvSpPr>
          <p:spPr>
            <a:xfrm>
              <a:off x="9431191" y="2796530"/>
              <a:ext cx="84707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99%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p29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2513" name="Google Shape;2513;p29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2514" name="Google Shape;2514;p29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15" name="Google Shape;2515;p29"/>
          <p:cNvGrpSpPr/>
          <p:nvPr/>
        </p:nvGrpSpPr>
        <p:grpSpPr>
          <a:xfrm>
            <a:off x="926320" y="1614715"/>
            <a:ext cx="5948009" cy="4586404"/>
            <a:chOff x="5800398" y="1602135"/>
            <a:chExt cx="5681362" cy="4380797"/>
          </a:xfrm>
        </p:grpSpPr>
        <p:sp>
          <p:nvSpPr>
            <p:cNvPr id="2516" name="Google Shape;2516;p29"/>
            <p:cNvSpPr/>
            <p:nvPr/>
          </p:nvSpPr>
          <p:spPr>
            <a:xfrm>
              <a:off x="7326489" y="2744951"/>
              <a:ext cx="720979" cy="731496"/>
            </a:xfrm>
            <a:custGeom>
              <a:avLst/>
              <a:gdLst/>
              <a:ahLst/>
              <a:cxnLst/>
              <a:rect l="l" t="t" r="r" b="b"/>
              <a:pathLst>
                <a:path w="378" h="383" extrusionOk="0">
                  <a:moveTo>
                    <a:pt x="282" y="52"/>
                  </a:moveTo>
                  <a:cubicBezTo>
                    <a:pt x="205" y="0"/>
                    <a:pt x="102" y="19"/>
                    <a:pt x="51" y="93"/>
                  </a:cubicBezTo>
                  <a:cubicBezTo>
                    <a:pt x="0" y="168"/>
                    <a:pt x="21" y="271"/>
                    <a:pt x="97" y="323"/>
                  </a:cubicBezTo>
                  <a:cubicBezTo>
                    <a:pt x="130" y="345"/>
                    <a:pt x="168" y="355"/>
                    <a:pt x="204" y="352"/>
                  </a:cubicBezTo>
                  <a:cubicBezTo>
                    <a:pt x="243" y="383"/>
                    <a:pt x="243" y="383"/>
                    <a:pt x="243" y="383"/>
                  </a:cubicBezTo>
                  <a:cubicBezTo>
                    <a:pt x="249" y="343"/>
                    <a:pt x="249" y="343"/>
                    <a:pt x="249" y="343"/>
                  </a:cubicBezTo>
                  <a:cubicBezTo>
                    <a:pt x="280" y="331"/>
                    <a:pt x="308" y="311"/>
                    <a:pt x="328" y="281"/>
                  </a:cubicBezTo>
                  <a:cubicBezTo>
                    <a:pt x="378" y="206"/>
                    <a:pt x="358" y="104"/>
                    <a:pt x="282" y="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29"/>
            <p:cNvSpPr/>
            <p:nvPr/>
          </p:nvSpPr>
          <p:spPr>
            <a:xfrm>
              <a:off x="7517544" y="2959464"/>
              <a:ext cx="345298" cy="310769"/>
            </a:xfrm>
            <a:custGeom>
              <a:avLst/>
              <a:gdLst/>
              <a:ahLst/>
              <a:cxnLst/>
              <a:rect l="l" t="t" r="r" b="b"/>
              <a:pathLst>
                <a:path w="498" h="445" extrusionOk="0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29"/>
            <p:cNvSpPr/>
            <p:nvPr/>
          </p:nvSpPr>
          <p:spPr>
            <a:xfrm>
              <a:off x="5800398" y="2469181"/>
              <a:ext cx="1105423" cy="1121783"/>
            </a:xfrm>
            <a:custGeom>
              <a:avLst/>
              <a:gdLst/>
              <a:ahLst/>
              <a:cxnLst/>
              <a:rect l="l" t="t" r="r" b="b"/>
              <a:pathLst>
                <a:path w="579" h="587" extrusionOk="0">
                  <a:moveTo>
                    <a:pt x="431" y="79"/>
                  </a:moveTo>
                  <a:cubicBezTo>
                    <a:pt x="314" y="0"/>
                    <a:pt x="156" y="29"/>
                    <a:pt x="78" y="143"/>
                  </a:cubicBezTo>
                  <a:cubicBezTo>
                    <a:pt x="0" y="258"/>
                    <a:pt x="32" y="415"/>
                    <a:pt x="148" y="495"/>
                  </a:cubicBezTo>
                  <a:cubicBezTo>
                    <a:pt x="199" y="529"/>
                    <a:pt x="257" y="543"/>
                    <a:pt x="312" y="539"/>
                  </a:cubicBezTo>
                  <a:cubicBezTo>
                    <a:pt x="371" y="587"/>
                    <a:pt x="371" y="587"/>
                    <a:pt x="371" y="587"/>
                  </a:cubicBezTo>
                  <a:cubicBezTo>
                    <a:pt x="380" y="524"/>
                    <a:pt x="380" y="524"/>
                    <a:pt x="380" y="524"/>
                  </a:cubicBezTo>
                  <a:cubicBezTo>
                    <a:pt x="380" y="524"/>
                    <a:pt x="380" y="524"/>
                    <a:pt x="380" y="524"/>
                  </a:cubicBezTo>
                  <a:cubicBezTo>
                    <a:pt x="428" y="507"/>
                    <a:pt x="470" y="475"/>
                    <a:pt x="501" y="431"/>
                  </a:cubicBezTo>
                  <a:cubicBezTo>
                    <a:pt x="579" y="316"/>
                    <a:pt x="547" y="159"/>
                    <a:pt x="431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29"/>
            <p:cNvSpPr/>
            <p:nvPr/>
          </p:nvSpPr>
          <p:spPr>
            <a:xfrm>
              <a:off x="10118093" y="2171206"/>
              <a:ext cx="1363667" cy="1335623"/>
            </a:xfrm>
            <a:custGeom>
              <a:avLst/>
              <a:gdLst/>
              <a:ahLst/>
              <a:cxnLst/>
              <a:rect l="l" t="t" r="r" b="b"/>
              <a:pathLst>
                <a:path w="714" h="699" extrusionOk="0">
                  <a:moveTo>
                    <a:pt x="648" y="234"/>
                  </a:moveTo>
                  <a:cubicBezTo>
                    <a:pt x="581" y="75"/>
                    <a:pt x="397" y="0"/>
                    <a:pt x="237" y="68"/>
                  </a:cubicBezTo>
                  <a:cubicBezTo>
                    <a:pt x="76" y="135"/>
                    <a:pt x="0" y="318"/>
                    <a:pt x="66" y="477"/>
                  </a:cubicBezTo>
                  <a:cubicBezTo>
                    <a:pt x="92" y="539"/>
                    <a:pt x="136" y="588"/>
                    <a:pt x="189" y="621"/>
                  </a:cubicBezTo>
                  <a:cubicBezTo>
                    <a:pt x="186" y="699"/>
                    <a:pt x="186" y="699"/>
                    <a:pt x="186" y="699"/>
                  </a:cubicBezTo>
                  <a:cubicBezTo>
                    <a:pt x="268" y="656"/>
                    <a:pt x="268" y="656"/>
                    <a:pt x="268" y="656"/>
                  </a:cubicBezTo>
                  <a:cubicBezTo>
                    <a:pt x="335" y="675"/>
                    <a:pt x="408" y="672"/>
                    <a:pt x="477" y="643"/>
                  </a:cubicBezTo>
                  <a:cubicBezTo>
                    <a:pt x="638" y="576"/>
                    <a:pt x="714" y="393"/>
                    <a:pt x="648" y="2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29"/>
            <p:cNvSpPr/>
            <p:nvPr/>
          </p:nvSpPr>
          <p:spPr>
            <a:xfrm>
              <a:off x="6128298" y="2801704"/>
              <a:ext cx="449624" cy="429030"/>
            </a:xfrm>
            <a:custGeom>
              <a:avLst/>
              <a:gdLst/>
              <a:ahLst/>
              <a:cxnLst/>
              <a:rect l="l" t="t" r="r" b="b"/>
              <a:pathLst>
                <a:path w="461" h="443" extrusionOk="0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29"/>
            <p:cNvSpPr/>
            <p:nvPr/>
          </p:nvSpPr>
          <p:spPr>
            <a:xfrm>
              <a:off x="10495433" y="2591885"/>
              <a:ext cx="608987" cy="535036"/>
            </a:xfrm>
            <a:custGeom>
              <a:avLst/>
              <a:gdLst/>
              <a:ahLst/>
              <a:cxnLst/>
              <a:rect l="l" t="t" r="r" b="b"/>
              <a:pathLst>
                <a:path w="498" h="435" extrusionOk="0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29"/>
            <p:cNvSpPr/>
            <p:nvPr/>
          </p:nvSpPr>
          <p:spPr>
            <a:xfrm>
              <a:off x="6230414" y="5289996"/>
              <a:ext cx="923135" cy="100493"/>
            </a:xfrm>
            <a:prstGeom prst="ellipse">
              <a:avLst/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29"/>
            <p:cNvSpPr/>
            <p:nvPr/>
          </p:nvSpPr>
          <p:spPr>
            <a:xfrm>
              <a:off x="6304031" y="3997609"/>
              <a:ext cx="777068" cy="1316927"/>
            </a:xfrm>
            <a:custGeom>
              <a:avLst/>
              <a:gdLst/>
              <a:ahLst/>
              <a:cxnLst/>
              <a:rect l="l" t="t" r="r" b="b"/>
              <a:pathLst>
                <a:path w="407" h="689" extrusionOk="0">
                  <a:moveTo>
                    <a:pt x="406" y="266"/>
                  </a:moveTo>
                  <a:cubicBezTo>
                    <a:pt x="406" y="264"/>
                    <a:pt x="407" y="263"/>
                    <a:pt x="406" y="261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1" y="15"/>
                    <a:pt x="343" y="0"/>
                    <a:pt x="32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4" y="0"/>
                    <a:pt x="46" y="15"/>
                    <a:pt x="42" y="36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3"/>
                    <a:pt x="0" y="264"/>
                    <a:pt x="0" y="266"/>
                  </a:cubicBezTo>
                  <a:cubicBezTo>
                    <a:pt x="0" y="268"/>
                    <a:pt x="0" y="270"/>
                    <a:pt x="0" y="272"/>
                  </a:cubicBezTo>
                  <a:cubicBezTo>
                    <a:pt x="0" y="296"/>
                    <a:pt x="19" y="315"/>
                    <a:pt x="43" y="315"/>
                  </a:cubicBezTo>
                  <a:cubicBezTo>
                    <a:pt x="64" y="315"/>
                    <a:pt x="82" y="300"/>
                    <a:pt x="85" y="280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2" y="646"/>
                    <a:pt x="112" y="646"/>
                    <a:pt x="112" y="646"/>
                  </a:cubicBezTo>
                  <a:cubicBezTo>
                    <a:pt x="112" y="669"/>
                    <a:pt x="131" y="689"/>
                    <a:pt x="155" y="689"/>
                  </a:cubicBezTo>
                  <a:cubicBezTo>
                    <a:pt x="179" y="689"/>
                    <a:pt x="198" y="669"/>
                    <a:pt x="198" y="646"/>
                  </a:cubicBezTo>
                  <a:cubicBezTo>
                    <a:pt x="198" y="382"/>
                    <a:pt x="198" y="382"/>
                    <a:pt x="198" y="382"/>
                  </a:cubicBezTo>
                  <a:cubicBezTo>
                    <a:pt x="208" y="382"/>
                    <a:pt x="208" y="382"/>
                    <a:pt x="208" y="382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69"/>
                    <a:pt x="228" y="689"/>
                    <a:pt x="251" y="689"/>
                  </a:cubicBezTo>
                  <a:cubicBezTo>
                    <a:pt x="275" y="689"/>
                    <a:pt x="295" y="669"/>
                    <a:pt x="295" y="646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321" y="280"/>
                    <a:pt x="321" y="280"/>
                    <a:pt x="321" y="280"/>
                  </a:cubicBezTo>
                  <a:cubicBezTo>
                    <a:pt x="325" y="300"/>
                    <a:pt x="343" y="315"/>
                    <a:pt x="363" y="315"/>
                  </a:cubicBezTo>
                  <a:cubicBezTo>
                    <a:pt x="387" y="315"/>
                    <a:pt x="406" y="296"/>
                    <a:pt x="406" y="272"/>
                  </a:cubicBezTo>
                  <a:cubicBezTo>
                    <a:pt x="406" y="270"/>
                    <a:pt x="406" y="268"/>
                    <a:pt x="406" y="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29"/>
            <p:cNvSpPr/>
            <p:nvPr/>
          </p:nvSpPr>
          <p:spPr>
            <a:xfrm>
              <a:off x="10025779" y="5264289"/>
              <a:ext cx="891584" cy="98156"/>
            </a:xfrm>
            <a:prstGeom prst="ellipse">
              <a:avLst/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29"/>
            <p:cNvSpPr/>
            <p:nvPr/>
          </p:nvSpPr>
          <p:spPr>
            <a:xfrm>
              <a:off x="8819863" y="5320378"/>
              <a:ext cx="921965" cy="99325"/>
            </a:xfrm>
            <a:prstGeom prst="ellipse">
              <a:avLst/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29"/>
            <p:cNvSpPr/>
            <p:nvPr/>
          </p:nvSpPr>
          <p:spPr>
            <a:xfrm>
              <a:off x="7408286" y="5320378"/>
              <a:ext cx="924303" cy="99325"/>
            </a:xfrm>
            <a:prstGeom prst="ellipse">
              <a:avLst/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29"/>
            <p:cNvSpPr/>
            <p:nvPr/>
          </p:nvSpPr>
          <p:spPr>
            <a:xfrm>
              <a:off x="7959830" y="5845045"/>
              <a:ext cx="1260837" cy="137887"/>
            </a:xfrm>
            <a:prstGeom prst="ellipse">
              <a:avLst/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29"/>
            <p:cNvSpPr/>
            <p:nvPr/>
          </p:nvSpPr>
          <p:spPr>
            <a:xfrm>
              <a:off x="6804160" y="5715337"/>
              <a:ext cx="1207085" cy="129707"/>
            </a:xfrm>
            <a:prstGeom prst="ellipse">
              <a:avLst/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29"/>
            <p:cNvSpPr/>
            <p:nvPr/>
          </p:nvSpPr>
          <p:spPr>
            <a:xfrm>
              <a:off x="9357385" y="5757405"/>
              <a:ext cx="1068031" cy="129707"/>
            </a:xfrm>
            <a:prstGeom prst="ellipse">
              <a:avLst/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29"/>
            <p:cNvSpPr/>
            <p:nvPr/>
          </p:nvSpPr>
          <p:spPr>
            <a:xfrm>
              <a:off x="9224171" y="3131734"/>
              <a:ext cx="521163" cy="497791"/>
            </a:xfrm>
            <a:custGeom>
              <a:avLst/>
              <a:gdLst/>
              <a:ahLst/>
              <a:cxnLst/>
              <a:rect l="l" t="t" r="r" b="b"/>
              <a:pathLst>
                <a:path w="273" h="260" extrusionOk="0">
                  <a:moveTo>
                    <a:pt x="139" y="0"/>
                  </a:moveTo>
                  <a:cubicBezTo>
                    <a:pt x="116" y="0"/>
                    <a:pt x="93" y="7"/>
                    <a:pt x="72" y="20"/>
                  </a:cubicBezTo>
                  <a:cubicBezTo>
                    <a:pt x="17" y="56"/>
                    <a:pt x="0" y="130"/>
                    <a:pt x="36" y="185"/>
                  </a:cubicBezTo>
                  <a:cubicBezTo>
                    <a:pt x="50" y="206"/>
                    <a:pt x="70" y="222"/>
                    <a:pt x="92" y="230"/>
                  </a:cubicBezTo>
                  <a:cubicBezTo>
                    <a:pt x="96" y="260"/>
                    <a:pt x="96" y="260"/>
                    <a:pt x="96" y="260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8" y="238"/>
                    <a:pt x="131" y="238"/>
                    <a:pt x="135" y="238"/>
                  </a:cubicBezTo>
                  <a:cubicBezTo>
                    <a:pt x="158" y="238"/>
                    <a:pt x="181" y="232"/>
                    <a:pt x="202" y="218"/>
                  </a:cubicBezTo>
                  <a:cubicBezTo>
                    <a:pt x="257" y="182"/>
                    <a:pt x="273" y="108"/>
                    <a:pt x="238" y="53"/>
                  </a:cubicBezTo>
                  <a:cubicBezTo>
                    <a:pt x="215" y="19"/>
                    <a:pt x="177" y="0"/>
                    <a:pt x="139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29"/>
            <p:cNvSpPr/>
            <p:nvPr/>
          </p:nvSpPr>
          <p:spPr>
            <a:xfrm>
              <a:off x="10295708" y="3602647"/>
              <a:ext cx="350557" cy="3528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29"/>
            <p:cNvSpPr/>
            <p:nvPr/>
          </p:nvSpPr>
          <p:spPr>
            <a:xfrm>
              <a:off x="10083037" y="3997609"/>
              <a:ext cx="777068" cy="1316927"/>
            </a:xfrm>
            <a:custGeom>
              <a:avLst/>
              <a:gdLst/>
              <a:ahLst/>
              <a:cxnLst/>
              <a:rect l="l" t="t" r="r" b="b"/>
              <a:pathLst>
                <a:path w="407" h="689" extrusionOk="0">
                  <a:moveTo>
                    <a:pt x="406" y="266"/>
                  </a:moveTo>
                  <a:cubicBezTo>
                    <a:pt x="406" y="264"/>
                    <a:pt x="407" y="263"/>
                    <a:pt x="406" y="261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1" y="15"/>
                    <a:pt x="343" y="0"/>
                    <a:pt x="32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4" y="0"/>
                    <a:pt x="46" y="15"/>
                    <a:pt x="42" y="36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3"/>
                    <a:pt x="0" y="264"/>
                    <a:pt x="0" y="266"/>
                  </a:cubicBezTo>
                  <a:cubicBezTo>
                    <a:pt x="0" y="268"/>
                    <a:pt x="0" y="270"/>
                    <a:pt x="0" y="272"/>
                  </a:cubicBezTo>
                  <a:cubicBezTo>
                    <a:pt x="0" y="296"/>
                    <a:pt x="19" y="315"/>
                    <a:pt x="43" y="315"/>
                  </a:cubicBezTo>
                  <a:cubicBezTo>
                    <a:pt x="64" y="315"/>
                    <a:pt x="82" y="300"/>
                    <a:pt x="85" y="280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2" y="646"/>
                    <a:pt x="112" y="646"/>
                    <a:pt x="112" y="646"/>
                  </a:cubicBezTo>
                  <a:cubicBezTo>
                    <a:pt x="112" y="669"/>
                    <a:pt x="131" y="689"/>
                    <a:pt x="155" y="689"/>
                  </a:cubicBezTo>
                  <a:cubicBezTo>
                    <a:pt x="179" y="689"/>
                    <a:pt x="198" y="669"/>
                    <a:pt x="198" y="646"/>
                  </a:cubicBezTo>
                  <a:cubicBezTo>
                    <a:pt x="198" y="382"/>
                    <a:pt x="198" y="382"/>
                    <a:pt x="198" y="382"/>
                  </a:cubicBezTo>
                  <a:cubicBezTo>
                    <a:pt x="208" y="382"/>
                    <a:pt x="208" y="382"/>
                    <a:pt x="208" y="382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69"/>
                    <a:pt x="228" y="689"/>
                    <a:pt x="251" y="689"/>
                  </a:cubicBezTo>
                  <a:cubicBezTo>
                    <a:pt x="275" y="689"/>
                    <a:pt x="295" y="669"/>
                    <a:pt x="295" y="646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321" y="280"/>
                    <a:pt x="321" y="280"/>
                    <a:pt x="321" y="280"/>
                  </a:cubicBezTo>
                  <a:cubicBezTo>
                    <a:pt x="325" y="300"/>
                    <a:pt x="343" y="315"/>
                    <a:pt x="363" y="315"/>
                  </a:cubicBezTo>
                  <a:cubicBezTo>
                    <a:pt x="387" y="315"/>
                    <a:pt x="406" y="296"/>
                    <a:pt x="406" y="272"/>
                  </a:cubicBezTo>
                  <a:cubicBezTo>
                    <a:pt x="406" y="270"/>
                    <a:pt x="406" y="268"/>
                    <a:pt x="406" y="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29"/>
            <p:cNvSpPr/>
            <p:nvPr/>
          </p:nvSpPr>
          <p:spPr>
            <a:xfrm>
              <a:off x="9097972" y="3596805"/>
              <a:ext cx="364579" cy="3669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29"/>
            <p:cNvSpPr/>
            <p:nvPr/>
          </p:nvSpPr>
          <p:spPr>
            <a:xfrm>
              <a:off x="8878288" y="4006957"/>
              <a:ext cx="803944" cy="1362499"/>
            </a:xfrm>
            <a:custGeom>
              <a:avLst/>
              <a:gdLst/>
              <a:ahLst/>
              <a:cxnLst/>
              <a:rect l="l" t="t" r="r" b="b"/>
              <a:pathLst>
                <a:path w="421" h="713" extrusionOk="0">
                  <a:moveTo>
                    <a:pt x="420" y="275"/>
                  </a:moveTo>
                  <a:cubicBezTo>
                    <a:pt x="421" y="274"/>
                    <a:pt x="421" y="272"/>
                    <a:pt x="421" y="270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3" y="16"/>
                    <a:pt x="355" y="0"/>
                    <a:pt x="33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6" y="0"/>
                    <a:pt x="48" y="16"/>
                    <a:pt x="44" y="37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2"/>
                    <a:pt x="0" y="274"/>
                    <a:pt x="1" y="275"/>
                  </a:cubicBezTo>
                  <a:cubicBezTo>
                    <a:pt x="0" y="277"/>
                    <a:pt x="0" y="279"/>
                    <a:pt x="0" y="281"/>
                  </a:cubicBezTo>
                  <a:cubicBezTo>
                    <a:pt x="0" y="306"/>
                    <a:pt x="20" y="326"/>
                    <a:pt x="45" y="326"/>
                  </a:cubicBezTo>
                  <a:cubicBezTo>
                    <a:pt x="66" y="326"/>
                    <a:pt x="85" y="311"/>
                    <a:pt x="89" y="289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668"/>
                    <a:pt x="116" y="668"/>
                    <a:pt x="116" y="668"/>
                  </a:cubicBezTo>
                  <a:cubicBezTo>
                    <a:pt x="116" y="693"/>
                    <a:pt x="136" y="713"/>
                    <a:pt x="161" y="713"/>
                  </a:cubicBezTo>
                  <a:cubicBezTo>
                    <a:pt x="185" y="713"/>
                    <a:pt x="205" y="693"/>
                    <a:pt x="205" y="668"/>
                  </a:cubicBezTo>
                  <a:cubicBezTo>
                    <a:pt x="205" y="395"/>
                    <a:pt x="205" y="395"/>
                    <a:pt x="205" y="395"/>
                  </a:cubicBezTo>
                  <a:cubicBezTo>
                    <a:pt x="216" y="395"/>
                    <a:pt x="216" y="395"/>
                    <a:pt x="216" y="395"/>
                  </a:cubicBezTo>
                  <a:cubicBezTo>
                    <a:pt x="216" y="668"/>
                    <a:pt x="216" y="668"/>
                    <a:pt x="216" y="668"/>
                  </a:cubicBezTo>
                  <a:cubicBezTo>
                    <a:pt x="216" y="693"/>
                    <a:pt x="236" y="713"/>
                    <a:pt x="261" y="713"/>
                  </a:cubicBezTo>
                  <a:cubicBezTo>
                    <a:pt x="285" y="713"/>
                    <a:pt x="305" y="693"/>
                    <a:pt x="305" y="668"/>
                  </a:cubicBezTo>
                  <a:cubicBezTo>
                    <a:pt x="305" y="116"/>
                    <a:pt x="305" y="116"/>
                    <a:pt x="305" y="116"/>
                  </a:cubicBezTo>
                  <a:cubicBezTo>
                    <a:pt x="332" y="290"/>
                    <a:pt x="332" y="290"/>
                    <a:pt x="332" y="290"/>
                  </a:cubicBezTo>
                  <a:cubicBezTo>
                    <a:pt x="336" y="311"/>
                    <a:pt x="355" y="326"/>
                    <a:pt x="376" y="326"/>
                  </a:cubicBezTo>
                  <a:cubicBezTo>
                    <a:pt x="401" y="326"/>
                    <a:pt x="421" y="306"/>
                    <a:pt x="421" y="281"/>
                  </a:cubicBezTo>
                  <a:cubicBezTo>
                    <a:pt x="421" y="279"/>
                    <a:pt x="421" y="277"/>
                    <a:pt x="420" y="2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29"/>
            <p:cNvSpPr/>
            <p:nvPr/>
          </p:nvSpPr>
          <p:spPr>
            <a:xfrm>
              <a:off x="7686395" y="3596805"/>
              <a:ext cx="366916" cy="3669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29"/>
            <p:cNvSpPr/>
            <p:nvPr/>
          </p:nvSpPr>
          <p:spPr>
            <a:xfrm>
              <a:off x="7466713" y="4006957"/>
              <a:ext cx="806281" cy="1362499"/>
            </a:xfrm>
            <a:custGeom>
              <a:avLst/>
              <a:gdLst/>
              <a:ahLst/>
              <a:cxnLst/>
              <a:rect l="l" t="t" r="r" b="b"/>
              <a:pathLst>
                <a:path w="422" h="713" extrusionOk="0">
                  <a:moveTo>
                    <a:pt x="421" y="275"/>
                  </a:moveTo>
                  <a:cubicBezTo>
                    <a:pt x="422" y="274"/>
                    <a:pt x="422" y="272"/>
                    <a:pt x="421" y="270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4" y="16"/>
                    <a:pt x="355" y="0"/>
                    <a:pt x="33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7" y="0"/>
                    <a:pt x="48" y="16"/>
                    <a:pt x="45" y="37"/>
                  </a:cubicBezTo>
                  <a:cubicBezTo>
                    <a:pt x="1" y="270"/>
                    <a:pt x="1" y="270"/>
                    <a:pt x="1" y="270"/>
                  </a:cubicBezTo>
                  <a:cubicBezTo>
                    <a:pt x="0" y="272"/>
                    <a:pt x="1" y="274"/>
                    <a:pt x="1" y="275"/>
                  </a:cubicBezTo>
                  <a:cubicBezTo>
                    <a:pt x="1" y="277"/>
                    <a:pt x="1" y="279"/>
                    <a:pt x="1" y="281"/>
                  </a:cubicBezTo>
                  <a:cubicBezTo>
                    <a:pt x="1" y="306"/>
                    <a:pt x="21" y="326"/>
                    <a:pt x="45" y="326"/>
                  </a:cubicBezTo>
                  <a:cubicBezTo>
                    <a:pt x="67" y="326"/>
                    <a:pt x="85" y="311"/>
                    <a:pt x="89" y="289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6" y="668"/>
                    <a:pt x="116" y="668"/>
                    <a:pt x="116" y="668"/>
                  </a:cubicBezTo>
                  <a:cubicBezTo>
                    <a:pt x="116" y="693"/>
                    <a:pt x="136" y="713"/>
                    <a:pt x="161" y="713"/>
                  </a:cubicBezTo>
                  <a:cubicBezTo>
                    <a:pt x="186" y="713"/>
                    <a:pt x="206" y="693"/>
                    <a:pt x="206" y="668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16" y="395"/>
                    <a:pt x="216" y="395"/>
                    <a:pt x="216" y="395"/>
                  </a:cubicBezTo>
                  <a:cubicBezTo>
                    <a:pt x="216" y="668"/>
                    <a:pt x="216" y="668"/>
                    <a:pt x="216" y="668"/>
                  </a:cubicBezTo>
                  <a:cubicBezTo>
                    <a:pt x="216" y="693"/>
                    <a:pt x="236" y="713"/>
                    <a:pt x="261" y="713"/>
                  </a:cubicBezTo>
                  <a:cubicBezTo>
                    <a:pt x="286" y="713"/>
                    <a:pt x="306" y="693"/>
                    <a:pt x="306" y="668"/>
                  </a:cubicBezTo>
                  <a:cubicBezTo>
                    <a:pt x="305" y="116"/>
                    <a:pt x="305" y="116"/>
                    <a:pt x="305" y="116"/>
                  </a:cubicBezTo>
                  <a:cubicBezTo>
                    <a:pt x="333" y="290"/>
                    <a:pt x="333" y="290"/>
                    <a:pt x="333" y="290"/>
                  </a:cubicBezTo>
                  <a:cubicBezTo>
                    <a:pt x="337" y="311"/>
                    <a:pt x="355" y="326"/>
                    <a:pt x="377" y="326"/>
                  </a:cubicBezTo>
                  <a:cubicBezTo>
                    <a:pt x="401" y="326"/>
                    <a:pt x="422" y="306"/>
                    <a:pt x="422" y="281"/>
                  </a:cubicBezTo>
                  <a:cubicBezTo>
                    <a:pt x="421" y="279"/>
                    <a:pt x="421" y="277"/>
                    <a:pt x="421" y="2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29"/>
            <p:cNvSpPr/>
            <p:nvPr/>
          </p:nvSpPr>
          <p:spPr>
            <a:xfrm>
              <a:off x="6516702" y="3629524"/>
              <a:ext cx="352895" cy="3505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29"/>
            <p:cNvSpPr/>
            <p:nvPr/>
          </p:nvSpPr>
          <p:spPr>
            <a:xfrm>
              <a:off x="9643671" y="3506829"/>
              <a:ext cx="477927" cy="4779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29"/>
            <p:cNvSpPr/>
            <p:nvPr/>
          </p:nvSpPr>
          <p:spPr>
            <a:xfrm>
              <a:off x="9357385" y="4043181"/>
              <a:ext cx="1050503" cy="1779663"/>
            </a:xfrm>
            <a:custGeom>
              <a:avLst/>
              <a:gdLst/>
              <a:ahLst/>
              <a:cxnLst/>
              <a:rect l="l" t="t" r="r" b="b"/>
              <a:pathLst>
                <a:path w="550" h="931" extrusionOk="0">
                  <a:moveTo>
                    <a:pt x="550" y="360"/>
                  </a:moveTo>
                  <a:cubicBezTo>
                    <a:pt x="550" y="357"/>
                    <a:pt x="550" y="355"/>
                    <a:pt x="550" y="352"/>
                  </a:cubicBezTo>
                  <a:cubicBezTo>
                    <a:pt x="493" y="49"/>
                    <a:pt x="493" y="49"/>
                    <a:pt x="493" y="49"/>
                  </a:cubicBezTo>
                  <a:cubicBezTo>
                    <a:pt x="488" y="20"/>
                    <a:pt x="464" y="0"/>
                    <a:pt x="43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87" y="0"/>
                    <a:pt x="62" y="20"/>
                    <a:pt x="58" y="48"/>
                  </a:cubicBezTo>
                  <a:cubicBezTo>
                    <a:pt x="1" y="352"/>
                    <a:pt x="1" y="352"/>
                    <a:pt x="1" y="352"/>
                  </a:cubicBezTo>
                  <a:cubicBezTo>
                    <a:pt x="0" y="355"/>
                    <a:pt x="0" y="357"/>
                    <a:pt x="1" y="360"/>
                  </a:cubicBezTo>
                  <a:cubicBezTo>
                    <a:pt x="0" y="362"/>
                    <a:pt x="0" y="365"/>
                    <a:pt x="0" y="368"/>
                  </a:cubicBezTo>
                  <a:cubicBezTo>
                    <a:pt x="0" y="400"/>
                    <a:pt x="26" y="426"/>
                    <a:pt x="59" y="426"/>
                  </a:cubicBezTo>
                  <a:cubicBezTo>
                    <a:pt x="87" y="426"/>
                    <a:pt x="111" y="406"/>
                    <a:pt x="116" y="378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2" y="873"/>
                    <a:pt x="152" y="873"/>
                    <a:pt x="152" y="873"/>
                  </a:cubicBezTo>
                  <a:cubicBezTo>
                    <a:pt x="152" y="905"/>
                    <a:pt x="178" y="931"/>
                    <a:pt x="210" y="931"/>
                  </a:cubicBezTo>
                  <a:cubicBezTo>
                    <a:pt x="242" y="931"/>
                    <a:pt x="268" y="905"/>
                    <a:pt x="268" y="873"/>
                  </a:cubicBezTo>
                  <a:cubicBezTo>
                    <a:pt x="268" y="516"/>
                    <a:pt x="268" y="516"/>
                    <a:pt x="268" y="516"/>
                  </a:cubicBezTo>
                  <a:cubicBezTo>
                    <a:pt x="282" y="516"/>
                    <a:pt x="282" y="516"/>
                    <a:pt x="282" y="516"/>
                  </a:cubicBezTo>
                  <a:cubicBezTo>
                    <a:pt x="282" y="873"/>
                    <a:pt x="282" y="873"/>
                    <a:pt x="282" y="873"/>
                  </a:cubicBezTo>
                  <a:cubicBezTo>
                    <a:pt x="282" y="905"/>
                    <a:pt x="308" y="931"/>
                    <a:pt x="341" y="931"/>
                  </a:cubicBezTo>
                  <a:cubicBezTo>
                    <a:pt x="373" y="931"/>
                    <a:pt x="399" y="905"/>
                    <a:pt x="399" y="873"/>
                  </a:cubicBezTo>
                  <a:cubicBezTo>
                    <a:pt x="398" y="152"/>
                    <a:pt x="398" y="152"/>
                    <a:pt x="398" y="152"/>
                  </a:cubicBezTo>
                  <a:cubicBezTo>
                    <a:pt x="435" y="378"/>
                    <a:pt x="435" y="378"/>
                    <a:pt x="435" y="378"/>
                  </a:cubicBezTo>
                  <a:cubicBezTo>
                    <a:pt x="440" y="406"/>
                    <a:pt x="464" y="426"/>
                    <a:pt x="492" y="426"/>
                  </a:cubicBezTo>
                  <a:cubicBezTo>
                    <a:pt x="524" y="426"/>
                    <a:pt x="550" y="400"/>
                    <a:pt x="550" y="368"/>
                  </a:cubicBezTo>
                  <a:cubicBezTo>
                    <a:pt x="550" y="365"/>
                    <a:pt x="550" y="362"/>
                    <a:pt x="550" y="3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29"/>
            <p:cNvSpPr/>
            <p:nvPr/>
          </p:nvSpPr>
          <p:spPr>
            <a:xfrm>
              <a:off x="7169907" y="3464762"/>
              <a:ext cx="476759" cy="4779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29"/>
            <p:cNvSpPr/>
            <p:nvPr/>
          </p:nvSpPr>
          <p:spPr>
            <a:xfrm>
              <a:off x="6882451" y="3999946"/>
              <a:ext cx="1050503" cy="1780831"/>
            </a:xfrm>
            <a:custGeom>
              <a:avLst/>
              <a:gdLst/>
              <a:ahLst/>
              <a:cxnLst/>
              <a:rect l="l" t="t" r="r" b="b"/>
              <a:pathLst>
                <a:path w="550" h="932" extrusionOk="0">
                  <a:moveTo>
                    <a:pt x="549" y="360"/>
                  </a:moveTo>
                  <a:cubicBezTo>
                    <a:pt x="550" y="358"/>
                    <a:pt x="550" y="356"/>
                    <a:pt x="550" y="353"/>
                  </a:cubicBezTo>
                  <a:cubicBezTo>
                    <a:pt x="493" y="50"/>
                    <a:pt x="493" y="50"/>
                    <a:pt x="493" y="50"/>
                  </a:cubicBezTo>
                  <a:cubicBezTo>
                    <a:pt x="488" y="21"/>
                    <a:pt x="464" y="0"/>
                    <a:pt x="43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86" y="0"/>
                    <a:pt x="62" y="21"/>
                    <a:pt x="58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6"/>
                    <a:pt x="0" y="358"/>
                    <a:pt x="1" y="360"/>
                  </a:cubicBezTo>
                  <a:cubicBezTo>
                    <a:pt x="0" y="363"/>
                    <a:pt x="0" y="366"/>
                    <a:pt x="0" y="369"/>
                  </a:cubicBezTo>
                  <a:cubicBezTo>
                    <a:pt x="0" y="401"/>
                    <a:pt x="26" y="427"/>
                    <a:pt x="58" y="427"/>
                  </a:cubicBezTo>
                  <a:cubicBezTo>
                    <a:pt x="87" y="427"/>
                    <a:pt x="111" y="407"/>
                    <a:pt x="116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8" y="932"/>
                    <a:pt x="210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3" y="932"/>
                    <a:pt x="399" y="906"/>
                    <a:pt x="399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5" y="379"/>
                    <a:pt x="435" y="379"/>
                    <a:pt x="435" y="379"/>
                  </a:cubicBezTo>
                  <a:cubicBezTo>
                    <a:pt x="440" y="407"/>
                    <a:pt x="464" y="427"/>
                    <a:pt x="492" y="427"/>
                  </a:cubicBezTo>
                  <a:cubicBezTo>
                    <a:pt x="524" y="427"/>
                    <a:pt x="550" y="401"/>
                    <a:pt x="550" y="369"/>
                  </a:cubicBezTo>
                  <a:cubicBezTo>
                    <a:pt x="550" y="366"/>
                    <a:pt x="550" y="363"/>
                    <a:pt x="549" y="3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29"/>
            <p:cNvSpPr/>
            <p:nvPr/>
          </p:nvSpPr>
          <p:spPr>
            <a:xfrm>
              <a:off x="8372319" y="3302336"/>
              <a:ext cx="536352" cy="5386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29"/>
            <p:cNvSpPr/>
            <p:nvPr/>
          </p:nvSpPr>
          <p:spPr>
            <a:xfrm>
              <a:off x="8047469" y="3906463"/>
              <a:ext cx="1186052" cy="2007524"/>
            </a:xfrm>
            <a:custGeom>
              <a:avLst/>
              <a:gdLst/>
              <a:ahLst/>
              <a:cxnLst/>
              <a:rect l="l" t="t" r="r" b="b"/>
              <a:pathLst>
                <a:path w="621" h="1051" extrusionOk="0">
                  <a:moveTo>
                    <a:pt x="620" y="406"/>
                  </a:moveTo>
                  <a:cubicBezTo>
                    <a:pt x="621" y="404"/>
                    <a:pt x="621" y="401"/>
                    <a:pt x="620" y="398"/>
                  </a:cubicBezTo>
                  <a:cubicBezTo>
                    <a:pt x="556" y="56"/>
                    <a:pt x="556" y="56"/>
                    <a:pt x="556" y="56"/>
                  </a:cubicBezTo>
                  <a:cubicBezTo>
                    <a:pt x="550" y="23"/>
                    <a:pt x="523" y="0"/>
                    <a:pt x="49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98" y="0"/>
                    <a:pt x="70" y="23"/>
                    <a:pt x="65" y="55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0" y="401"/>
                    <a:pt x="0" y="404"/>
                    <a:pt x="1" y="406"/>
                  </a:cubicBezTo>
                  <a:cubicBezTo>
                    <a:pt x="0" y="409"/>
                    <a:pt x="0" y="412"/>
                    <a:pt x="0" y="415"/>
                  </a:cubicBezTo>
                  <a:cubicBezTo>
                    <a:pt x="0" y="452"/>
                    <a:pt x="30" y="481"/>
                    <a:pt x="66" y="481"/>
                  </a:cubicBezTo>
                  <a:cubicBezTo>
                    <a:pt x="98" y="481"/>
                    <a:pt x="125" y="459"/>
                    <a:pt x="131" y="427"/>
                  </a:cubicBezTo>
                  <a:cubicBezTo>
                    <a:pt x="171" y="172"/>
                    <a:pt x="171" y="172"/>
                    <a:pt x="171" y="172"/>
                  </a:cubicBezTo>
                  <a:cubicBezTo>
                    <a:pt x="171" y="985"/>
                    <a:pt x="171" y="985"/>
                    <a:pt x="171" y="985"/>
                  </a:cubicBezTo>
                  <a:cubicBezTo>
                    <a:pt x="171" y="1022"/>
                    <a:pt x="200" y="1051"/>
                    <a:pt x="237" y="1051"/>
                  </a:cubicBezTo>
                  <a:cubicBezTo>
                    <a:pt x="273" y="1051"/>
                    <a:pt x="303" y="1022"/>
                    <a:pt x="303" y="985"/>
                  </a:cubicBezTo>
                  <a:cubicBezTo>
                    <a:pt x="303" y="583"/>
                    <a:pt x="303" y="583"/>
                    <a:pt x="303" y="583"/>
                  </a:cubicBezTo>
                  <a:cubicBezTo>
                    <a:pt x="318" y="583"/>
                    <a:pt x="318" y="583"/>
                    <a:pt x="318" y="583"/>
                  </a:cubicBezTo>
                  <a:cubicBezTo>
                    <a:pt x="318" y="985"/>
                    <a:pt x="318" y="985"/>
                    <a:pt x="318" y="985"/>
                  </a:cubicBezTo>
                  <a:cubicBezTo>
                    <a:pt x="318" y="1022"/>
                    <a:pt x="348" y="1051"/>
                    <a:pt x="384" y="1051"/>
                  </a:cubicBezTo>
                  <a:cubicBezTo>
                    <a:pt x="420" y="1051"/>
                    <a:pt x="450" y="1022"/>
                    <a:pt x="450" y="985"/>
                  </a:cubicBezTo>
                  <a:cubicBezTo>
                    <a:pt x="449" y="172"/>
                    <a:pt x="449" y="172"/>
                    <a:pt x="449" y="172"/>
                  </a:cubicBezTo>
                  <a:cubicBezTo>
                    <a:pt x="490" y="427"/>
                    <a:pt x="490" y="427"/>
                    <a:pt x="490" y="427"/>
                  </a:cubicBezTo>
                  <a:cubicBezTo>
                    <a:pt x="496" y="459"/>
                    <a:pt x="523" y="481"/>
                    <a:pt x="555" y="481"/>
                  </a:cubicBezTo>
                  <a:cubicBezTo>
                    <a:pt x="591" y="481"/>
                    <a:pt x="621" y="452"/>
                    <a:pt x="621" y="415"/>
                  </a:cubicBezTo>
                  <a:cubicBezTo>
                    <a:pt x="621" y="412"/>
                    <a:pt x="620" y="409"/>
                    <a:pt x="620" y="4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29"/>
            <p:cNvSpPr/>
            <p:nvPr/>
          </p:nvSpPr>
          <p:spPr>
            <a:xfrm>
              <a:off x="8164321" y="1602135"/>
              <a:ext cx="1674495" cy="1742269"/>
            </a:xfrm>
            <a:custGeom>
              <a:avLst/>
              <a:gdLst/>
              <a:ahLst/>
              <a:cxnLst/>
              <a:rect l="l" t="t" r="r" b="b"/>
              <a:pathLst>
                <a:path w="877" h="912" extrusionOk="0">
                  <a:moveTo>
                    <a:pt x="736" y="178"/>
                  </a:moveTo>
                  <a:cubicBezTo>
                    <a:pt x="595" y="16"/>
                    <a:pt x="347" y="0"/>
                    <a:pt x="183" y="143"/>
                  </a:cubicBezTo>
                  <a:cubicBezTo>
                    <a:pt x="19" y="285"/>
                    <a:pt x="0" y="533"/>
                    <a:pt x="142" y="695"/>
                  </a:cubicBezTo>
                  <a:cubicBezTo>
                    <a:pt x="197" y="759"/>
                    <a:pt x="268" y="800"/>
                    <a:pt x="344" y="818"/>
                  </a:cubicBezTo>
                  <a:cubicBezTo>
                    <a:pt x="344" y="818"/>
                    <a:pt x="344" y="818"/>
                    <a:pt x="344" y="818"/>
                  </a:cubicBezTo>
                  <a:cubicBezTo>
                    <a:pt x="371" y="912"/>
                    <a:pt x="371" y="912"/>
                    <a:pt x="371" y="912"/>
                  </a:cubicBezTo>
                  <a:cubicBezTo>
                    <a:pt x="451" y="828"/>
                    <a:pt x="451" y="828"/>
                    <a:pt x="451" y="828"/>
                  </a:cubicBezTo>
                  <a:cubicBezTo>
                    <a:pt x="538" y="825"/>
                    <a:pt x="624" y="792"/>
                    <a:pt x="695" y="731"/>
                  </a:cubicBezTo>
                  <a:cubicBezTo>
                    <a:pt x="859" y="588"/>
                    <a:pt x="877" y="341"/>
                    <a:pt x="736" y="1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6300526" y="1822986"/>
              <a:ext cx="1562316" cy="1584519"/>
            </a:xfrm>
            <a:custGeom>
              <a:avLst/>
              <a:gdLst/>
              <a:ahLst/>
              <a:cxnLst/>
              <a:rect l="l" t="t" r="r" b="b"/>
              <a:pathLst>
                <a:path w="818" h="829" extrusionOk="0">
                  <a:moveTo>
                    <a:pt x="608" y="112"/>
                  </a:moveTo>
                  <a:cubicBezTo>
                    <a:pt x="443" y="0"/>
                    <a:pt x="220" y="40"/>
                    <a:pt x="110" y="202"/>
                  </a:cubicBezTo>
                  <a:cubicBezTo>
                    <a:pt x="0" y="364"/>
                    <a:pt x="44" y="587"/>
                    <a:pt x="209" y="699"/>
                  </a:cubicBezTo>
                  <a:cubicBezTo>
                    <a:pt x="280" y="747"/>
                    <a:pt x="362" y="767"/>
                    <a:pt x="441" y="761"/>
                  </a:cubicBezTo>
                  <a:cubicBezTo>
                    <a:pt x="524" y="829"/>
                    <a:pt x="524" y="829"/>
                    <a:pt x="524" y="829"/>
                  </a:cubicBezTo>
                  <a:cubicBezTo>
                    <a:pt x="537" y="741"/>
                    <a:pt x="537" y="741"/>
                    <a:pt x="537" y="741"/>
                  </a:cubicBezTo>
                  <a:cubicBezTo>
                    <a:pt x="537" y="741"/>
                    <a:pt x="537" y="741"/>
                    <a:pt x="537" y="741"/>
                  </a:cubicBezTo>
                  <a:cubicBezTo>
                    <a:pt x="604" y="716"/>
                    <a:pt x="664" y="672"/>
                    <a:pt x="707" y="608"/>
                  </a:cubicBezTo>
                  <a:cubicBezTo>
                    <a:pt x="818" y="446"/>
                    <a:pt x="773" y="224"/>
                    <a:pt x="608" y="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9661200" y="2084734"/>
              <a:ext cx="1453643" cy="1422095"/>
            </a:xfrm>
            <a:custGeom>
              <a:avLst/>
              <a:gdLst/>
              <a:ahLst/>
              <a:cxnLst/>
              <a:rect l="l" t="t" r="r" b="b"/>
              <a:pathLst>
                <a:path w="761" h="744" extrusionOk="0">
                  <a:moveTo>
                    <a:pt x="690" y="249"/>
                  </a:moveTo>
                  <a:cubicBezTo>
                    <a:pt x="619" y="79"/>
                    <a:pt x="423" y="0"/>
                    <a:pt x="252" y="72"/>
                  </a:cubicBezTo>
                  <a:cubicBezTo>
                    <a:pt x="81" y="143"/>
                    <a:pt x="0" y="338"/>
                    <a:pt x="71" y="507"/>
                  </a:cubicBezTo>
                  <a:cubicBezTo>
                    <a:pt x="98" y="573"/>
                    <a:pt x="145" y="626"/>
                    <a:pt x="202" y="661"/>
                  </a:cubicBezTo>
                  <a:cubicBezTo>
                    <a:pt x="198" y="744"/>
                    <a:pt x="198" y="744"/>
                    <a:pt x="198" y="744"/>
                  </a:cubicBezTo>
                  <a:cubicBezTo>
                    <a:pt x="286" y="698"/>
                    <a:pt x="286" y="698"/>
                    <a:pt x="286" y="698"/>
                  </a:cubicBezTo>
                  <a:cubicBezTo>
                    <a:pt x="357" y="718"/>
                    <a:pt x="435" y="715"/>
                    <a:pt x="508" y="684"/>
                  </a:cubicBezTo>
                  <a:cubicBezTo>
                    <a:pt x="679" y="613"/>
                    <a:pt x="761" y="418"/>
                    <a:pt x="690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8623468" y="2081783"/>
              <a:ext cx="756201" cy="780204"/>
            </a:xfrm>
            <a:custGeom>
              <a:avLst/>
              <a:gdLst/>
              <a:ahLst/>
              <a:cxnLst/>
              <a:rect l="l" t="t" r="r" b="b"/>
              <a:pathLst>
                <a:path w="444" h="462" extrusionOk="0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9373232" y="3252727"/>
              <a:ext cx="223041" cy="221166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10077778" y="2587300"/>
              <a:ext cx="620486" cy="475268"/>
            </a:xfrm>
            <a:custGeom>
              <a:avLst/>
              <a:gdLst/>
              <a:ahLst/>
              <a:cxnLst/>
              <a:rect l="l" t="t" r="r" b="b"/>
              <a:pathLst>
                <a:path w="497" h="382" extrusionOk="0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6859453" y="2313803"/>
              <a:ext cx="444462" cy="602886"/>
            </a:xfrm>
            <a:custGeom>
              <a:avLst/>
              <a:gdLst/>
              <a:ahLst/>
              <a:cxnLst/>
              <a:rect l="l" t="t" r="r" b="b"/>
              <a:pathLst>
                <a:path w="355" h="487" extrusionOk="0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29"/>
          <p:cNvSpPr txBox="1"/>
          <p:nvPr/>
        </p:nvSpPr>
        <p:spPr>
          <a:xfrm>
            <a:off x="7859470" y="1903190"/>
            <a:ext cx="10559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23%</a:t>
            </a:r>
            <a:endParaRPr/>
          </a:p>
        </p:txBody>
      </p:sp>
      <p:sp>
        <p:nvSpPr>
          <p:cNvPr id="2552" name="Google Shape;2552;p29"/>
          <p:cNvSpPr/>
          <p:nvPr/>
        </p:nvSpPr>
        <p:spPr>
          <a:xfrm>
            <a:off x="8771430" y="1964745"/>
            <a:ext cx="22013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/>
          </a:p>
        </p:txBody>
      </p:sp>
      <p:sp>
        <p:nvSpPr>
          <p:cNvPr id="2553" name="Google Shape;2553;p29"/>
          <p:cNvSpPr txBox="1"/>
          <p:nvPr/>
        </p:nvSpPr>
        <p:spPr>
          <a:xfrm>
            <a:off x="7859470" y="2402718"/>
            <a:ext cx="31133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Fusce sed erat sed orci auctor blandit nec vel nulla. In dui libero, vulputate at.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29"/>
          <p:cNvSpPr txBox="1"/>
          <p:nvPr/>
        </p:nvSpPr>
        <p:spPr>
          <a:xfrm>
            <a:off x="7859470" y="3001967"/>
            <a:ext cx="10559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46%</a:t>
            </a:r>
            <a:endParaRPr/>
          </a:p>
        </p:txBody>
      </p:sp>
      <p:sp>
        <p:nvSpPr>
          <p:cNvPr id="2555" name="Google Shape;2555;p29"/>
          <p:cNvSpPr/>
          <p:nvPr/>
        </p:nvSpPr>
        <p:spPr>
          <a:xfrm>
            <a:off x="8771430" y="3063522"/>
            <a:ext cx="22013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/>
          </a:p>
        </p:txBody>
      </p:sp>
      <p:sp>
        <p:nvSpPr>
          <p:cNvPr id="2556" name="Google Shape;2556;p29"/>
          <p:cNvSpPr txBox="1"/>
          <p:nvPr/>
        </p:nvSpPr>
        <p:spPr>
          <a:xfrm>
            <a:off x="7859470" y="3501495"/>
            <a:ext cx="31133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Fusce sed erat sed orci auctor blandit nec vel nulla. In dui libero, vulputate at.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29"/>
          <p:cNvSpPr txBox="1"/>
          <p:nvPr/>
        </p:nvSpPr>
        <p:spPr>
          <a:xfrm>
            <a:off x="7859470" y="4100744"/>
            <a:ext cx="10559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68%</a:t>
            </a:r>
            <a:endParaRPr/>
          </a:p>
        </p:txBody>
      </p:sp>
      <p:sp>
        <p:nvSpPr>
          <p:cNvPr id="2558" name="Google Shape;2558;p29"/>
          <p:cNvSpPr/>
          <p:nvPr/>
        </p:nvSpPr>
        <p:spPr>
          <a:xfrm>
            <a:off x="8771430" y="4162299"/>
            <a:ext cx="22013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/>
          </a:p>
        </p:txBody>
      </p:sp>
      <p:sp>
        <p:nvSpPr>
          <p:cNvPr id="2559" name="Google Shape;2559;p29"/>
          <p:cNvSpPr txBox="1"/>
          <p:nvPr/>
        </p:nvSpPr>
        <p:spPr>
          <a:xfrm>
            <a:off x="7859470" y="4600272"/>
            <a:ext cx="31133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Fusce sed erat sed orci auctor blandit nec vel nulla. In dui libero, vulputate at.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29"/>
          <p:cNvSpPr txBox="1"/>
          <p:nvPr/>
        </p:nvSpPr>
        <p:spPr>
          <a:xfrm>
            <a:off x="7859470" y="5199521"/>
            <a:ext cx="10559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79%</a:t>
            </a:r>
            <a:endParaRPr/>
          </a:p>
        </p:txBody>
      </p:sp>
      <p:sp>
        <p:nvSpPr>
          <p:cNvPr id="2561" name="Google Shape;2561;p29"/>
          <p:cNvSpPr/>
          <p:nvPr/>
        </p:nvSpPr>
        <p:spPr>
          <a:xfrm>
            <a:off x="8771430" y="5261076"/>
            <a:ext cx="22013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/>
          </a:p>
        </p:txBody>
      </p:sp>
      <p:sp>
        <p:nvSpPr>
          <p:cNvPr id="2562" name="Google Shape;2562;p29"/>
          <p:cNvSpPr txBox="1"/>
          <p:nvPr/>
        </p:nvSpPr>
        <p:spPr>
          <a:xfrm>
            <a:off x="7859470" y="5699049"/>
            <a:ext cx="31133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Fusce sed erat sed orci auctor blandit nec vel nulla. In dui libero, vulputate at.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513" name="Google Shape;513;p3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514" name="Google Shape;514;p3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15" name="Google Shape;515;p3"/>
          <p:cNvGrpSpPr/>
          <p:nvPr/>
        </p:nvGrpSpPr>
        <p:grpSpPr>
          <a:xfrm>
            <a:off x="1183080" y="1586823"/>
            <a:ext cx="3367419" cy="4529860"/>
            <a:chOff x="7833972" y="1702545"/>
            <a:chExt cx="3367419" cy="4529860"/>
          </a:xfrm>
        </p:grpSpPr>
        <p:sp>
          <p:nvSpPr>
            <p:cNvPr id="516" name="Google Shape;516;p3"/>
            <p:cNvSpPr/>
            <p:nvPr/>
          </p:nvSpPr>
          <p:spPr>
            <a:xfrm>
              <a:off x="8762382" y="2906575"/>
              <a:ext cx="630545" cy="1030920"/>
            </a:xfrm>
            <a:custGeom>
              <a:avLst/>
              <a:gdLst/>
              <a:ahLst/>
              <a:cxnLst/>
              <a:rect l="l" t="t" r="r" b="b"/>
              <a:pathLst>
                <a:path w="399" h="652" extrusionOk="0">
                  <a:moveTo>
                    <a:pt x="399" y="574"/>
                  </a:moveTo>
                  <a:cubicBezTo>
                    <a:pt x="316" y="532"/>
                    <a:pt x="259" y="446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259" y="132"/>
                    <a:pt x="165" y="25"/>
                    <a:pt x="42" y="3"/>
                  </a:cubicBezTo>
                  <a:cubicBezTo>
                    <a:pt x="20" y="0"/>
                    <a:pt x="0" y="17"/>
                    <a:pt x="0" y="39"/>
                  </a:cubicBezTo>
                  <a:cubicBezTo>
                    <a:pt x="0" y="56"/>
                    <a:pt x="12" y="71"/>
                    <a:pt x="29" y="74"/>
                  </a:cubicBezTo>
                  <a:cubicBezTo>
                    <a:pt x="119" y="90"/>
                    <a:pt x="187" y="168"/>
                    <a:pt x="187" y="262"/>
                  </a:cubicBezTo>
                  <a:cubicBezTo>
                    <a:pt x="187" y="358"/>
                    <a:pt x="187" y="358"/>
                    <a:pt x="187" y="358"/>
                  </a:cubicBezTo>
                  <a:cubicBezTo>
                    <a:pt x="187" y="358"/>
                    <a:pt x="187" y="358"/>
                    <a:pt x="187" y="358"/>
                  </a:cubicBezTo>
                  <a:cubicBezTo>
                    <a:pt x="192" y="493"/>
                    <a:pt x="278" y="607"/>
                    <a:pt x="399" y="652"/>
                  </a:cubicBezTo>
                  <a:lnTo>
                    <a:pt x="399" y="5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9631799" y="2906575"/>
              <a:ext cx="641183" cy="1035756"/>
            </a:xfrm>
            <a:custGeom>
              <a:avLst/>
              <a:gdLst/>
              <a:ahLst/>
              <a:cxnLst/>
              <a:rect l="l" t="t" r="r" b="b"/>
              <a:pathLst>
                <a:path w="406" h="655" extrusionOk="0">
                  <a:moveTo>
                    <a:pt x="364" y="3"/>
                  </a:moveTo>
                  <a:cubicBezTo>
                    <a:pt x="241" y="25"/>
                    <a:pt x="147" y="132"/>
                    <a:pt x="147" y="262"/>
                  </a:cubicBezTo>
                  <a:cubicBezTo>
                    <a:pt x="147" y="347"/>
                    <a:pt x="147" y="347"/>
                    <a:pt x="147" y="347"/>
                  </a:cubicBezTo>
                  <a:cubicBezTo>
                    <a:pt x="147" y="347"/>
                    <a:pt x="147" y="347"/>
                    <a:pt x="147" y="347"/>
                  </a:cubicBezTo>
                  <a:cubicBezTo>
                    <a:pt x="147" y="347"/>
                    <a:pt x="147" y="347"/>
                    <a:pt x="147" y="347"/>
                  </a:cubicBezTo>
                  <a:cubicBezTo>
                    <a:pt x="147" y="449"/>
                    <a:pt x="87" y="537"/>
                    <a:pt x="0" y="577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124" y="612"/>
                    <a:pt x="214" y="496"/>
                    <a:pt x="219" y="358"/>
                  </a:cubicBezTo>
                  <a:cubicBezTo>
                    <a:pt x="219" y="358"/>
                    <a:pt x="219" y="358"/>
                    <a:pt x="219" y="358"/>
                  </a:cubicBezTo>
                  <a:cubicBezTo>
                    <a:pt x="219" y="262"/>
                    <a:pt x="219" y="262"/>
                    <a:pt x="219" y="262"/>
                  </a:cubicBezTo>
                  <a:cubicBezTo>
                    <a:pt x="219" y="168"/>
                    <a:pt x="287" y="90"/>
                    <a:pt x="377" y="74"/>
                  </a:cubicBezTo>
                  <a:cubicBezTo>
                    <a:pt x="394" y="71"/>
                    <a:pt x="406" y="56"/>
                    <a:pt x="406" y="39"/>
                  </a:cubicBezTo>
                  <a:cubicBezTo>
                    <a:pt x="406" y="17"/>
                    <a:pt x="386" y="0"/>
                    <a:pt x="364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8479023" y="3897844"/>
              <a:ext cx="749497" cy="692438"/>
            </a:xfrm>
            <a:custGeom>
              <a:avLst/>
              <a:gdLst/>
              <a:ahLst/>
              <a:cxnLst/>
              <a:rect l="l" t="t" r="r" b="b"/>
              <a:pathLst>
                <a:path w="474" h="438" extrusionOk="0">
                  <a:moveTo>
                    <a:pt x="325" y="438"/>
                  </a:moveTo>
                  <a:cubicBezTo>
                    <a:pt x="146" y="438"/>
                    <a:pt x="0" y="292"/>
                    <a:pt x="0" y="113"/>
                  </a:cubicBezTo>
                  <a:cubicBezTo>
                    <a:pt x="0" y="74"/>
                    <a:pt x="6" y="36"/>
                    <a:pt x="20" y="0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77" y="53"/>
                    <a:pt x="72" y="83"/>
                    <a:pt x="72" y="113"/>
                  </a:cubicBezTo>
                  <a:cubicBezTo>
                    <a:pt x="72" y="253"/>
                    <a:pt x="185" y="366"/>
                    <a:pt x="325" y="366"/>
                  </a:cubicBezTo>
                  <a:cubicBezTo>
                    <a:pt x="357" y="366"/>
                    <a:pt x="389" y="360"/>
                    <a:pt x="418" y="349"/>
                  </a:cubicBezTo>
                  <a:cubicBezTo>
                    <a:pt x="435" y="342"/>
                    <a:pt x="454" y="348"/>
                    <a:pt x="463" y="364"/>
                  </a:cubicBezTo>
                  <a:cubicBezTo>
                    <a:pt x="463" y="365"/>
                    <a:pt x="463" y="365"/>
                    <a:pt x="463" y="365"/>
                  </a:cubicBezTo>
                  <a:cubicBezTo>
                    <a:pt x="474" y="384"/>
                    <a:pt x="465" y="407"/>
                    <a:pt x="445" y="415"/>
                  </a:cubicBezTo>
                  <a:cubicBezTo>
                    <a:pt x="407" y="430"/>
                    <a:pt x="366" y="438"/>
                    <a:pt x="325" y="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8068009" y="3360141"/>
              <a:ext cx="861680" cy="614104"/>
            </a:xfrm>
            <a:custGeom>
              <a:avLst/>
              <a:gdLst/>
              <a:ahLst/>
              <a:cxnLst/>
              <a:rect l="l" t="t" r="r" b="b"/>
              <a:pathLst>
                <a:path w="545" h="388" extrusionOk="0">
                  <a:moveTo>
                    <a:pt x="509" y="317"/>
                  </a:moveTo>
                  <a:cubicBezTo>
                    <a:pt x="262" y="317"/>
                    <a:pt x="262" y="317"/>
                    <a:pt x="262" y="317"/>
                  </a:cubicBezTo>
                  <a:cubicBezTo>
                    <a:pt x="157" y="317"/>
                    <a:pt x="72" y="231"/>
                    <a:pt x="72" y="126"/>
                  </a:cubicBezTo>
                  <a:cubicBezTo>
                    <a:pt x="72" y="94"/>
                    <a:pt x="80" y="63"/>
                    <a:pt x="96" y="3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1" y="39"/>
                    <a:pt x="0" y="82"/>
                    <a:pt x="0" y="126"/>
                  </a:cubicBezTo>
                  <a:cubicBezTo>
                    <a:pt x="0" y="271"/>
                    <a:pt x="118" y="388"/>
                    <a:pt x="262" y="388"/>
                  </a:cubicBezTo>
                  <a:cubicBezTo>
                    <a:pt x="509" y="388"/>
                    <a:pt x="509" y="388"/>
                    <a:pt x="509" y="388"/>
                  </a:cubicBezTo>
                  <a:cubicBezTo>
                    <a:pt x="529" y="388"/>
                    <a:pt x="545" y="372"/>
                    <a:pt x="545" y="352"/>
                  </a:cubicBezTo>
                  <a:cubicBezTo>
                    <a:pt x="545" y="333"/>
                    <a:pt x="529" y="317"/>
                    <a:pt x="509" y="3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8447109" y="1702545"/>
              <a:ext cx="1016415" cy="3221384"/>
            </a:xfrm>
            <a:custGeom>
              <a:avLst/>
              <a:gdLst/>
              <a:ahLst/>
              <a:cxnLst/>
              <a:rect l="l" t="t" r="r" b="b"/>
              <a:pathLst>
                <a:path w="643" h="2038" extrusionOk="0">
                  <a:moveTo>
                    <a:pt x="318" y="0"/>
                  </a:moveTo>
                  <a:cubicBezTo>
                    <a:pt x="165" y="0"/>
                    <a:pt x="31" y="108"/>
                    <a:pt x="0" y="258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95" y="156"/>
                    <a:pt x="199" y="72"/>
                    <a:pt x="318" y="72"/>
                  </a:cubicBezTo>
                  <a:cubicBezTo>
                    <a:pt x="458" y="72"/>
                    <a:pt x="571" y="185"/>
                    <a:pt x="571" y="325"/>
                  </a:cubicBezTo>
                  <a:cubicBezTo>
                    <a:pt x="571" y="2002"/>
                    <a:pt x="571" y="2002"/>
                    <a:pt x="571" y="2002"/>
                  </a:cubicBezTo>
                  <a:cubicBezTo>
                    <a:pt x="571" y="2022"/>
                    <a:pt x="588" y="2038"/>
                    <a:pt x="607" y="2038"/>
                  </a:cubicBezTo>
                  <a:cubicBezTo>
                    <a:pt x="627" y="2038"/>
                    <a:pt x="643" y="2022"/>
                    <a:pt x="643" y="2002"/>
                  </a:cubicBezTo>
                  <a:cubicBezTo>
                    <a:pt x="643" y="325"/>
                    <a:pt x="643" y="325"/>
                    <a:pt x="643" y="325"/>
                  </a:cubicBezTo>
                  <a:cubicBezTo>
                    <a:pt x="643" y="146"/>
                    <a:pt x="497" y="0"/>
                    <a:pt x="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8450978" y="2064237"/>
              <a:ext cx="349121" cy="114117"/>
            </a:xfrm>
            <a:custGeom>
              <a:avLst/>
              <a:gdLst/>
              <a:ahLst/>
              <a:cxnLst/>
              <a:rect l="l" t="t" r="r" b="b"/>
              <a:pathLst>
                <a:path w="221" h="72" extrusionOk="0">
                  <a:moveTo>
                    <a:pt x="1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204" y="72"/>
                    <a:pt x="221" y="56"/>
                    <a:pt x="221" y="36"/>
                  </a:cubicBezTo>
                  <a:cubicBezTo>
                    <a:pt x="221" y="16"/>
                    <a:pt x="204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8117330" y="2064237"/>
              <a:ext cx="333647" cy="665359"/>
            </a:xfrm>
            <a:custGeom>
              <a:avLst/>
              <a:gdLst/>
              <a:ahLst/>
              <a:cxnLst/>
              <a:rect l="l" t="t" r="r" b="b"/>
              <a:pathLst>
                <a:path w="211" h="421" extrusionOk="0">
                  <a:moveTo>
                    <a:pt x="0" y="211"/>
                  </a:moveTo>
                  <a:cubicBezTo>
                    <a:pt x="0" y="327"/>
                    <a:pt x="94" y="421"/>
                    <a:pt x="211" y="421"/>
                  </a:cubicBezTo>
                  <a:cubicBezTo>
                    <a:pt x="211" y="349"/>
                    <a:pt x="211" y="349"/>
                    <a:pt x="211" y="349"/>
                  </a:cubicBezTo>
                  <a:cubicBezTo>
                    <a:pt x="134" y="349"/>
                    <a:pt x="72" y="287"/>
                    <a:pt x="72" y="211"/>
                  </a:cubicBezTo>
                  <a:cubicBezTo>
                    <a:pt x="72" y="134"/>
                    <a:pt x="134" y="72"/>
                    <a:pt x="211" y="72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94" y="0"/>
                    <a:pt x="0" y="95"/>
                    <a:pt x="0" y="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7833972" y="2616447"/>
              <a:ext cx="1389713" cy="829765"/>
            </a:xfrm>
            <a:custGeom>
              <a:avLst/>
              <a:gdLst/>
              <a:ahLst/>
              <a:cxnLst/>
              <a:rect l="l" t="t" r="r" b="b"/>
              <a:pathLst>
                <a:path w="879" h="525" extrusionOk="0">
                  <a:moveTo>
                    <a:pt x="841" y="0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123" y="0"/>
                    <a:pt x="2" y="116"/>
                    <a:pt x="1" y="261"/>
                  </a:cubicBezTo>
                  <a:cubicBezTo>
                    <a:pt x="0" y="381"/>
                    <a:pt x="81" y="483"/>
                    <a:pt x="191" y="514"/>
                  </a:cubicBezTo>
                  <a:cubicBezTo>
                    <a:pt x="191" y="514"/>
                    <a:pt x="216" y="525"/>
                    <a:pt x="265" y="525"/>
                  </a:cubicBezTo>
                  <a:cubicBezTo>
                    <a:pt x="268" y="525"/>
                    <a:pt x="416" y="525"/>
                    <a:pt x="416" y="525"/>
                  </a:cubicBezTo>
                  <a:cubicBezTo>
                    <a:pt x="435" y="525"/>
                    <a:pt x="452" y="511"/>
                    <a:pt x="453" y="492"/>
                  </a:cubicBezTo>
                  <a:cubicBezTo>
                    <a:pt x="455" y="471"/>
                    <a:pt x="439" y="453"/>
                    <a:pt x="417" y="453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163" y="453"/>
                    <a:pt x="76" y="372"/>
                    <a:pt x="73" y="268"/>
                  </a:cubicBezTo>
                  <a:cubicBezTo>
                    <a:pt x="69" y="161"/>
                    <a:pt x="156" y="72"/>
                    <a:pt x="263" y="72"/>
                  </a:cubicBezTo>
                  <a:cubicBezTo>
                    <a:pt x="839" y="72"/>
                    <a:pt x="839" y="72"/>
                    <a:pt x="839" y="72"/>
                  </a:cubicBezTo>
                  <a:cubicBezTo>
                    <a:pt x="858" y="72"/>
                    <a:pt x="875" y="59"/>
                    <a:pt x="877" y="40"/>
                  </a:cubicBezTo>
                  <a:cubicBezTo>
                    <a:pt x="879" y="18"/>
                    <a:pt x="862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9806842" y="3897844"/>
              <a:ext cx="749497" cy="692438"/>
            </a:xfrm>
            <a:custGeom>
              <a:avLst/>
              <a:gdLst/>
              <a:ahLst/>
              <a:cxnLst/>
              <a:rect l="l" t="t" r="r" b="b"/>
              <a:pathLst>
                <a:path w="474" h="438" extrusionOk="0">
                  <a:moveTo>
                    <a:pt x="149" y="438"/>
                  </a:moveTo>
                  <a:cubicBezTo>
                    <a:pt x="328" y="438"/>
                    <a:pt x="474" y="292"/>
                    <a:pt x="474" y="113"/>
                  </a:cubicBezTo>
                  <a:cubicBezTo>
                    <a:pt x="474" y="74"/>
                    <a:pt x="468" y="36"/>
                    <a:pt x="454" y="0"/>
                  </a:cubicBezTo>
                  <a:cubicBezTo>
                    <a:pt x="387" y="25"/>
                    <a:pt x="387" y="25"/>
                    <a:pt x="387" y="25"/>
                  </a:cubicBezTo>
                  <a:cubicBezTo>
                    <a:pt x="397" y="53"/>
                    <a:pt x="402" y="83"/>
                    <a:pt x="402" y="113"/>
                  </a:cubicBezTo>
                  <a:cubicBezTo>
                    <a:pt x="402" y="253"/>
                    <a:pt x="289" y="366"/>
                    <a:pt x="149" y="366"/>
                  </a:cubicBezTo>
                  <a:cubicBezTo>
                    <a:pt x="117" y="366"/>
                    <a:pt x="85" y="360"/>
                    <a:pt x="56" y="349"/>
                  </a:cubicBezTo>
                  <a:cubicBezTo>
                    <a:pt x="39" y="342"/>
                    <a:pt x="20" y="348"/>
                    <a:pt x="11" y="364"/>
                  </a:cubicBezTo>
                  <a:cubicBezTo>
                    <a:pt x="11" y="365"/>
                    <a:pt x="11" y="365"/>
                    <a:pt x="11" y="365"/>
                  </a:cubicBezTo>
                  <a:cubicBezTo>
                    <a:pt x="0" y="384"/>
                    <a:pt x="9" y="407"/>
                    <a:pt x="29" y="415"/>
                  </a:cubicBezTo>
                  <a:cubicBezTo>
                    <a:pt x="67" y="430"/>
                    <a:pt x="108" y="438"/>
                    <a:pt x="149" y="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0105674" y="3360141"/>
              <a:ext cx="861680" cy="614104"/>
            </a:xfrm>
            <a:custGeom>
              <a:avLst/>
              <a:gdLst/>
              <a:ahLst/>
              <a:cxnLst/>
              <a:rect l="l" t="t" r="r" b="b"/>
              <a:pathLst>
                <a:path w="545" h="388" extrusionOk="0">
                  <a:moveTo>
                    <a:pt x="36" y="317"/>
                  </a:moveTo>
                  <a:cubicBezTo>
                    <a:pt x="283" y="317"/>
                    <a:pt x="283" y="317"/>
                    <a:pt x="283" y="317"/>
                  </a:cubicBezTo>
                  <a:cubicBezTo>
                    <a:pt x="388" y="317"/>
                    <a:pt x="473" y="231"/>
                    <a:pt x="473" y="126"/>
                  </a:cubicBezTo>
                  <a:cubicBezTo>
                    <a:pt x="473" y="94"/>
                    <a:pt x="465" y="63"/>
                    <a:pt x="449" y="35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34" y="39"/>
                    <a:pt x="545" y="82"/>
                    <a:pt x="545" y="126"/>
                  </a:cubicBezTo>
                  <a:cubicBezTo>
                    <a:pt x="545" y="271"/>
                    <a:pt x="427" y="388"/>
                    <a:pt x="283" y="388"/>
                  </a:cubicBezTo>
                  <a:cubicBezTo>
                    <a:pt x="36" y="388"/>
                    <a:pt x="36" y="388"/>
                    <a:pt x="36" y="388"/>
                  </a:cubicBezTo>
                  <a:cubicBezTo>
                    <a:pt x="16" y="388"/>
                    <a:pt x="0" y="372"/>
                    <a:pt x="0" y="352"/>
                  </a:cubicBezTo>
                  <a:cubicBezTo>
                    <a:pt x="0" y="333"/>
                    <a:pt x="16" y="317"/>
                    <a:pt x="36" y="3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9571839" y="1702545"/>
              <a:ext cx="1016415" cy="3221384"/>
            </a:xfrm>
            <a:custGeom>
              <a:avLst/>
              <a:gdLst/>
              <a:ahLst/>
              <a:cxnLst/>
              <a:rect l="l" t="t" r="r" b="b"/>
              <a:pathLst>
                <a:path w="643" h="2038" extrusionOk="0">
                  <a:moveTo>
                    <a:pt x="325" y="0"/>
                  </a:moveTo>
                  <a:cubicBezTo>
                    <a:pt x="478" y="0"/>
                    <a:pt x="612" y="108"/>
                    <a:pt x="643" y="258"/>
                  </a:cubicBezTo>
                  <a:cubicBezTo>
                    <a:pt x="573" y="273"/>
                    <a:pt x="573" y="273"/>
                    <a:pt x="573" y="273"/>
                  </a:cubicBezTo>
                  <a:cubicBezTo>
                    <a:pt x="548" y="156"/>
                    <a:pt x="444" y="72"/>
                    <a:pt x="325" y="72"/>
                  </a:cubicBezTo>
                  <a:cubicBezTo>
                    <a:pt x="185" y="72"/>
                    <a:pt x="72" y="185"/>
                    <a:pt x="72" y="325"/>
                  </a:cubicBezTo>
                  <a:cubicBezTo>
                    <a:pt x="72" y="2002"/>
                    <a:pt x="72" y="2002"/>
                    <a:pt x="72" y="2002"/>
                  </a:cubicBezTo>
                  <a:cubicBezTo>
                    <a:pt x="72" y="2022"/>
                    <a:pt x="55" y="2038"/>
                    <a:pt x="36" y="2038"/>
                  </a:cubicBezTo>
                  <a:cubicBezTo>
                    <a:pt x="16" y="2038"/>
                    <a:pt x="0" y="2022"/>
                    <a:pt x="0" y="2002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146"/>
                    <a:pt x="146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10235265" y="2064237"/>
              <a:ext cx="349121" cy="114117"/>
            </a:xfrm>
            <a:custGeom>
              <a:avLst/>
              <a:gdLst/>
              <a:ahLst/>
              <a:cxnLst/>
              <a:rect l="l" t="t" r="r" b="b"/>
              <a:pathLst>
                <a:path w="221" h="72" extrusionOk="0">
                  <a:moveTo>
                    <a:pt x="36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10584385" y="2064237"/>
              <a:ext cx="333647" cy="665359"/>
            </a:xfrm>
            <a:custGeom>
              <a:avLst/>
              <a:gdLst/>
              <a:ahLst/>
              <a:cxnLst/>
              <a:rect l="l" t="t" r="r" b="b"/>
              <a:pathLst>
                <a:path w="211" h="421" extrusionOk="0">
                  <a:moveTo>
                    <a:pt x="211" y="211"/>
                  </a:moveTo>
                  <a:cubicBezTo>
                    <a:pt x="211" y="327"/>
                    <a:pt x="117" y="421"/>
                    <a:pt x="0" y="421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77" y="349"/>
                    <a:pt x="139" y="287"/>
                    <a:pt x="139" y="211"/>
                  </a:cubicBezTo>
                  <a:cubicBezTo>
                    <a:pt x="139" y="134"/>
                    <a:pt x="77" y="72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211" y="95"/>
                    <a:pt x="211" y="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9811678" y="2616447"/>
              <a:ext cx="1389713" cy="829765"/>
            </a:xfrm>
            <a:custGeom>
              <a:avLst/>
              <a:gdLst/>
              <a:ahLst/>
              <a:cxnLst/>
              <a:rect l="l" t="t" r="r" b="b"/>
              <a:pathLst>
                <a:path w="879" h="525" extrusionOk="0">
                  <a:moveTo>
                    <a:pt x="38" y="0"/>
                  </a:moveTo>
                  <a:cubicBezTo>
                    <a:pt x="611" y="0"/>
                    <a:pt x="611" y="0"/>
                    <a:pt x="611" y="0"/>
                  </a:cubicBezTo>
                  <a:cubicBezTo>
                    <a:pt x="756" y="0"/>
                    <a:pt x="877" y="116"/>
                    <a:pt x="878" y="261"/>
                  </a:cubicBezTo>
                  <a:cubicBezTo>
                    <a:pt x="879" y="381"/>
                    <a:pt x="798" y="483"/>
                    <a:pt x="688" y="514"/>
                  </a:cubicBezTo>
                  <a:cubicBezTo>
                    <a:pt x="688" y="514"/>
                    <a:pt x="663" y="525"/>
                    <a:pt x="614" y="525"/>
                  </a:cubicBezTo>
                  <a:cubicBezTo>
                    <a:pt x="611" y="525"/>
                    <a:pt x="463" y="525"/>
                    <a:pt x="463" y="525"/>
                  </a:cubicBezTo>
                  <a:cubicBezTo>
                    <a:pt x="444" y="525"/>
                    <a:pt x="428" y="511"/>
                    <a:pt x="426" y="492"/>
                  </a:cubicBezTo>
                  <a:cubicBezTo>
                    <a:pt x="424" y="471"/>
                    <a:pt x="440" y="453"/>
                    <a:pt x="462" y="453"/>
                  </a:cubicBezTo>
                  <a:cubicBezTo>
                    <a:pt x="612" y="453"/>
                    <a:pt x="612" y="453"/>
                    <a:pt x="612" y="453"/>
                  </a:cubicBezTo>
                  <a:cubicBezTo>
                    <a:pt x="716" y="453"/>
                    <a:pt x="803" y="372"/>
                    <a:pt x="806" y="268"/>
                  </a:cubicBezTo>
                  <a:cubicBezTo>
                    <a:pt x="810" y="161"/>
                    <a:pt x="723" y="72"/>
                    <a:pt x="616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21" y="72"/>
                    <a:pt x="4" y="59"/>
                    <a:pt x="2" y="40"/>
                  </a:cubicBez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8935491" y="4804010"/>
              <a:ext cx="357825" cy="519329"/>
            </a:xfrm>
            <a:custGeom>
              <a:avLst/>
              <a:gdLst/>
              <a:ahLst/>
              <a:cxnLst/>
              <a:rect l="l" t="t" r="r" b="b"/>
              <a:pathLst>
                <a:path w="226" h="329" extrusionOk="0">
                  <a:moveTo>
                    <a:pt x="187" y="329"/>
                  </a:moveTo>
                  <a:cubicBezTo>
                    <a:pt x="187" y="329"/>
                    <a:pt x="187" y="329"/>
                    <a:pt x="187" y="329"/>
                  </a:cubicBezTo>
                  <a:cubicBezTo>
                    <a:pt x="169" y="329"/>
                    <a:pt x="154" y="315"/>
                    <a:pt x="152" y="297"/>
                  </a:cubicBezTo>
                  <a:cubicBezTo>
                    <a:pt x="140" y="202"/>
                    <a:pt x="82" y="116"/>
                    <a:pt x="20" y="71"/>
                  </a:cubicBezTo>
                  <a:cubicBezTo>
                    <a:pt x="5" y="61"/>
                    <a:pt x="0" y="4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8" y="6"/>
                    <a:pt x="43" y="0"/>
                    <a:pt x="61" y="12"/>
                  </a:cubicBezTo>
                  <a:cubicBezTo>
                    <a:pt x="137" y="67"/>
                    <a:pt x="209" y="170"/>
                    <a:pt x="223" y="288"/>
                  </a:cubicBezTo>
                  <a:cubicBezTo>
                    <a:pt x="226" y="310"/>
                    <a:pt x="209" y="329"/>
                    <a:pt x="187" y="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9742047" y="4804010"/>
              <a:ext cx="357825" cy="519329"/>
            </a:xfrm>
            <a:custGeom>
              <a:avLst/>
              <a:gdLst/>
              <a:ahLst/>
              <a:cxnLst/>
              <a:rect l="l" t="t" r="r" b="b"/>
              <a:pathLst>
                <a:path w="226" h="329" extrusionOk="0">
                  <a:moveTo>
                    <a:pt x="39" y="329"/>
                  </a:moveTo>
                  <a:cubicBezTo>
                    <a:pt x="39" y="329"/>
                    <a:pt x="39" y="329"/>
                    <a:pt x="39" y="329"/>
                  </a:cubicBezTo>
                  <a:cubicBezTo>
                    <a:pt x="57" y="329"/>
                    <a:pt x="72" y="315"/>
                    <a:pt x="74" y="297"/>
                  </a:cubicBezTo>
                  <a:cubicBezTo>
                    <a:pt x="86" y="202"/>
                    <a:pt x="144" y="116"/>
                    <a:pt x="206" y="71"/>
                  </a:cubicBezTo>
                  <a:cubicBezTo>
                    <a:pt x="221" y="61"/>
                    <a:pt x="226" y="41"/>
                    <a:pt x="218" y="26"/>
                  </a:cubicBezTo>
                  <a:cubicBezTo>
                    <a:pt x="218" y="26"/>
                    <a:pt x="218" y="26"/>
                    <a:pt x="218" y="26"/>
                  </a:cubicBezTo>
                  <a:cubicBezTo>
                    <a:pt x="208" y="6"/>
                    <a:pt x="183" y="0"/>
                    <a:pt x="165" y="12"/>
                  </a:cubicBezTo>
                  <a:cubicBezTo>
                    <a:pt x="89" y="67"/>
                    <a:pt x="17" y="170"/>
                    <a:pt x="3" y="288"/>
                  </a:cubicBezTo>
                  <a:cubicBezTo>
                    <a:pt x="0" y="310"/>
                    <a:pt x="17" y="329"/>
                    <a:pt x="39" y="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9124075" y="5424883"/>
              <a:ext cx="787214" cy="114117"/>
            </a:xfrm>
            <a:custGeom>
              <a:avLst/>
              <a:gdLst/>
              <a:ahLst/>
              <a:cxnLst/>
              <a:rect l="l" t="t" r="r" b="b"/>
              <a:pathLst>
                <a:path w="498" h="72" extrusionOk="0">
                  <a:moveTo>
                    <a:pt x="299" y="0"/>
                  </a:moveTo>
                  <a:cubicBezTo>
                    <a:pt x="297" y="0"/>
                    <a:pt x="297" y="0"/>
                    <a:pt x="29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9" y="72"/>
                    <a:pt x="299" y="72"/>
                    <a:pt x="299" y="72"/>
                  </a:cubicBezTo>
                  <a:cubicBezTo>
                    <a:pt x="462" y="72"/>
                    <a:pt x="462" y="72"/>
                    <a:pt x="462" y="72"/>
                  </a:cubicBezTo>
                  <a:cubicBezTo>
                    <a:pt x="482" y="72"/>
                    <a:pt x="498" y="56"/>
                    <a:pt x="498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8" y="16"/>
                    <a:pt x="482" y="0"/>
                    <a:pt x="462" y="0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9124075" y="5614433"/>
              <a:ext cx="787214" cy="114117"/>
            </a:xfrm>
            <a:custGeom>
              <a:avLst/>
              <a:gdLst/>
              <a:ahLst/>
              <a:cxnLst/>
              <a:rect l="l" t="t" r="r" b="b"/>
              <a:pathLst>
                <a:path w="498" h="72" extrusionOk="0">
                  <a:moveTo>
                    <a:pt x="299" y="0"/>
                  </a:moveTo>
                  <a:cubicBezTo>
                    <a:pt x="297" y="0"/>
                    <a:pt x="297" y="0"/>
                    <a:pt x="29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9" y="72"/>
                    <a:pt x="299" y="72"/>
                    <a:pt x="299" y="72"/>
                  </a:cubicBezTo>
                  <a:cubicBezTo>
                    <a:pt x="462" y="72"/>
                    <a:pt x="462" y="72"/>
                    <a:pt x="462" y="72"/>
                  </a:cubicBezTo>
                  <a:cubicBezTo>
                    <a:pt x="482" y="72"/>
                    <a:pt x="498" y="56"/>
                    <a:pt x="498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8" y="16"/>
                    <a:pt x="482" y="0"/>
                    <a:pt x="462" y="0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9124075" y="5803983"/>
              <a:ext cx="787214" cy="114117"/>
            </a:xfrm>
            <a:custGeom>
              <a:avLst/>
              <a:gdLst/>
              <a:ahLst/>
              <a:cxnLst/>
              <a:rect l="l" t="t" r="r" b="b"/>
              <a:pathLst>
                <a:path w="498" h="72" extrusionOk="0">
                  <a:moveTo>
                    <a:pt x="299" y="0"/>
                  </a:moveTo>
                  <a:cubicBezTo>
                    <a:pt x="297" y="0"/>
                    <a:pt x="297" y="0"/>
                    <a:pt x="29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9" y="72"/>
                    <a:pt x="299" y="72"/>
                    <a:pt x="299" y="72"/>
                  </a:cubicBezTo>
                  <a:cubicBezTo>
                    <a:pt x="462" y="72"/>
                    <a:pt x="462" y="72"/>
                    <a:pt x="462" y="72"/>
                  </a:cubicBezTo>
                  <a:cubicBezTo>
                    <a:pt x="482" y="72"/>
                    <a:pt x="498" y="56"/>
                    <a:pt x="498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8" y="16"/>
                    <a:pt x="482" y="0"/>
                    <a:pt x="462" y="0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9307822" y="6024480"/>
              <a:ext cx="419719" cy="207925"/>
            </a:xfrm>
            <a:custGeom>
              <a:avLst/>
              <a:gdLst/>
              <a:ahLst/>
              <a:cxnLst/>
              <a:rect l="l" t="t" r="r" b="b"/>
              <a:pathLst>
                <a:path w="266" h="132" extrusionOk="0">
                  <a:moveTo>
                    <a:pt x="133" y="132"/>
                  </a:moveTo>
                  <a:cubicBezTo>
                    <a:pt x="206" y="132"/>
                    <a:pt x="266" y="73"/>
                    <a:pt x="2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60" y="132"/>
                    <a:pt x="133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853771" y="4096095"/>
              <a:ext cx="239185" cy="191727"/>
            </a:xfrm>
            <a:custGeom>
              <a:avLst/>
              <a:gdLst/>
              <a:ahLst/>
              <a:cxnLst/>
              <a:rect l="l" t="t" r="r" b="b"/>
              <a:pathLst>
                <a:path w="444" h="356" extrusionOk="0">
                  <a:moveTo>
                    <a:pt x="399" y="36"/>
                  </a:moveTo>
                  <a:lnTo>
                    <a:pt x="399" y="36"/>
                  </a:lnTo>
                  <a:cubicBezTo>
                    <a:pt x="355" y="0"/>
                    <a:pt x="293" y="0"/>
                    <a:pt x="248" y="36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51" y="0"/>
                    <a:pt x="89" y="0"/>
                    <a:pt x="45" y="36"/>
                  </a:cubicBezTo>
                  <a:cubicBezTo>
                    <a:pt x="0" y="80"/>
                    <a:pt x="0" y="151"/>
                    <a:pt x="45" y="186"/>
                  </a:cubicBezTo>
                  <a:cubicBezTo>
                    <a:pt x="221" y="355"/>
                    <a:pt x="221" y="355"/>
                    <a:pt x="221" y="355"/>
                  </a:cubicBezTo>
                  <a:cubicBezTo>
                    <a:pt x="399" y="186"/>
                    <a:pt x="399" y="186"/>
                    <a:pt x="399" y="186"/>
                  </a:cubicBezTo>
                  <a:cubicBezTo>
                    <a:pt x="443" y="151"/>
                    <a:pt x="443" y="80"/>
                    <a:pt x="399" y="3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10242752" y="3515493"/>
              <a:ext cx="248677" cy="237287"/>
            </a:xfrm>
            <a:custGeom>
              <a:avLst/>
              <a:gdLst/>
              <a:ahLst/>
              <a:cxnLst/>
              <a:rect l="l" t="t" r="r" b="b"/>
              <a:pathLst>
                <a:path w="461" h="443" extrusionOk="0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180047" y="3012449"/>
              <a:ext cx="225897" cy="223998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10660063" y="2995365"/>
              <a:ext cx="256270" cy="258167"/>
            </a:xfrm>
            <a:custGeom>
              <a:avLst/>
              <a:gdLst/>
              <a:ahLst/>
              <a:cxnLst/>
              <a:rect l="l" t="t" r="r" b="b"/>
              <a:pathLst>
                <a:path w="479" h="479" extrusionOk="0">
                  <a:moveTo>
                    <a:pt x="239" y="0"/>
                  </a:moveTo>
                  <a:lnTo>
                    <a:pt x="239" y="0"/>
                  </a:lnTo>
                  <a:cubicBezTo>
                    <a:pt x="106" y="0"/>
                    <a:pt x="0" y="106"/>
                    <a:pt x="0" y="239"/>
                  </a:cubicBezTo>
                  <a:cubicBezTo>
                    <a:pt x="0" y="372"/>
                    <a:pt x="106" y="478"/>
                    <a:pt x="239" y="478"/>
                  </a:cubicBezTo>
                  <a:cubicBezTo>
                    <a:pt x="372" y="478"/>
                    <a:pt x="478" y="372"/>
                    <a:pt x="478" y="239"/>
                  </a:cubicBezTo>
                  <a:cubicBezTo>
                    <a:pt x="478" y="106"/>
                    <a:pt x="372" y="0"/>
                    <a:pt x="239" y="0"/>
                  </a:cubicBezTo>
                  <a:close/>
                  <a:moveTo>
                    <a:pt x="443" y="239"/>
                  </a:moveTo>
                  <a:lnTo>
                    <a:pt x="443" y="239"/>
                  </a:lnTo>
                  <a:cubicBezTo>
                    <a:pt x="443" y="292"/>
                    <a:pt x="425" y="328"/>
                    <a:pt x="399" y="363"/>
                  </a:cubicBezTo>
                  <a:cubicBezTo>
                    <a:pt x="390" y="363"/>
                    <a:pt x="381" y="345"/>
                    <a:pt x="390" y="328"/>
                  </a:cubicBezTo>
                  <a:cubicBezTo>
                    <a:pt x="399" y="310"/>
                    <a:pt x="399" y="275"/>
                    <a:pt x="399" y="257"/>
                  </a:cubicBezTo>
                  <a:cubicBezTo>
                    <a:pt x="399" y="239"/>
                    <a:pt x="390" y="204"/>
                    <a:pt x="372" y="204"/>
                  </a:cubicBezTo>
                  <a:cubicBezTo>
                    <a:pt x="346" y="204"/>
                    <a:pt x="337" y="204"/>
                    <a:pt x="319" y="178"/>
                  </a:cubicBezTo>
                  <a:cubicBezTo>
                    <a:pt x="301" y="124"/>
                    <a:pt x="372" y="115"/>
                    <a:pt x="346" y="88"/>
                  </a:cubicBezTo>
                  <a:cubicBezTo>
                    <a:pt x="337" y="80"/>
                    <a:pt x="301" y="115"/>
                    <a:pt x="293" y="62"/>
                  </a:cubicBezTo>
                  <a:lnTo>
                    <a:pt x="301" y="53"/>
                  </a:lnTo>
                  <a:cubicBezTo>
                    <a:pt x="381" y="80"/>
                    <a:pt x="443" y="150"/>
                    <a:pt x="443" y="239"/>
                  </a:cubicBezTo>
                  <a:close/>
                  <a:moveTo>
                    <a:pt x="212" y="44"/>
                  </a:moveTo>
                  <a:lnTo>
                    <a:pt x="212" y="44"/>
                  </a:lnTo>
                  <a:cubicBezTo>
                    <a:pt x="204" y="53"/>
                    <a:pt x="194" y="53"/>
                    <a:pt x="186" y="62"/>
                  </a:cubicBezTo>
                  <a:cubicBezTo>
                    <a:pt x="168" y="80"/>
                    <a:pt x="159" y="71"/>
                    <a:pt x="150" y="88"/>
                  </a:cubicBezTo>
                  <a:cubicBezTo>
                    <a:pt x="141" y="106"/>
                    <a:pt x="115" y="124"/>
                    <a:pt x="115" y="133"/>
                  </a:cubicBezTo>
                  <a:cubicBezTo>
                    <a:pt x="115" y="142"/>
                    <a:pt x="133" y="159"/>
                    <a:pt x="133" y="159"/>
                  </a:cubicBezTo>
                  <a:cubicBezTo>
                    <a:pt x="141" y="150"/>
                    <a:pt x="159" y="150"/>
                    <a:pt x="177" y="159"/>
                  </a:cubicBezTo>
                  <a:cubicBezTo>
                    <a:pt x="186" y="159"/>
                    <a:pt x="275" y="169"/>
                    <a:pt x="248" y="239"/>
                  </a:cubicBezTo>
                  <a:cubicBezTo>
                    <a:pt x="239" y="266"/>
                    <a:pt x="194" y="257"/>
                    <a:pt x="186" y="292"/>
                  </a:cubicBezTo>
                  <a:cubicBezTo>
                    <a:pt x="186" y="301"/>
                    <a:pt x="186" y="328"/>
                    <a:pt x="177" y="337"/>
                  </a:cubicBezTo>
                  <a:cubicBezTo>
                    <a:pt x="177" y="345"/>
                    <a:pt x="186" y="390"/>
                    <a:pt x="177" y="390"/>
                  </a:cubicBezTo>
                  <a:cubicBezTo>
                    <a:pt x="168" y="390"/>
                    <a:pt x="133" y="345"/>
                    <a:pt x="133" y="345"/>
                  </a:cubicBezTo>
                  <a:cubicBezTo>
                    <a:pt x="133" y="337"/>
                    <a:pt x="124" y="310"/>
                    <a:pt x="124" y="284"/>
                  </a:cubicBezTo>
                  <a:cubicBezTo>
                    <a:pt x="124" y="266"/>
                    <a:pt x="88" y="266"/>
                    <a:pt x="88" y="239"/>
                  </a:cubicBezTo>
                  <a:cubicBezTo>
                    <a:pt x="88" y="213"/>
                    <a:pt x="106" y="195"/>
                    <a:pt x="106" y="186"/>
                  </a:cubicBezTo>
                  <a:cubicBezTo>
                    <a:pt x="97" y="169"/>
                    <a:pt x="62" y="169"/>
                    <a:pt x="53" y="169"/>
                  </a:cubicBezTo>
                  <a:cubicBezTo>
                    <a:pt x="80" y="97"/>
                    <a:pt x="141" y="53"/>
                    <a:pt x="212" y="44"/>
                  </a:cubicBezTo>
                  <a:close/>
                  <a:moveTo>
                    <a:pt x="177" y="434"/>
                  </a:moveTo>
                  <a:lnTo>
                    <a:pt x="177" y="434"/>
                  </a:lnTo>
                  <a:cubicBezTo>
                    <a:pt x="186" y="425"/>
                    <a:pt x="186" y="416"/>
                    <a:pt x="204" y="416"/>
                  </a:cubicBezTo>
                  <a:cubicBezTo>
                    <a:pt x="212" y="416"/>
                    <a:pt x="221" y="416"/>
                    <a:pt x="239" y="407"/>
                  </a:cubicBezTo>
                  <a:cubicBezTo>
                    <a:pt x="248" y="407"/>
                    <a:pt x="275" y="398"/>
                    <a:pt x="293" y="390"/>
                  </a:cubicBezTo>
                  <a:cubicBezTo>
                    <a:pt x="310" y="390"/>
                    <a:pt x="346" y="398"/>
                    <a:pt x="354" y="407"/>
                  </a:cubicBezTo>
                  <a:cubicBezTo>
                    <a:pt x="319" y="434"/>
                    <a:pt x="284" y="443"/>
                    <a:pt x="239" y="443"/>
                  </a:cubicBezTo>
                  <a:cubicBezTo>
                    <a:pt x="221" y="443"/>
                    <a:pt x="194" y="443"/>
                    <a:pt x="177" y="4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930285" y="2028110"/>
              <a:ext cx="267658" cy="172744"/>
            </a:xfrm>
            <a:custGeom>
              <a:avLst/>
              <a:gdLst/>
              <a:ahLst/>
              <a:cxnLst/>
              <a:rect l="l" t="t" r="r" b="b"/>
              <a:pathLst>
                <a:path w="498" h="320" extrusionOk="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9803082" y="2011974"/>
              <a:ext cx="267659" cy="205017"/>
            </a:xfrm>
            <a:custGeom>
              <a:avLst/>
              <a:gdLst/>
              <a:ahLst/>
              <a:cxnLst/>
              <a:rect l="l" t="t" r="r" b="b"/>
              <a:pathLst>
                <a:path w="497" h="382" extrusionOk="0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 txBox="1"/>
            <p:nvPr/>
          </p:nvSpPr>
          <p:spPr>
            <a:xfrm>
              <a:off x="8193964" y="2255264"/>
              <a:ext cx="12071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Energy</a:t>
              </a:r>
              <a:endParaRPr/>
            </a:p>
          </p:txBody>
        </p:sp>
        <p:sp>
          <p:nvSpPr>
            <p:cNvPr id="543" name="Google Shape;543;p3"/>
            <p:cNvSpPr txBox="1"/>
            <p:nvPr/>
          </p:nvSpPr>
          <p:spPr>
            <a:xfrm>
              <a:off x="9485338" y="2255264"/>
              <a:ext cx="14998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Graduate</a:t>
              </a:r>
              <a:endParaRPr/>
            </a:p>
          </p:txBody>
        </p:sp>
        <p:sp>
          <p:nvSpPr>
            <p:cNvPr id="544" name="Google Shape;544;p3"/>
            <p:cNvSpPr txBox="1"/>
            <p:nvPr/>
          </p:nvSpPr>
          <p:spPr>
            <a:xfrm>
              <a:off x="7955845" y="2721860"/>
              <a:ext cx="9413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Gear</a:t>
              </a:r>
              <a:endParaRPr/>
            </a:p>
          </p:txBody>
        </p:sp>
        <p:sp>
          <p:nvSpPr>
            <p:cNvPr id="545" name="Google Shape;545;p3"/>
            <p:cNvSpPr txBox="1"/>
            <p:nvPr/>
          </p:nvSpPr>
          <p:spPr>
            <a:xfrm>
              <a:off x="10066519" y="2721860"/>
              <a:ext cx="10070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Earth</a:t>
              </a:r>
              <a:endParaRPr/>
            </a:p>
          </p:txBody>
        </p:sp>
        <p:sp>
          <p:nvSpPr>
            <p:cNvPr id="546" name="Google Shape;546;p3"/>
            <p:cNvSpPr txBox="1"/>
            <p:nvPr/>
          </p:nvSpPr>
          <p:spPr>
            <a:xfrm>
              <a:off x="7968433" y="3487848"/>
              <a:ext cx="12459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Human</a:t>
              </a:r>
              <a:endParaRPr/>
            </a:p>
          </p:txBody>
        </p:sp>
        <p:sp>
          <p:nvSpPr>
            <p:cNvPr id="547" name="Google Shape;547;p3"/>
            <p:cNvSpPr txBox="1"/>
            <p:nvPr/>
          </p:nvSpPr>
          <p:spPr>
            <a:xfrm>
              <a:off x="9526519" y="4058528"/>
              <a:ext cx="10518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Heart</a:t>
              </a:r>
              <a:endParaRPr/>
            </a:p>
          </p:txBody>
        </p:sp>
      </p:grpSp>
      <p:sp>
        <p:nvSpPr>
          <p:cNvPr id="548" name="Google Shape;548;p3"/>
          <p:cNvSpPr txBox="1"/>
          <p:nvPr/>
        </p:nvSpPr>
        <p:spPr>
          <a:xfrm flipH="1">
            <a:off x="5990899" y="2551184"/>
            <a:ext cx="22049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/>
          </a:p>
        </p:txBody>
      </p:sp>
      <p:sp>
        <p:nvSpPr>
          <p:cNvPr id="549" name="Google Shape;549;p3"/>
          <p:cNvSpPr txBox="1"/>
          <p:nvPr/>
        </p:nvSpPr>
        <p:spPr>
          <a:xfrm>
            <a:off x="5990898" y="2133842"/>
            <a:ext cx="22049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16,67%</a:t>
            </a:r>
            <a:endParaRPr/>
          </a:p>
        </p:txBody>
      </p:sp>
      <p:sp>
        <p:nvSpPr>
          <p:cNvPr id="550" name="Google Shape;550;p3"/>
          <p:cNvSpPr txBox="1"/>
          <p:nvPr/>
        </p:nvSpPr>
        <p:spPr>
          <a:xfrm flipH="1">
            <a:off x="8996453" y="2534218"/>
            <a:ext cx="22049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/>
          </a:p>
        </p:txBody>
      </p:sp>
      <p:sp>
        <p:nvSpPr>
          <p:cNvPr id="551" name="Google Shape;551;p3"/>
          <p:cNvSpPr txBox="1"/>
          <p:nvPr/>
        </p:nvSpPr>
        <p:spPr>
          <a:xfrm>
            <a:off x="8996452" y="2116876"/>
            <a:ext cx="22049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16,67%</a:t>
            </a:r>
            <a:endParaRPr/>
          </a:p>
        </p:txBody>
      </p:sp>
      <p:sp>
        <p:nvSpPr>
          <p:cNvPr id="552" name="Google Shape;552;p3"/>
          <p:cNvSpPr txBox="1"/>
          <p:nvPr/>
        </p:nvSpPr>
        <p:spPr>
          <a:xfrm flipH="1">
            <a:off x="5990899" y="3925794"/>
            <a:ext cx="22049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/>
          </a:p>
        </p:txBody>
      </p:sp>
      <p:sp>
        <p:nvSpPr>
          <p:cNvPr id="553" name="Google Shape;553;p3"/>
          <p:cNvSpPr txBox="1"/>
          <p:nvPr/>
        </p:nvSpPr>
        <p:spPr>
          <a:xfrm>
            <a:off x="5990898" y="3508452"/>
            <a:ext cx="22049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16,67%</a:t>
            </a:r>
            <a:endParaRPr/>
          </a:p>
        </p:txBody>
      </p:sp>
      <p:sp>
        <p:nvSpPr>
          <p:cNvPr id="554" name="Google Shape;554;p3"/>
          <p:cNvSpPr txBox="1"/>
          <p:nvPr/>
        </p:nvSpPr>
        <p:spPr>
          <a:xfrm flipH="1">
            <a:off x="8996453" y="3908828"/>
            <a:ext cx="22049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/>
          </a:p>
        </p:txBody>
      </p:sp>
      <p:sp>
        <p:nvSpPr>
          <p:cNvPr id="555" name="Google Shape;555;p3"/>
          <p:cNvSpPr txBox="1"/>
          <p:nvPr/>
        </p:nvSpPr>
        <p:spPr>
          <a:xfrm>
            <a:off x="8996452" y="3491486"/>
            <a:ext cx="22049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16,67%</a:t>
            </a:r>
            <a:endParaRPr/>
          </a:p>
        </p:txBody>
      </p:sp>
      <p:sp>
        <p:nvSpPr>
          <p:cNvPr id="556" name="Google Shape;556;p3"/>
          <p:cNvSpPr txBox="1"/>
          <p:nvPr/>
        </p:nvSpPr>
        <p:spPr>
          <a:xfrm flipH="1">
            <a:off x="5990899" y="5300406"/>
            <a:ext cx="22049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/>
          </a:p>
        </p:txBody>
      </p:sp>
      <p:sp>
        <p:nvSpPr>
          <p:cNvPr id="557" name="Google Shape;557;p3"/>
          <p:cNvSpPr txBox="1"/>
          <p:nvPr/>
        </p:nvSpPr>
        <p:spPr>
          <a:xfrm>
            <a:off x="5990898" y="4883063"/>
            <a:ext cx="22049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16,67%</a:t>
            </a:r>
            <a:endParaRPr/>
          </a:p>
        </p:txBody>
      </p:sp>
      <p:sp>
        <p:nvSpPr>
          <p:cNvPr id="558" name="Google Shape;558;p3"/>
          <p:cNvSpPr txBox="1"/>
          <p:nvPr/>
        </p:nvSpPr>
        <p:spPr>
          <a:xfrm flipH="1">
            <a:off x="8996453" y="5283439"/>
            <a:ext cx="22049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</a:t>
            </a:r>
            <a:endParaRPr/>
          </a:p>
        </p:txBody>
      </p:sp>
      <p:sp>
        <p:nvSpPr>
          <p:cNvPr id="559" name="Google Shape;559;p3"/>
          <p:cNvSpPr txBox="1"/>
          <p:nvPr/>
        </p:nvSpPr>
        <p:spPr>
          <a:xfrm>
            <a:off x="8996452" y="4866096"/>
            <a:ext cx="22049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16,67%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30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2569" name="Google Shape;2569;p30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2570" name="Google Shape;2570;p30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71" name="Google Shape;2571;p30"/>
          <p:cNvGrpSpPr/>
          <p:nvPr/>
        </p:nvGrpSpPr>
        <p:grpSpPr>
          <a:xfrm>
            <a:off x="3851707" y="4194498"/>
            <a:ext cx="2496437" cy="690714"/>
            <a:chOff x="3851707" y="4194498"/>
            <a:chExt cx="2496437" cy="690714"/>
          </a:xfrm>
        </p:grpSpPr>
        <p:sp>
          <p:nvSpPr>
            <p:cNvPr id="2572" name="Google Shape;2572;p30"/>
            <p:cNvSpPr/>
            <p:nvPr/>
          </p:nvSpPr>
          <p:spPr>
            <a:xfrm>
              <a:off x="3851707" y="4194498"/>
              <a:ext cx="2496437" cy="690714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48" y="59"/>
                  </a:moveTo>
                  <a:cubicBezTo>
                    <a:pt x="572" y="59"/>
                    <a:pt x="572" y="59"/>
                    <a:pt x="572" y="59"/>
                  </a:cubicBezTo>
                  <a:cubicBezTo>
                    <a:pt x="589" y="24"/>
                    <a:pt x="626" y="0"/>
                    <a:pt x="667" y="0"/>
                  </a:cubicBezTo>
                  <a:cubicBezTo>
                    <a:pt x="726" y="0"/>
                    <a:pt x="774" y="48"/>
                    <a:pt x="774" y="107"/>
                  </a:cubicBezTo>
                  <a:cubicBezTo>
                    <a:pt x="774" y="166"/>
                    <a:pt x="726" y="214"/>
                    <a:pt x="667" y="214"/>
                  </a:cubicBezTo>
                  <a:cubicBezTo>
                    <a:pt x="626" y="214"/>
                    <a:pt x="589" y="190"/>
                    <a:pt x="572" y="156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21" y="156"/>
                    <a:pt x="0" y="134"/>
                    <a:pt x="0" y="107"/>
                  </a:cubicBezTo>
                  <a:cubicBezTo>
                    <a:pt x="0" y="81"/>
                    <a:pt x="21" y="59"/>
                    <a:pt x="48" y="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0"/>
            <p:cNvSpPr/>
            <p:nvPr/>
          </p:nvSpPr>
          <p:spPr>
            <a:xfrm>
              <a:off x="5744263" y="4281331"/>
              <a:ext cx="519022" cy="520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0"/>
            <p:cNvSpPr/>
            <p:nvPr/>
          </p:nvSpPr>
          <p:spPr>
            <a:xfrm>
              <a:off x="5870481" y="4407406"/>
              <a:ext cx="266587" cy="268847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177" y="0"/>
                  </a:moveTo>
                  <a:lnTo>
                    <a:pt x="177" y="0"/>
                  </a:lnTo>
                  <a:cubicBezTo>
                    <a:pt x="80" y="9"/>
                    <a:pt x="9" y="88"/>
                    <a:pt x="0" y="176"/>
                  </a:cubicBezTo>
                  <a:cubicBezTo>
                    <a:pt x="177" y="176"/>
                    <a:pt x="177" y="176"/>
                    <a:pt x="177" y="176"/>
                  </a:cubicBezTo>
                  <a:lnTo>
                    <a:pt x="177" y="0"/>
                  </a:lnTo>
                  <a:close/>
                  <a:moveTo>
                    <a:pt x="230" y="0"/>
                  </a:moveTo>
                  <a:lnTo>
                    <a:pt x="230" y="0"/>
                  </a:lnTo>
                  <a:cubicBezTo>
                    <a:pt x="230" y="203"/>
                    <a:pt x="230" y="203"/>
                    <a:pt x="230" y="203"/>
                  </a:cubicBezTo>
                  <a:cubicBezTo>
                    <a:pt x="230" y="221"/>
                    <a:pt x="222" y="229"/>
                    <a:pt x="204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9" y="336"/>
                    <a:pt x="98" y="416"/>
                    <a:pt x="204" y="416"/>
                  </a:cubicBezTo>
                  <a:cubicBezTo>
                    <a:pt x="319" y="416"/>
                    <a:pt x="417" y="319"/>
                    <a:pt x="417" y="203"/>
                  </a:cubicBezTo>
                  <a:cubicBezTo>
                    <a:pt x="417" y="97"/>
                    <a:pt x="337" y="9"/>
                    <a:pt x="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5" name="Google Shape;2575;p30"/>
          <p:cNvGrpSpPr/>
          <p:nvPr/>
        </p:nvGrpSpPr>
        <p:grpSpPr>
          <a:xfrm>
            <a:off x="3851707" y="2023330"/>
            <a:ext cx="2496437" cy="690714"/>
            <a:chOff x="3851707" y="2023330"/>
            <a:chExt cx="2496437" cy="690714"/>
          </a:xfrm>
        </p:grpSpPr>
        <p:sp>
          <p:nvSpPr>
            <p:cNvPr id="2576" name="Google Shape;2576;p30"/>
            <p:cNvSpPr/>
            <p:nvPr/>
          </p:nvSpPr>
          <p:spPr>
            <a:xfrm>
              <a:off x="3851707" y="2023330"/>
              <a:ext cx="2496437" cy="690714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48" y="59"/>
                  </a:moveTo>
                  <a:cubicBezTo>
                    <a:pt x="572" y="59"/>
                    <a:pt x="572" y="59"/>
                    <a:pt x="572" y="59"/>
                  </a:cubicBezTo>
                  <a:cubicBezTo>
                    <a:pt x="589" y="24"/>
                    <a:pt x="626" y="0"/>
                    <a:pt x="667" y="0"/>
                  </a:cubicBezTo>
                  <a:cubicBezTo>
                    <a:pt x="726" y="0"/>
                    <a:pt x="774" y="48"/>
                    <a:pt x="774" y="107"/>
                  </a:cubicBezTo>
                  <a:cubicBezTo>
                    <a:pt x="774" y="166"/>
                    <a:pt x="726" y="214"/>
                    <a:pt x="667" y="214"/>
                  </a:cubicBezTo>
                  <a:cubicBezTo>
                    <a:pt x="626" y="214"/>
                    <a:pt x="589" y="190"/>
                    <a:pt x="572" y="156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21" y="156"/>
                    <a:pt x="0" y="134"/>
                    <a:pt x="0" y="107"/>
                  </a:cubicBezTo>
                  <a:cubicBezTo>
                    <a:pt x="0" y="81"/>
                    <a:pt x="21" y="59"/>
                    <a:pt x="48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0"/>
            <p:cNvSpPr/>
            <p:nvPr/>
          </p:nvSpPr>
          <p:spPr>
            <a:xfrm>
              <a:off x="5744263" y="2110163"/>
              <a:ext cx="519022" cy="520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0"/>
            <p:cNvSpPr/>
            <p:nvPr/>
          </p:nvSpPr>
          <p:spPr>
            <a:xfrm>
              <a:off x="5880647" y="2214775"/>
              <a:ext cx="246254" cy="311772"/>
            </a:xfrm>
            <a:custGeom>
              <a:avLst/>
              <a:gdLst/>
              <a:ahLst/>
              <a:cxnLst/>
              <a:rect l="l" t="t" r="r" b="b"/>
              <a:pathLst>
                <a:path w="383" h="488" extrusionOk="0">
                  <a:moveTo>
                    <a:pt x="116" y="62"/>
                  </a:moveTo>
                  <a:lnTo>
                    <a:pt x="116" y="62"/>
                  </a:lnTo>
                  <a:cubicBezTo>
                    <a:pt x="116" y="355"/>
                    <a:pt x="116" y="355"/>
                    <a:pt x="116" y="355"/>
                  </a:cubicBezTo>
                  <a:cubicBezTo>
                    <a:pt x="98" y="355"/>
                    <a:pt x="80" y="355"/>
                    <a:pt x="63" y="364"/>
                  </a:cubicBezTo>
                  <a:cubicBezTo>
                    <a:pt x="18" y="372"/>
                    <a:pt x="0" y="417"/>
                    <a:pt x="18" y="443"/>
                  </a:cubicBezTo>
                  <a:cubicBezTo>
                    <a:pt x="27" y="478"/>
                    <a:pt x="63" y="487"/>
                    <a:pt x="98" y="470"/>
                  </a:cubicBezTo>
                  <a:cubicBezTo>
                    <a:pt x="133" y="461"/>
                    <a:pt x="160" y="434"/>
                    <a:pt x="160" y="399"/>
                  </a:cubicBezTo>
                  <a:cubicBezTo>
                    <a:pt x="160" y="399"/>
                    <a:pt x="160" y="248"/>
                    <a:pt x="160" y="160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19" y="301"/>
                    <a:pt x="301" y="301"/>
                    <a:pt x="284" y="311"/>
                  </a:cubicBezTo>
                  <a:cubicBezTo>
                    <a:pt x="239" y="328"/>
                    <a:pt x="222" y="364"/>
                    <a:pt x="239" y="399"/>
                  </a:cubicBezTo>
                  <a:cubicBezTo>
                    <a:pt x="248" y="425"/>
                    <a:pt x="284" y="434"/>
                    <a:pt x="319" y="425"/>
                  </a:cubicBezTo>
                  <a:cubicBezTo>
                    <a:pt x="355" y="408"/>
                    <a:pt x="382" y="381"/>
                    <a:pt x="382" y="355"/>
                  </a:cubicBezTo>
                  <a:cubicBezTo>
                    <a:pt x="382" y="0"/>
                    <a:pt x="382" y="0"/>
                    <a:pt x="382" y="0"/>
                  </a:cubicBezTo>
                  <a:lnTo>
                    <a:pt x="116" y="6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9" name="Google Shape;2579;p30"/>
          <p:cNvGrpSpPr/>
          <p:nvPr/>
        </p:nvGrpSpPr>
        <p:grpSpPr>
          <a:xfrm>
            <a:off x="7231066" y="1780213"/>
            <a:ext cx="5020301" cy="4568201"/>
            <a:chOff x="7231066" y="1780213"/>
            <a:chExt cx="5020301" cy="4568201"/>
          </a:xfrm>
        </p:grpSpPr>
        <p:sp>
          <p:nvSpPr>
            <p:cNvPr id="2580" name="Google Shape;2580;p30"/>
            <p:cNvSpPr/>
            <p:nvPr/>
          </p:nvSpPr>
          <p:spPr>
            <a:xfrm>
              <a:off x="9007176" y="3232149"/>
              <a:ext cx="2081649" cy="509235"/>
            </a:xfrm>
            <a:custGeom>
              <a:avLst/>
              <a:gdLst/>
              <a:ahLst/>
              <a:cxnLst/>
              <a:rect l="l" t="t" r="r" b="b"/>
              <a:pathLst>
                <a:path w="1025" h="251" extrusionOk="0">
                  <a:moveTo>
                    <a:pt x="0" y="84"/>
                  </a:moveTo>
                  <a:cubicBezTo>
                    <a:pt x="0" y="84"/>
                    <a:pt x="360" y="8"/>
                    <a:pt x="614" y="80"/>
                  </a:cubicBezTo>
                  <a:cubicBezTo>
                    <a:pt x="868" y="151"/>
                    <a:pt x="982" y="45"/>
                    <a:pt x="1025" y="0"/>
                  </a:cubicBezTo>
                  <a:cubicBezTo>
                    <a:pt x="990" y="125"/>
                    <a:pt x="990" y="125"/>
                    <a:pt x="990" y="125"/>
                  </a:cubicBezTo>
                  <a:cubicBezTo>
                    <a:pt x="990" y="125"/>
                    <a:pt x="919" y="251"/>
                    <a:pt x="645" y="182"/>
                  </a:cubicBezTo>
                  <a:cubicBezTo>
                    <a:pt x="510" y="148"/>
                    <a:pt x="400" y="129"/>
                    <a:pt x="229" y="164"/>
                  </a:cubicBezTo>
                  <a:cubicBezTo>
                    <a:pt x="229" y="164"/>
                    <a:pt x="109" y="111"/>
                    <a:pt x="0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81" name="Google Shape;2581;p30"/>
            <p:cNvGrpSpPr/>
            <p:nvPr/>
          </p:nvGrpSpPr>
          <p:grpSpPr>
            <a:xfrm>
              <a:off x="7237276" y="1780213"/>
              <a:ext cx="659520" cy="883087"/>
              <a:chOff x="6187309" y="1780212"/>
              <a:chExt cx="659520" cy="883086"/>
            </a:xfrm>
          </p:grpSpPr>
          <p:sp>
            <p:nvSpPr>
              <p:cNvPr id="2582" name="Google Shape;2582;p30"/>
              <p:cNvSpPr/>
              <p:nvPr/>
            </p:nvSpPr>
            <p:spPr>
              <a:xfrm>
                <a:off x="6363678" y="1780212"/>
                <a:ext cx="231018" cy="20121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99" extrusionOk="0">
                    <a:moveTo>
                      <a:pt x="110" y="71"/>
                    </a:move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63"/>
                      <a:pt x="91" y="63"/>
                      <a:pt x="90" y="63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3" y="36"/>
                      <a:pt x="52" y="35"/>
                      <a:pt x="51" y="35"/>
                    </a:cubicBezTo>
                    <a:cubicBezTo>
                      <a:pt x="51" y="35"/>
                      <a:pt x="51" y="34"/>
                      <a:pt x="51" y="3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6" y="2"/>
                      <a:pt x="44" y="0"/>
                      <a:pt x="42" y="0"/>
                    </a:cubicBezTo>
                    <a:cubicBezTo>
                      <a:pt x="39" y="0"/>
                      <a:pt x="38" y="3"/>
                      <a:pt x="38" y="5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34"/>
                      <a:pt x="42" y="34"/>
                      <a:pt x="41" y="35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1"/>
                      <a:pt x="35" y="41"/>
                      <a:pt x="35" y="4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2"/>
                      <a:pt x="1" y="33"/>
                      <a:pt x="0" y="35"/>
                    </a:cubicBezTo>
                    <a:cubicBezTo>
                      <a:pt x="0" y="37"/>
                      <a:pt x="1" y="40"/>
                      <a:pt x="3" y="4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7" y="51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71"/>
                      <a:pt x="60" y="72"/>
                      <a:pt x="60" y="72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70" y="86"/>
                      <a:pt x="71" y="87"/>
                      <a:pt x="73" y="88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100" y="99"/>
                      <a:pt x="103" y="98"/>
                      <a:pt x="104" y="96"/>
                    </a:cubicBezTo>
                    <a:cubicBezTo>
                      <a:pt x="105" y="93"/>
                      <a:pt x="104" y="90"/>
                      <a:pt x="101" y="8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2"/>
                      <a:pt x="85" y="72"/>
                      <a:pt x="86" y="72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10" y="81"/>
                      <a:pt x="113" y="79"/>
                      <a:pt x="114" y="77"/>
                    </a:cubicBezTo>
                    <a:cubicBezTo>
                      <a:pt x="114" y="74"/>
                      <a:pt x="113" y="71"/>
                      <a:pt x="110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30"/>
              <p:cNvSpPr/>
              <p:nvPr/>
            </p:nvSpPr>
            <p:spPr>
              <a:xfrm>
                <a:off x="6405907" y="1821199"/>
                <a:ext cx="38503" cy="36019"/>
              </a:xfrm>
              <a:custGeom>
                <a:avLst/>
                <a:gdLst/>
                <a:ahLst/>
                <a:cxnLst/>
                <a:rect l="l" t="t" r="r" b="b"/>
                <a:pathLst>
                  <a:path w="19" h="18" extrusionOk="0">
                    <a:moveTo>
                      <a:pt x="4" y="15"/>
                    </a:moveTo>
                    <a:cubicBezTo>
                      <a:pt x="7" y="18"/>
                      <a:pt x="13" y="18"/>
                      <a:pt x="16" y="15"/>
                    </a:cubicBezTo>
                    <a:cubicBezTo>
                      <a:pt x="19" y="11"/>
                      <a:pt x="19" y="6"/>
                      <a:pt x="15" y="3"/>
                    </a:cubicBezTo>
                    <a:cubicBezTo>
                      <a:pt x="12" y="0"/>
                      <a:pt x="7" y="0"/>
                      <a:pt x="4" y="3"/>
                    </a:cubicBezTo>
                    <a:cubicBezTo>
                      <a:pt x="0" y="7"/>
                      <a:pt x="1" y="12"/>
                      <a:pt x="4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30"/>
              <p:cNvSpPr/>
              <p:nvPr/>
            </p:nvSpPr>
            <p:spPr>
              <a:xfrm>
                <a:off x="6686607" y="1899447"/>
                <a:ext cx="160222" cy="3390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67" extrusionOk="0">
                    <a:moveTo>
                      <a:pt x="79" y="21"/>
                    </a:moveTo>
                    <a:cubicBezTo>
                      <a:pt x="79" y="21"/>
                      <a:pt x="79" y="21"/>
                      <a:pt x="79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7" y="7"/>
                      <a:pt x="57" y="4"/>
                      <a:pt x="49" y="3"/>
                    </a:cubicBezTo>
                    <a:cubicBezTo>
                      <a:pt x="48" y="3"/>
                      <a:pt x="47" y="3"/>
                      <a:pt x="47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0" y="0"/>
                      <a:pt x="0" y="2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19" y="163"/>
                      <a:pt x="23" y="167"/>
                      <a:pt x="29" y="167"/>
                    </a:cubicBezTo>
                    <a:cubicBezTo>
                      <a:pt x="34" y="167"/>
                      <a:pt x="38" y="163"/>
                      <a:pt x="38" y="157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157"/>
                      <a:pt x="41" y="157"/>
                      <a:pt x="41" y="157"/>
                    </a:cubicBezTo>
                    <a:cubicBezTo>
                      <a:pt x="41" y="163"/>
                      <a:pt x="45" y="167"/>
                      <a:pt x="51" y="167"/>
                    </a:cubicBezTo>
                    <a:cubicBezTo>
                      <a:pt x="56" y="167"/>
                      <a:pt x="60" y="163"/>
                      <a:pt x="60" y="157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7"/>
                      <a:pt x="66" y="81"/>
                      <a:pt x="71" y="81"/>
                    </a:cubicBezTo>
                    <a:cubicBezTo>
                      <a:pt x="75" y="81"/>
                      <a:pt x="79" y="77"/>
                      <a:pt x="79" y="73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79" y="22"/>
                      <a:pt x="79" y="21"/>
                      <a:pt x="79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30"/>
              <p:cNvSpPr/>
              <p:nvPr/>
            </p:nvSpPr>
            <p:spPr>
              <a:xfrm>
                <a:off x="6731320" y="1828651"/>
                <a:ext cx="70796" cy="707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30"/>
              <p:cNvSpPr/>
              <p:nvPr/>
            </p:nvSpPr>
            <p:spPr>
              <a:xfrm>
                <a:off x="6674186" y="1786422"/>
                <a:ext cx="38503" cy="670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33" extrusionOk="0">
                    <a:moveTo>
                      <a:pt x="11" y="22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8"/>
                      <a:pt x="11" y="6"/>
                      <a:pt x="9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9" y="5"/>
                      <a:pt x="19" y="1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8"/>
                      <a:pt x="12" y="33"/>
                      <a:pt x="6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9" y="26"/>
                      <a:pt x="11" y="24"/>
                      <a:pt x="11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30"/>
              <p:cNvSpPr/>
              <p:nvPr/>
            </p:nvSpPr>
            <p:spPr>
              <a:xfrm>
                <a:off x="6532595" y="1786422"/>
                <a:ext cx="39745" cy="67070"/>
              </a:xfrm>
              <a:custGeom>
                <a:avLst/>
                <a:gdLst/>
                <a:ahLst/>
                <a:cxnLst/>
                <a:rect l="l" t="t" r="r" b="b"/>
                <a:pathLst>
                  <a:path w="20" h="33" extrusionOk="0">
                    <a:moveTo>
                      <a:pt x="11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6"/>
                      <a:pt x="7" y="8"/>
                      <a:pt x="7" y="1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11" y="26"/>
                      <a:pt x="14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8" y="33"/>
                      <a:pt x="3" y="28"/>
                      <a:pt x="3" y="2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30"/>
              <p:cNvSpPr/>
              <p:nvPr/>
            </p:nvSpPr>
            <p:spPr>
              <a:xfrm>
                <a:off x="6578550" y="1780212"/>
                <a:ext cx="8942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44" h="54" extrusionOk="0">
                    <a:moveTo>
                      <a:pt x="42" y="40"/>
                    </a:moveTo>
                    <a:cubicBezTo>
                      <a:pt x="42" y="48"/>
                      <a:pt x="36" y="54"/>
                      <a:pt x="28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8" y="54"/>
                      <a:pt x="1" y="48"/>
                      <a:pt x="1" y="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lnTo>
                      <a:pt x="42" y="4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30"/>
              <p:cNvSpPr/>
              <p:nvPr/>
            </p:nvSpPr>
            <p:spPr>
              <a:xfrm>
                <a:off x="6607117" y="1895721"/>
                <a:ext cx="32293" cy="12420"/>
              </a:xfrm>
              <a:custGeom>
                <a:avLst/>
                <a:gdLst/>
                <a:ahLst/>
                <a:cxnLst/>
                <a:rect l="l" t="t" r="r" b="b"/>
                <a:pathLst>
                  <a:path w="16" h="6" extrusionOk="0">
                    <a:moveTo>
                      <a:pt x="0" y="3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1"/>
                      <a:pt x="16" y="3"/>
                    </a:cubicBezTo>
                    <a:cubicBezTo>
                      <a:pt x="16" y="4"/>
                      <a:pt x="15" y="6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30"/>
              <p:cNvSpPr/>
              <p:nvPr/>
            </p:nvSpPr>
            <p:spPr>
              <a:xfrm>
                <a:off x="6607117" y="1975211"/>
                <a:ext cx="32293" cy="12420"/>
              </a:xfrm>
              <a:custGeom>
                <a:avLst/>
                <a:gdLst/>
                <a:ahLst/>
                <a:cxnLst/>
                <a:rect l="l" t="t" r="r" b="b"/>
                <a:pathLst>
                  <a:path w="16" h="6" extrusionOk="0">
                    <a:moveTo>
                      <a:pt x="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1"/>
                      <a:pt x="16" y="3"/>
                    </a:cubicBezTo>
                    <a:cubicBezTo>
                      <a:pt x="16" y="5"/>
                      <a:pt x="15" y="6"/>
                      <a:pt x="13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30"/>
              <p:cNvSpPr/>
              <p:nvPr/>
            </p:nvSpPr>
            <p:spPr>
              <a:xfrm>
                <a:off x="6584760" y="1993842"/>
                <a:ext cx="77006" cy="11178"/>
              </a:xfrm>
              <a:custGeom>
                <a:avLst/>
                <a:gdLst/>
                <a:ahLst/>
                <a:cxnLst/>
                <a:rect l="l" t="t" r="r" b="b"/>
                <a:pathLst>
                  <a:path w="38" h="6" extrusionOk="0">
                    <a:moveTo>
                      <a:pt x="2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8" y="2"/>
                      <a:pt x="38" y="3"/>
                    </a:cubicBezTo>
                    <a:cubicBezTo>
                      <a:pt x="38" y="5"/>
                      <a:pt x="37" y="6"/>
                      <a:pt x="3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30"/>
              <p:cNvSpPr/>
              <p:nvPr/>
            </p:nvSpPr>
            <p:spPr>
              <a:xfrm>
                <a:off x="6613327" y="1914352"/>
                <a:ext cx="19873" cy="54649"/>
              </a:xfrm>
              <a:custGeom>
                <a:avLst/>
                <a:gdLst/>
                <a:ahLst/>
                <a:cxnLst/>
                <a:rect l="l" t="t" r="r" b="b"/>
                <a:pathLst>
                  <a:path w="10" h="27" extrusionOk="0">
                    <a:moveTo>
                      <a:pt x="10" y="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8" y="25"/>
                      <a:pt x="7" y="27"/>
                      <a:pt x="5" y="27"/>
                    </a:cubicBezTo>
                    <a:cubicBezTo>
                      <a:pt x="3" y="27"/>
                      <a:pt x="2" y="25"/>
                      <a:pt x="2" y="2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7" y="0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30"/>
              <p:cNvSpPr/>
              <p:nvPr/>
            </p:nvSpPr>
            <p:spPr>
              <a:xfrm>
                <a:off x="6600906" y="2260879"/>
                <a:ext cx="26083" cy="4098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0" extrusionOk="0">
                    <a:moveTo>
                      <a:pt x="7" y="13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7" y="4"/>
                      <a:pt x="6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3" y="3"/>
                      <a:pt x="13" y="7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7"/>
                      <a:pt x="8" y="20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6"/>
                      <a:pt x="7" y="15"/>
                      <a:pt x="7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30"/>
              <p:cNvSpPr/>
              <p:nvPr/>
            </p:nvSpPr>
            <p:spPr>
              <a:xfrm>
                <a:off x="6513964" y="2260879"/>
                <a:ext cx="26083" cy="4098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0" extrusionOk="0">
                    <a:moveTo>
                      <a:pt x="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4"/>
                      <a:pt x="4" y="5"/>
                      <a:pt x="4" y="7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5"/>
                      <a:pt x="7" y="16"/>
                      <a:pt x="9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5" y="20"/>
                      <a:pt x="2" y="17"/>
                      <a:pt x="2" y="1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30"/>
              <p:cNvSpPr/>
              <p:nvPr/>
            </p:nvSpPr>
            <p:spPr>
              <a:xfrm>
                <a:off x="6542531" y="2257153"/>
                <a:ext cx="54649" cy="6707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 extrusionOk="0">
                    <a:moveTo>
                      <a:pt x="27" y="25"/>
                    </a:moveTo>
                    <a:cubicBezTo>
                      <a:pt x="27" y="29"/>
                      <a:pt x="23" y="33"/>
                      <a:pt x="18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5" y="33"/>
                      <a:pt x="1" y="29"/>
                      <a:pt x="1" y="2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27" y="2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30"/>
              <p:cNvSpPr/>
              <p:nvPr/>
            </p:nvSpPr>
            <p:spPr>
              <a:xfrm>
                <a:off x="6561161" y="2327949"/>
                <a:ext cx="19873" cy="8694"/>
              </a:xfrm>
              <a:custGeom>
                <a:avLst/>
                <a:gdLst/>
                <a:ahLst/>
                <a:cxnLst/>
                <a:rect l="l" t="t" r="r" b="b"/>
                <a:pathLst>
                  <a:path w="10" h="4" extrusionOk="0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30"/>
              <p:cNvSpPr/>
              <p:nvPr/>
            </p:nvSpPr>
            <p:spPr>
              <a:xfrm>
                <a:off x="6561161" y="2377630"/>
                <a:ext cx="19873" cy="7452"/>
              </a:xfrm>
              <a:custGeom>
                <a:avLst/>
                <a:gdLst/>
                <a:ahLst/>
                <a:cxnLst/>
                <a:rect l="l" t="t" r="r" b="b"/>
                <a:pathLst>
                  <a:path w="10" h="4" extrusionOk="0">
                    <a:moveTo>
                      <a:pt x="8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4"/>
                      <a:pt x="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30"/>
              <p:cNvSpPr/>
              <p:nvPr/>
            </p:nvSpPr>
            <p:spPr>
              <a:xfrm>
                <a:off x="6546257" y="2388809"/>
                <a:ext cx="48439" cy="8694"/>
              </a:xfrm>
              <a:custGeom>
                <a:avLst/>
                <a:gdLst/>
                <a:ahLst/>
                <a:cxnLst/>
                <a:rect l="l" t="t" r="r" b="b"/>
                <a:pathLst>
                  <a:path w="24" h="4" extrusionOk="0">
                    <a:moveTo>
                      <a:pt x="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30"/>
              <p:cNvSpPr/>
              <p:nvPr/>
            </p:nvSpPr>
            <p:spPr>
              <a:xfrm>
                <a:off x="6564887" y="2340369"/>
                <a:ext cx="12420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6" h="16" extrusionOk="0">
                    <a:moveTo>
                      <a:pt x="6" y="2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6"/>
                      <a:pt x="3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30"/>
              <p:cNvSpPr/>
              <p:nvPr/>
            </p:nvSpPr>
            <p:spPr>
              <a:xfrm>
                <a:off x="6526384" y="2084510"/>
                <a:ext cx="99363" cy="99363"/>
              </a:xfrm>
              <a:custGeom>
                <a:avLst/>
                <a:gdLst/>
                <a:ahLst/>
                <a:cxnLst/>
                <a:rect l="l" t="t" r="r" b="b"/>
                <a:pathLst>
                  <a:path w="49" h="49" extrusionOk="0">
                    <a:moveTo>
                      <a:pt x="0" y="25"/>
                    </a:moveTo>
                    <a:cubicBezTo>
                      <a:pt x="0" y="38"/>
                      <a:pt x="11" y="49"/>
                      <a:pt x="24" y="49"/>
                    </a:cubicBezTo>
                    <a:cubicBezTo>
                      <a:pt x="38" y="49"/>
                      <a:pt x="49" y="38"/>
                      <a:pt x="49" y="25"/>
                    </a:cubicBezTo>
                    <a:cubicBezTo>
                      <a:pt x="49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lose/>
                    <a:moveTo>
                      <a:pt x="4" y="33"/>
                    </a:moveTo>
                    <a:cubicBezTo>
                      <a:pt x="5" y="33"/>
                      <a:pt x="7" y="34"/>
                      <a:pt x="7" y="34"/>
                    </a:cubicBezTo>
                    <a:cubicBezTo>
                      <a:pt x="7" y="34"/>
                      <a:pt x="8" y="35"/>
                      <a:pt x="8" y="35"/>
                    </a:cubicBezTo>
                    <a:cubicBezTo>
                      <a:pt x="8" y="35"/>
                      <a:pt x="10" y="30"/>
                      <a:pt x="10" y="29"/>
                    </a:cubicBezTo>
                    <a:cubicBezTo>
                      <a:pt x="10" y="28"/>
                      <a:pt x="10" y="27"/>
                      <a:pt x="10" y="27"/>
                    </a:cubicBezTo>
                    <a:cubicBezTo>
                      <a:pt x="10" y="27"/>
                      <a:pt x="8" y="21"/>
                      <a:pt x="7" y="21"/>
                    </a:cubicBezTo>
                    <a:cubicBezTo>
                      <a:pt x="7" y="21"/>
                      <a:pt x="7" y="20"/>
                      <a:pt x="6" y="20"/>
                    </a:cubicBezTo>
                    <a:cubicBezTo>
                      <a:pt x="5" y="20"/>
                      <a:pt x="4" y="21"/>
                      <a:pt x="3" y="22"/>
                    </a:cubicBezTo>
                    <a:cubicBezTo>
                      <a:pt x="4" y="16"/>
                      <a:pt x="7" y="11"/>
                      <a:pt x="12" y="7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9" y="11"/>
                      <a:pt x="20" y="12"/>
                    </a:cubicBezTo>
                    <a:cubicBezTo>
                      <a:pt x="20" y="12"/>
                      <a:pt x="21" y="11"/>
                      <a:pt x="21" y="11"/>
                    </a:cubicBezTo>
                    <a:cubicBezTo>
                      <a:pt x="21" y="11"/>
                      <a:pt x="24" y="7"/>
                      <a:pt x="25" y="7"/>
                    </a:cubicBezTo>
                    <a:cubicBezTo>
                      <a:pt x="26" y="6"/>
                      <a:pt x="25" y="5"/>
                      <a:pt x="25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9" y="3"/>
                      <a:pt x="33" y="5"/>
                      <a:pt x="37" y="7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9"/>
                      <a:pt x="36" y="10"/>
                      <a:pt x="36" y="11"/>
                    </a:cubicBezTo>
                    <a:cubicBezTo>
                      <a:pt x="37" y="11"/>
                      <a:pt x="39" y="16"/>
                      <a:pt x="39" y="16"/>
                    </a:cubicBezTo>
                    <a:cubicBezTo>
                      <a:pt x="40" y="16"/>
                      <a:pt x="43" y="18"/>
                      <a:pt x="44" y="18"/>
                    </a:cubicBezTo>
                    <a:cubicBezTo>
                      <a:pt x="44" y="19"/>
                      <a:pt x="45" y="19"/>
                      <a:pt x="45" y="19"/>
                    </a:cubicBezTo>
                    <a:cubicBezTo>
                      <a:pt x="45" y="21"/>
                      <a:pt x="46" y="23"/>
                      <a:pt x="46" y="25"/>
                    </a:cubicBezTo>
                    <a:cubicBezTo>
                      <a:pt x="46" y="27"/>
                      <a:pt x="45" y="29"/>
                      <a:pt x="45" y="31"/>
                    </a:cubicBezTo>
                    <a:cubicBezTo>
                      <a:pt x="44" y="32"/>
                      <a:pt x="40" y="35"/>
                      <a:pt x="40" y="35"/>
                    </a:cubicBezTo>
                    <a:cubicBezTo>
                      <a:pt x="40" y="35"/>
                      <a:pt x="40" y="35"/>
                      <a:pt x="40" y="36"/>
                    </a:cubicBezTo>
                    <a:cubicBezTo>
                      <a:pt x="40" y="36"/>
                      <a:pt x="39" y="39"/>
                      <a:pt x="38" y="41"/>
                    </a:cubicBezTo>
                    <a:cubicBezTo>
                      <a:pt x="35" y="43"/>
                      <a:pt x="32" y="45"/>
                      <a:pt x="28" y="46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3" y="42"/>
                      <a:pt x="22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2"/>
                      <a:pt x="14" y="43"/>
                      <a:pt x="14" y="43"/>
                    </a:cubicBezTo>
                    <a:cubicBezTo>
                      <a:pt x="10" y="41"/>
                      <a:pt x="6" y="37"/>
                      <a:pt x="4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30"/>
              <p:cNvSpPr/>
              <p:nvPr/>
            </p:nvSpPr>
            <p:spPr>
              <a:xfrm>
                <a:off x="6566130" y="2123013"/>
                <a:ext cx="33535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4" y="2"/>
                    </a:moveTo>
                    <a:cubicBezTo>
                      <a:pt x="4" y="1"/>
                      <a:pt x="5" y="0"/>
                      <a:pt x="6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5" y="13"/>
                      <a:pt x="14" y="13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0" y="8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30"/>
              <p:cNvSpPr/>
              <p:nvPr/>
            </p:nvSpPr>
            <p:spPr>
              <a:xfrm>
                <a:off x="6613327" y="2326707"/>
                <a:ext cx="214872" cy="336591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66" extrusionOk="0">
                    <a:moveTo>
                      <a:pt x="101" y="32"/>
                    </a:moveTo>
                    <a:cubicBezTo>
                      <a:pt x="61" y="2"/>
                      <a:pt x="61" y="2"/>
                      <a:pt x="61" y="2"/>
                    </a:cubicBezTo>
                    <a:cubicBezTo>
                      <a:pt x="59" y="0"/>
                      <a:pt x="57" y="0"/>
                      <a:pt x="55" y="0"/>
                    </a:cubicBezTo>
                    <a:cubicBezTo>
                      <a:pt x="54" y="0"/>
                      <a:pt x="54" y="0"/>
                      <a:pt x="53" y="1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6" y="5"/>
                      <a:pt x="34" y="6"/>
                      <a:pt x="33" y="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3"/>
                      <a:pt x="11" y="1"/>
                      <a:pt x="7" y="2"/>
                    </a:cubicBezTo>
                    <a:cubicBezTo>
                      <a:pt x="3" y="3"/>
                      <a:pt x="0" y="7"/>
                      <a:pt x="1" y="11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7"/>
                      <a:pt x="10" y="48"/>
                      <a:pt x="10" y="49"/>
                    </a:cubicBezTo>
                    <a:cubicBezTo>
                      <a:pt x="10" y="51"/>
                      <a:pt x="12" y="53"/>
                      <a:pt x="14" y="54"/>
                    </a:cubicBezTo>
                    <a:cubicBezTo>
                      <a:pt x="17" y="56"/>
                      <a:pt x="22" y="55"/>
                      <a:pt x="25" y="51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4" y="88"/>
                      <a:pt x="22" y="92"/>
                      <a:pt x="23" y="96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4" y="140"/>
                      <a:pt x="39" y="143"/>
                      <a:pt x="44" y="142"/>
                    </a:cubicBezTo>
                    <a:cubicBezTo>
                      <a:pt x="49" y="141"/>
                      <a:pt x="52" y="136"/>
                      <a:pt x="51" y="131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5" y="85"/>
                      <a:pt x="57" y="84"/>
                      <a:pt x="58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5" y="163"/>
                      <a:pt x="90" y="166"/>
                      <a:pt x="95" y="165"/>
                    </a:cubicBezTo>
                    <a:cubicBezTo>
                      <a:pt x="100" y="164"/>
                      <a:pt x="103" y="159"/>
                      <a:pt x="102" y="154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5" y="47"/>
                      <a:pt x="100" y="47"/>
                      <a:pt x="103" y="43"/>
                    </a:cubicBezTo>
                    <a:cubicBezTo>
                      <a:pt x="106" y="40"/>
                      <a:pt x="105" y="35"/>
                      <a:pt x="10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30"/>
              <p:cNvSpPr/>
              <p:nvPr/>
            </p:nvSpPr>
            <p:spPr>
              <a:xfrm>
                <a:off x="6660524" y="2250943"/>
                <a:ext cx="77006" cy="7949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9" extrusionOk="0">
                    <a:moveTo>
                      <a:pt x="23" y="37"/>
                    </a:moveTo>
                    <a:cubicBezTo>
                      <a:pt x="32" y="34"/>
                      <a:pt x="38" y="25"/>
                      <a:pt x="36" y="16"/>
                    </a:cubicBezTo>
                    <a:cubicBezTo>
                      <a:pt x="34" y="6"/>
                      <a:pt x="25" y="0"/>
                      <a:pt x="15" y="2"/>
                    </a:cubicBezTo>
                    <a:cubicBezTo>
                      <a:pt x="6" y="5"/>
                      <a:pt x="0" y="14"/>
                      <a:pt x="2" y="23"/>
                    </a:cubicBezTo>
                    <a:cubicBezTo>
                      <a:pt x="4" y="33"/>
                      <a:pt x="14" y="39"/>
                      <a:pt x="23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30"/>
              <p:cNvSpPr/>
              <p:nvPr/>
            </p:nvSpPr>
            <p:spPr>
              <a:xfrm>
                <a:off x="6322691" y="2279510"/>
                <a:ext cx="40987" cy="124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30"/>
              <p:cNvSpPr/>
              <p:nvPr/>
            </p:nvSpPr>
            <p:spPr>
              <a:xfrm>
                <a:off x="6290398" y="2250943"/>
                <a:ext cx="26083" cy="670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30"/>
              <p:cNvSpPr/>
              <p:nvPr/>
            </p:nvSpPr>
            <p:spPr>
              <a:xfrm>
                <a:off x="6268041" y="2263363"/>
                <a:ext cx="18631" cy="447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30"/>
              <p:cNvSpPr/>
              <p:nvPr/>
            </p:nvSpPr>
            <p:spPr>
              <a:xfrm>
                <a:off x="6369888" y="2250943"/>
                <a:ext cx="26083" cy="670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30"/>
              <p:cNvSpPr/>
              <p:nvPr/>
            </p:nvSpPr>
            <p:spPr>
              <a:xfrm>
                <a:off x="6399697" y="2263363"/>
                <a:ext cx="18631" cy="447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30"/>
              <p:cNvSpPr/>
              <p:nvPr/>
            </p:nvSpPr>
            <p:spPr>
              <a:xfrm>
                <a:off x="6287914" y="1944160"/>
                <a:ext cx="185063" cy="255859"/>
              </a:xfrm>
              <a:custGeom>
                <a:avLst/>
                <a:gdLst/>
                <a:ahLst/>
                <a:cxnLst/>
                <a:rect l="l" t="t" r="r" b="b"/>
                <a:pathLst>
                  <a:path w="91" h="126" extrusionOk="0">
                    <a:moveTo>
                      <a:pt x="83" y="2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29" y="0"/>
                      <a:pt x="26" y="0"/>
                      <a:pt x="23" y="0"/>
                    </a:cubicBezTo>
                    <a:cubicBezTo>
                      <a:pt x="21" y="0"/>
                      <a:pt x="19" y="1"/>
                      <a:pt x="18" y="2"/>
                    </a:cubicBezTo>
                    <a:cubicBezTo>
                      <a:pt x="16" y="4"/>
                      <a:pt x="15" y="6"/>
                      <a:pt x="14" y="8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0" y="37"/>
                      <a:pt x="1" y="42"/>
                      <a:pt x="5" y="44"/>
                    </a:cubicBezTo>
                    <a:cubicBezTo>
                      <a:pt x="9" y="46"/>
                      <a:pt x="14" y="45"/>
                      <a:pt x="16" y="41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2" y="35"/>
                      <a:pt x="26" y="36"/>
                      <a:pt x="28" y="37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2" y="68"/>
                      <a:pt x="43" y="72"/>
                      <a:pt x="44" y="74"/>
                    </a:cubicBezTo>
                    <a:cubicBezTo>
                      <a:pt x="60" y="115"/>
                      <a:pt x="60" y="115"/>
                      <a:pt x="60" y="115"/>
                    </a:cubicBezTo>
                    <a:cubicBezTo>
                      <a:pt x="61" y="119"/>
                      <a:pt x="67" y="122"/>
                      <a:pt x="72" y="120"/>
                    </a:cubicBezTo>
                    <a:cubicBezTo>
                      <a:pt x="72" y="120"/>
                      <a:pt x="73" y="119"/>
                      <a:pt x="73" y="119"/>
                    </a:cubicBezTo>
                    <a:cubicBezTo>
                      <a:pt x="74" y="123"/>
                      <a:pt x="78" y="126"/>
                      <a:pt x="82" y="126"/>
                    </a:cubicBezTo>
                    <a:cubicBezTo>
                      <a:pt x="87" y="126"/>
                      <a:pt x="91" y="122"/>
                      <a:pt x="91" y="116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1" y="17"/>
                      <a:pt x="91" y="16"/>
                      <a:pt x="91" y="15"/>
                    </a:cubicBezTo>
                    <a:cubicBezTo>
                      <a:pt x="91" y="9"/>
                      <a:pt x="88" y="3"/>
                      <a:pt x="83" y="2"/>
                    </a:cubicBezTo>
                    <a:close/>
                    <a:moveTo>
                      <a:pt x="63" y="70"/>
                    </a:move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97"/>
                      <a:pt x="73" y="97"/>
                      <a:pt x="73" y="97"/>
                    </a:cubicBezTo>
                    <a:lnTo>
                      <a:pt x="63" y="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30"/>
              <p:cNvSpPr/>
              <p:nvPr/>
            </p:nvSpPr>
            <p:spPr>
              <a:xfrm>
                <a:off x="6243201" y="1901931"/>
                <a:ext cx="78248" cy="77006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36"/>
                    </a:moveTo>
                    <a:cubicBezTo>
                      <a:pt x="26" y="38"/>
                      <a:pt x="35" y="31"/>
                      <a:pt x="36" y="21"/>
                    </a:cubicBezTo>
                    <a:cubicBezTo>
                      <a:pt x="38" y="12"/>
                      <a:pt x="31" y="3"/>
                      <a:pt x="22" y="1"/>
                    </a:cubicBezTo>
                    <a:cubicBezTo>
                      <a:pt x="12" y="0"/>
                      <a:pt x="3" y="6"/>
                      <a:pt x="2" y="16"/>
                    </a:cubicBezTo>
                    <a:cubicBezTo>
                      <a:pt x="0" y="26"/>
                      <a:pt x="7" y="35"/>
                      <a:pt x="16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30"/>
              <p:cNvSpPr/>
              <p:nvPr/>
            </p:nvSpPr>
            <p:spPr>
              <a:xfrm>
                <a:off x="6187309" y="2038555"/>
                <a:ext cx="198725" cy="1987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98" extrusionOk="0">
                    <a:moveTo>
                      <a:pt x="49" y="0"/>
                    </a:moveTo>
                    <a:cubicBezTo>
                      <a:pt x="22" y="0"/>
                      <a:pt x="0" y="22"/>
                      <a:pt x="0" y="49"/>
                    </a:cubicBezTo>
                    <a:cubicBezTo>
                      <a:pt x="0" y="76"/>
                      <a:pt x="22" y="98"/>
                      <a:pt x="49" y="98"/>
                    </a:cubicBezTo>
                    <a:cubicBezTo>
                      <a:pt x="76" y="98"/>
                      <a:pt x="98" y="76"/>
                      <a:pt x="98" y="49"/>
                    </a:cubicBezTo>
                    <a:cubicBezTo>
                      <a:pt x="98" y="22"/>
                      <a:pt x="76" y="0"/>
                      <a:pt x="49" y="0"/>
                    </a:cubicBezTo>
                    <a:close/>
                    <a:moveTo>
                      <a:pt x="49" y="88"/>
                    </a:moveTo>
                    <a:cubicBezTo>
                      <a:pt x="28" y="88"/>
                      <a:pt x="10" y="71"/>
                      <a:pt x="10" y="49"/>
                    </a:cubicBezTo>
                    <a:cubicBezTo>
                      <a:pt x="10" y="28"/>
                      <a:pt x="28" y="10"/>
                      <a:pt x="49" y="10"/>
                    </a:cubicBezTo>
                    <a:cubicBezTo>
                      <a:pt x="70" y="10"/>
                      <a:pt x="88" y="28"/>
                      <a:pt x="88" y="49"/>
                    </a:cubicBezTo>
                    <a:cubicBezTo>
                      <a:pt x="88" y="71"/>
                      <a:pt x="70" y="88"/>
                      <a:pt x="49" y="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30"/>
              <p:cNvSpPr/>
              <p:nvPr/>
            </p:nvSpPr>
            <p:spPr>
              <a:xfrm>
                <a:off x="6476703" y="2038555"/>
                <a:ext cx="199967" cy="1987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98" extrusionOk="0">
                    <a:moveTo>
                      <a:pt x="49" y="0"/>
                    </a:moveTo>
                    <a:cubicBezTo>
                      <a:pt x="22" y="0"/>
                      <a:pt x="0" y="22"/>
                      <a:pt x="0" y="49"/>
                    </a:cubicBezTo>
                    <a:cubicBezTo>
                      <a:pt x="0" y="76"/>
                      <a:pt x="22" y="98"/>
                      <a:pt x="49" y="98"/>
                    </a:cubicBezTo>
                    <a:cubicBezTo>
                      <a:pt x="76" y="98"/>
                      <a:pt x="98" y="76"/>
                      <a:pt x="98" y="49"/>
                    </a:cubicBezTo>
                    <a:cubicBezTo>
                      <a:pt x="98" y="22"/>
                      <a:pt x="76" y="0"/>
                      <a:pt x="49" y="0"/>
                    </a:cubicBezTo>
                    <a:close/>
                    <a:moveTo>
                      <a:pt x="49" y="88"/>
                    </a:moveTo>
                    <a:cubicBezTo>
                      <a:pt x="27" y="88"/>
                      <a:pt x="10" y="71"/>
                      <a:pt x="10" y="49"/>
                    </a:cubicBezTo>
                    <a:cubicBezTo>
                      <a:pt x="10" y="28"/>
                      <a:pt x="27" y="10"/>
                      <a:pt x="49" y="10"/>
                    </a:cubicBezTo>
                    <a:cubicBezTo>
                      <a:pt x="70" y="10"/>
                      <a:pt x="88" y="28"/>
                      <a:pt x="88" y="49"/>
                    </a:cubicBezTo>
                    <a:cubicBezTo>
                      <a:pt x="88" y="71"/>
                      <a:pt x="70" y="88"/>
                      <a:pt x="49" y="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30"/>
              <p:cNvSpPr/>
              <p:nvPr/>
            </p:nvSpPr>
            <p:spPr>
              <a:xfrm>
                <a:off x="6309028" y="2321739"/>
                <a:ext cx="234744" cy="12420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61" extrusionOk="0">
                    <a:moveTo>
                      <a:pt x="6" y="46"/>
                    </a:moveTo>
                    <a:cubicBezTo>
                      <a:pt x="59" y="46"/>
                      <a:pt x="59" y="46"/>
                      <a:pt x="59" y="46"/>
                    </a:cubicBezTo>
                    <a:cubicBezTo>
                      <a:pt x="59" y="47"/>
                      <a:pt x="60" y="48"/>
                      <a:pt x="60" y="48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3" y="52"/>
                      <a:pt x="78" y="48"/>
                      <a:pt x="88" y="48"/>
                    </a:cubicBezTo>
                    <a:cubicBezTo>
                      <a:pt x="98" y="48"/>
                      <a:pt x="103" y="53"/>
                      <a:pt x="108" y="57"/>
                    </a:cubicBezTo>
                    <a:cubicBezTo>
                      <a:pt x="110" y="59"/>
                      <a:pt x="112" y="60"/>
                      <a:pt x="114" y="61"/>
                    </a:cubicBezTo>
                    <a:cubicBezTo>
                      <a:pt x="115" y="59"/>
                      <a:pt x="116" y="57"/>
                      <a:pt x="113" y="54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0" y="25"/>
                      <a:pt x="80" y="25"/>
                      <a:pt x="79" y="25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101" y="28"/>
                      <a:pt x="105" y="28"/>
                      <a:pt x="107" y="26"/>
                    </a:cubicBezTo>
                    <a:cubicBezTo>
                      <a:pt x="109" y="23"/>
                      <a:pt x="109" y="19"/>
                      <a:pt x="106" y="17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1" y="3"/>
                      <a:pt x="90" y="3"/>
                      <a:pt x="90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7" y="0"/>
                      <a:pt x="84" y="1"/>
                      <a:pt x="81" y="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4" y="23"/>
                      <a:pt x="64" y="24"/>
                      <a:pt x="64" y="24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6" y="33"/>
                      <a:pt x="56" y="33"/>
                      <a:pt x="5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3" y="34"/>
                      <a:pt x="0" y="37"/>
                      <a:pt x="0" y="40"/>
                    </a:cubicBezTo>
                    <a:cubicBezTo>
                      <a:pt x="0" y="44"/>
                      <a:pt x="3" y="46"/>
                      <a:pt x="6" y="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30"/>
              <p:cNvSpPr/>
              <p:nvPr/>
            </p:nvSpPr>
            <p:spPr>
              <a:xfrm>
                <a:off x="6296608" y="2427312"/>
                <a:ext cx="314235" cy="40987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0" extrusionOk="0">
                    <a:moveTo>
                      <a:pt x="155" y="0"/>
                    </a:moveTo>
                    <a:cubicBezTo>
                      <a:pt x="146" y="0"/>
                      <a:pt x="142" y="4"/>
                      <a:pt x="138" y="8"/>
                    </a:cubicBezTo>
                    <a:cubicBezTo>
                      <a:pt x="134" y="11"/>
                      <a:pt x="131" y="14"/>
                      <a:pt x="124" y="14"/>
                    </a:cubicBezTo>
                    <a:cubicBezTo>
                      <a:pt x="118" y="14"/>
                      <a:pt x="115" y="11"/>
                      <a:pt x="111" y="8"/>
                    </a:cubicBezTo>
                    <a:cubicBezTo>
                      <a:pt x="107" y="4"/>
                      <a:pt x="103" y="0"/>
                      <a:pt x="94" y="0"/>
                    </a:cubicBezTo>
                    <a:cubicBezTo>
                      <a:pt x="85" y="0"/>
                      <a:pt x="80" y="4"/>
                      <a:pt x="76" y="8"/>
                    </a:cubicBezTo>
                    <a:cubicBezTo>
                      <a:pt x="72" y="11"/>
                      <a:pt x="69" y="14"/>
                      <a:pt x="63" y="14"/>
                    </a:cubicBezTo>
                    <a:cubicBezTo>
                      <a:pt x="56" y="14"/>
                      <a:pt x="53" y="11"/>
                      <a:pt x="50" y="8"/>
                    </a:cubicBezTo>
                    <a:cubicBezTo>
                      <a:pt x="46" y="4"/>
                      <a:pt x="41" y="0"/>
                      <a:pt x="32" y="0"/>
                    </a:cubicBezTo>
                    <a:cubicBezTo>
                      <a:pt x="23" y="0"/>
                      <a:pt x="18" y="4"/>
                      <a:pt x="14" y="8"/>
                    </a:cubicBezTo>
                    <a:cubicBezTo>
                      <a:pt x="11" y="11"/>
                      <a:pt x="8" y="14"/>
                      <a:pt x="1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0" y="20"/>
                      <a:pt x="15" y="16"/>
                      <a:pt x="19" y="13"/>
                    </a:cubicBezTo>
                    <a:cubicBezTo>
                      <a:pt x="22" y="10"/>
                      <a:pt x="26" y="7"/>
                      <a:pt x="32" y="7"/>
                    </a:cubicBezTo>
                    <a:cubicBezTo>
                      <a:pt x="38" y="7"/>
                      <a:pt x="42" y="10"/>
                      <a:pt x="45" y="13"/>
                    </a:cubicBezTo>
                    <a:cubicBezTo>
                      <a:pt x="49" y="16"/>
                      <a:pt x="54" y="20"/>
                      <a:pt x="63" y="20"/>
                    </a:cubicBezTo>
                    <a:cubicBezTo>
                      <a:pt x="72" y="20"/>
                      <a:pt x="76" y="16"/>
                      <a:pt x="80" y="13"/>
                    </a:cubicBezTo>
                    <a:cubicBezTo>
                      <a:pt x="84" y="10"/>
                      <a:pt x="87" y="7"/>
                      <a:pt x="94" y="7"/>
                    </a:cubicBezTo>
                    <a:cubicBezTo>
                      <a:pt x="100" y="7"/>
                      <a:pt x="103" y="10"/>
                      <a:pt x="107" y="13"/>
                    </a:cubicBezTo>
                    <a:cubicBezTo>
                      <a:pt x="111" y="16"/>
                      <a:pt x="115" y="20"/>
                      <a:pt x="124" y="20"/>
                    </a:cubicBezTo>
                    <a:cubicBezTo>
                      <a:pt x="133" y="20"/>
                      <a:pt x="138" y="16"/>
                      <a:pt x="142" y="13"/>
                    </a:cubicBezTo>
                    <a:cubicBezTo>
                      <a:pt x="146" y="10"/>
                      <a:pt x="149" y="7"/>
                      <a:pt x="155" y="7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30"/>
              <p:cNvSpPr/>
              <p:nvPr/>
            </p:nvSpPr>
            <p:spPr>
              <a:xfrm>
                <a:off x="6296608" y="2452152"/>
                <a:ext cx="314235" cy="4222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1" extrusionOk="0">
                    <a:moveTo>
                      <a:pt x="155" y="0"/>
                    </a:moveTo>
                    <a:cubicBezTo>
                      <a:pt x="146" y="1"/>
                      <a:pt x="142" y="4"/>
                      <a:pt x="138" y="8"/>
                    </a:cubicBezTo>
                    <a:cubicBezTo>
                      <a:pt x="134" y="11"/>
                      <a:pt x="131" y="14"/>
                      <a:pt x="124" y="14"/>
                    </a:cubicBezTo>
                    <a:cubicBezTo>
                      <a:pt x="118" y="14"/>
                      <a:pt x="115" y="11"/>
                      <a:pt x="111" y="8"/>
                    </a:cubicBezTo>
                    <a:cubicBezTo>
                      <a:pt x="107" y="4"/>
                      <a:pt x="103" y="0"/>
                      <a:pt x="94" y="0"/>
                    </a:cubicBezTo>
                    <a:cubicBezTo>
                      <a:pt x="85" y="0"/>
                      <a:pt x="80" y="4"/>
                      <a:pt x="76" y="8"/>
                    </a:cubicBezTo>
                    <a:cubicBezTo>
                      <a:pt x="72" y="11"/>
                      <a:pt x="69" y="14"/>
                      <a:pt x="63" y="14"/>
                    </a:cubicBezTo>
                    <a:cubicBezTo>
                      <a:pt x="56" y="14"/>
                      <a:pt x="53" y="11"/>
                      <a:pt x="50" y="8"/>
                    </a:cubicBezTo>
                    <a:cubicBezTo>
                      <a:pt x="46" y="4"/>
                      <a:pt x="41" y="0"/>
                      <a:pt x="32" y="0"/>
                    </a:cubicBezTo>
                    <a:cubicBezTo>
                      <a:pt x="23" y="0"/>
                      <a:pt x="18" y="4"/>
                      <a:pt x="14" y="8"/>
                    </a:cubicBezTo>
                    <a:cubicBezTo>
                      <a:pt x="11" y="11"/>
                      <a:pt x="8" y="14"/>
                      <a:pt x="1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0" y="21"/>
                      <a:pt x="15" y="17"/>
                      <a:pt x="19" y="13"/>
                    </a:cubicBezTo>
                    <a:cubicBezTo>
                      <a:pt x="22" y="10"/>
                      <a:pt x="26" y="7"/>
                      <a:pt x="32" y="7"/>
                    </a:cubicBezTo>
                    <a:cubicBezTo>
                      <a:pt x="38" y="7"/>
                      <a:pt x="42" y="10"/>
                      <a:pt x="45" y="13"/>
                    </a:cubicBezTo>
                    <a:cubicBezTo>
                      <a:pt x="49" y="17"/>
                      <a:pt x="54" y="21"/>
                      <a:pt x="63" y="21"/>
                    </a:cubicBezTo>
                    <a:cubicBezTo>
                      <a:pt x="72" y="21"/>
                      <a:pt x="76" y="17"/>
                      <a:pt x="80" y="13"/>
                    </a:cubicBezTo>
                    <a:cubicBezTo>
                      <a:pt x="84" y="10"/>
                      <a:pt x="87" y="7"/>
                      <a:pt x="94" y="7"/>
                    </a:cubicBezTo>
                    <a:cubicBezTo>
                      <a:pt x="100" y="7"/>
                      <a:pt x="103" y="10"/>
                      <a:pt x="107" y="13"/>
                    </a:cubicBezTo>
                    <a:cubicBezTo>
                      <a:pt x="111" y="17"/>
                      <a:pt x="115" y="21"/>
                      <a:pt x="124" y="21"/>
                    </a:cubicBezTo>
                    <a:cubicBezTo>
                      <a:pt x="133" y="21"/>
                      <a:pt x="138" y="17"/>
                      <a:pt x="142" y="13"/>
                    </a:cubicBezTo>
                    <a:cubicBezTo>
                      <a:pt x="146" y="10"/>
                      <a:pt x="149" y="7"/>
                      <a:pt x="155" y="7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30"/>
              <p:cNvSpPr/>
              <p:nvPr/>
            </p:nvSpPr>
            <p:spPr>
              <a:xfrm>
                <a:off x="6296608" y="2476993"/>
                <a:ext cx="314235" cy="4222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1" extrusionOk="0">
                    <a:moveTo>
                      <a:pt x="155" y="0"/>
                    </a:moveTo>
                    <a:cubicBezTo>
                      <a:pt x="146" y="1"/>
                      <a:pt x="142" y="5"/>
                      <a:pt x="138" y="8"/>
                    </a:cubicBezTo>
                    <a:cubicBezTo>
                      <a:pt x="134" y="11"/>
                      <a:pt x="131" y="14"/>
                      <a:pt x="124" y="14"/>
                    </a:cubicBezTo>
                    <a:cubicBezTo>
                      <a:pt x="118" y="14"/>
                      <a:pt x="115" y="11"/>
                      <a:pt x="111" y="8"/>
                    </a:cubicBezTo>
                    <a:cubicBezTo>
                      <a:pt x="107" y="4"/>
                      <a:pt x="103" y="0"/>
                      <a:pt x="94" y="0"/>
                    </a:cubicBezTo>
                    <a:cubicBezTo>
                      <a:pt x="85" y="0"/>
                      <a:pt x="80" y="4"/>
                      <a:pt x="76" y="8"/>
                    </a:cubicBezTo>
                    <a:cubicBezTo>
                      <a:pt x="72" y="11"/>
                      <a:pt x="69" y="14"/>
                      <a:pt x="63" y="14"/>
                    </a:cubicBezTo>
                    <a:cubicBezTo>
                      <a:pt x="56" y="14"/>
                      <a:pt x="53" y="11"/>
                      <a:pt x="50" y="8"/>
                    </a:cubicBezTo>
                    <a:cubicBezTo>
                      <a:pt x="46" y="4"/>
                      <a:pt x="41" y="0"/>
                      <a:pt x="32" y="0"/>
                    </a:cubicBezTo>
                    <a:cubicBezTo>
                      <a:pt x="23" y="0"/>
                      <a:pt x="18" y="4"/>
                      <a:pt x="14" y="8"/>
                    </a:cubicBezTo>
                    <a:cubicBezTo>
                      <a:pt x="11" y="11"/>
                      <a:pt x="8" y="14"/>
                      <a:pt x="1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0" y="21"/>
                      <a:pt x="15" y="17"/>
                      <a:pt x="19" y="13"/>
                    </a:cubicBezTo>
                    <a:cubicBezTo>
                      <a:pt x="22" y="10"/>
                      <a:pt x="26" y="7"/>
                      <a:pt x="32" y="7"/>
                    </a:cubicBezTo>
                    <a:cubicBezTo>
                      <a:pt x="38" y="7"/>
                      <a:pt x="42" y="10"/>
                      <a:pt x="45" y="13"/>
                    </a:cubicBezTo>
                    <a:cubicBezTo>
                      <a:pt x="49" y="17"/>
                      <a:pt x="54" y="21"/>
                      <a:pt x="63" y="21"/>
                    </a:cubicBezTo>
                    <a:cubicBezTo>
                      <a:pt x="72" y="21"/>
                      <a:pt x="76" y="17"/>
                      <a:pt x="80" y="13"/>
                    </a:cubicBezTo>
                    <a:cubicBezTo>
                      <a:pt x="84" y="10"/>
                      <a:pt x="87" y="7"/>
                      <a:pt x="94" y="7"/>
                    </a:cubicBezTo>
                    <a:cubicBezTo>
                      <a:pt x="100" y="7"/>
                      <a:pt x="103" y="10"/>
                      <a:pt x="107" y="13"/>
                    </a:cubicBezTo>
                    <a:cubicBezTo>
                      <a:pt x="111" y="17"/>
                      <a:pt x="115" y="21"/>
                      <a:pt x="124" y="21"/>
                    </a:cubicBezTo>
                    <a:cubicBezTo>
                      <a:pt x="133" y="21"/>
                      <a:pt x="138" y="17"/>
                      <a:pt x="142" y="13"/>
                    </a:cubicBezTo>
                    <a:cubicBezTo>
                      <a:pt x="146" y="10"/>
                      <a:pt x="149" y="7"/>
                      <a:pt x="155" y="7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30"/>
              <p:cNvSpPr/>
              <p:nvPr/>
            </p:nvSpPr>
            <p:spPr>
              <a:xfrm>
                <a:off x="6377340" y="2327949"/>
                <a:ext cx="60860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0" extrusionOk="0">
                    <a:moveTo>
                      <a:pt x="6" y="25"/>
                    </a:moveTo>
                    <a:cubicBezTo>
                      <a:pt x="12" y="30"/>
                      <a:pt x="20" y="29"/>
                      <a:pt x="25" y="24"/>
                    </a:cubicBezTo>
                    <a:cubicBezTo>
                      <a:pt x="30" y="18"/>
                      <a:pt x="29" y="10"/>
                      <a:pt x="24" y="5"/>
                    </a:cubicBezTo>
                    <a:cubicBezTo>
                      <a:pt x="18" y="0"/>
                      <a:pt x="10" y="1"/>
                      <a:pt x="5" y="6"/>
                    </a:cubicBezTo>
                    <a:cubicBezTo>
                      <a:pt x="0" y="12"/>
                      <a:pt x="1" y="20"/>
                      <a:pt x="6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8" name="Google Shape;2618;p30"/>
            <p:cNvGrpSpPr/>
            <p:nvPr/>
          </p:nvGrpSpPr>
          <p:grpSpPr>
            <a:xfrm>
              <a:off x="7758931" y="2224861"/>
              <a:ext cx="1199805" cy="1135219"/>
              <a:chOff x="6708963" y="2224860"/>
              <a:chExt cx="1199805" cy="1135219"/>
            </a:xfrm>
          </p:grpSpPr>
          <p:sp>
            <p:nvSpPr>
              <p:cNvPr id="2619" name="Google Shape;2619;p30"/>
              <p:cNvSpPr/>
              <p:nvPr/>
            </p:nvSpPr>
            <p:spPr>
              <a:xfrm>
                <a:off x="7383388" y="2537853"/>
                <a:ext cx="160222" cy="188789"/>
              </a:xfrm>
              <a:custGeom>
                <a:avLst/>
                <a:gdLst/>
                <a:ahLst/>
                <a:cxnLst/>
                <a:rect l="l" t="t" r="r" b="b"/>
                <a:pathLst>
                  <a:path w="79" h="93" extrusionOk="0">
                    <a:moveTo>
                      <a:pt x="77" y="74"/>
                    </a:move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3"/>
                      <a:pt x="64" y="63"/>
                      <a:pt x="64" y="62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2" y="31"/>
                      <a:pt x="42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3"/>
                      <a:pt x="45" y="1"/>
                      <a:pt x="43" y="0"/>
                    </a:cubicBezTo>
                    <a:cubicBezTo>
                      <a:pt x="41" y="0"/>
                      <a:pt x="39" y="1"/>
                      <a:pt x="39" y="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30"/>
                      <a:pt x="27" y="30"/>
                      <a:pt x="27" y="3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5" y="14"/>
                      <a:pt x="3" y="15"/>
                      <a:pt x="2" y="16"/>
                    </a:cubicBezTo>
                    <a:cubicBezTo>
                      <a:pt x="0" y="18"/>
                      <a:pt x="1" y="20"/>
                      <a:pt x="2" y="21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60"/>
                      <a:pt x="37" y="61"/>
                      <a:pt x="38" y="61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2" y="75"/>
                      <a:pt x="42" y="76"/>
                      <a:pt x="43" y="77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61" y="93"/>
                      <a:pt x="64" y="93"/>
                      <a:pt x="65" y="92"/>
                    </a:cubicBezTo>
                    <a:cubicBezTo>
                      <a:pt x="67" y="90"/>
                      <a:pt x="67" y="87"/>
                      <a:pt x="65" y="86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7" y="68"/>
                      <a:pt x="57" y="68"/>
                      <a:pt x="58" y="69"/>
                    </a:cubicBezTo>
                    <a:cubicBezTo>
                      <a:pt x="72" y="81"/>
                      <a:pt x="72" y="81"/>
                      <a:pt x="72" y="81"/>
                    </a:cubicBezTo>
                    <a:cubicBezTo>
                      <a:pt x="74" y="82"/>
                      <a:pt x="77" y="82"/>
                      <a:pt x="78" y="80"/>
                    </a:cubicBezTo>
                    <a:cubicBezTo>
                      <a:pt x="79" y="78"/>
                      <a:pt x="79" y="75"/>
                      <a:pt x="77" y="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30"/>
              <p:cNvSpPr/>
              <p:nvPr/>
            </p:nvSpPr>
            <p:spPr>
              <a:xfrm>
                <a:off x="7421891" y="2561451"/>
                <a:ext cx="32293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2" y="11"/>
                    </a:moveTo>
                    <a:cubicBezTo>
                      <a:pt x="3" y="14"/>
                      <a:pt x="8" y="16"/>
                      <a:pt x="11" y="14"/>
                    </a:cubicBezTo>
                    <a:cubicBezTo>
                      <a:pt x="14" y="12"/>
                      <a:pt x="16" y="8"/>
                      <a:pt x="14" y="5"/>
                    </a:cubicBezTo>
                    <a:cubicBezTo>
                      <a:pt x="12" y="1"/>
                      <a:pt x="8" y="0"/>
                      <a:pt x="5" y="2"/>
                    </a:cubicBezTo>
                    <a:cubicBezTo>
                      <a:pt x="1" y="3"/>
                      <a:pt x="0" y="7"/>
                      <a:pt x="2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30"/>
              <p:cNvSpPr/>
              <p:nvPr/>
            </p:nvSpPr>
            <p:spPr>
              <a:xfrm>
                <a:off x="7019472" y="2233554"/>
                <a:ext cx="203694" cy="9936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9" extrusionOk="0">
                    <a:moveTo>
                      <a:pt x="93" y="20"/>
                    </a:moveTo>
                    <a:cubicBezTo>
                      <a:pt x="77" y="23"/>
                      <a:pt x="77" y="23"/>
                      <a:pt x="77" y="23"/>
                    </a:cubicBezTo>
                    <a:cubicBezTo>
                      <a:pt x="76" y="23"/>
                      <a:pt x="76" y="23"/>
                      <a:pt x="75" y="23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7" y="21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0"/>
                      <a:pt x="16" y="0"/>
                      <a:pt x="14" y="1"/>
                    </a:cubicBezTo>
                    <a:cubicBezTo>
                      <a:pt x="13" y="2"/>
                      <a:pt x="12" y="5"/>
                      <a:pt x="14" y="6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5"/>
                      <a:pt x="29" y="25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2"/>
                      <a:pt x="28" y="32"/>
                      <a:pt x="28" y="33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1" y="40"/>
                      <a:pt x="0" y="42"/>
                      <a:pt x="1" y="44"/>
                    </a:cubicBezTo>
                    <a:cubicBezTo>
                      <a:pt x="1" y="46"/>
                      <a:pt x="3" y="47"/>
                      <a:pt x="5" y="46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39"/>
                      <a:pt x="33" y="39"/>
                      <a:pt x="33" y="39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8"/>
                      <a:pt x="73" y="49"/>
                      <a:pt x="74" y="49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8" y="45"/>
                      <a:pt x="100" y="42"/>
                      <a:pt x="99" y="40"/>
                    </a:cubicBezTo>
                    <a:cubicBezTo>
                      <a:pt x="99" y="38"/>
                      <a:pt x="97" y="36"/>
                      <a:pt x="95" y="37"/>
                    </a:cubicBezTo>
                    <a:cubicBezTo>
                      <a:pt x="74" y="40"/>
                      <a:pt x="74" y="40"/>
                      <a:pt x="74" y="40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5" y="32"/>
                      <a:pt x="76" y="32"/>
                      <a:pt x="7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8" y="27"/>
                      <a:pt x="99" y="25"/>
                      <a:pt x="98" y="23"/>
                    </a:cubicBezTo>
                    <a:cubicBezTo>
                      <a:pt x="97" y="20"/>
                      <a:pt x="95" y="19"/>
                      <a:pt x="93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30"/>
              <p:cNvSpPr/>
              <p:nvPr/>
            </p:nvSpPr>
            <p:spPr>
              <a:xfrm>
                <a:off x="7044313" y="2269573"/>
                <a:ext cx="29809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15" h="16" extrusionOk="0">
                    <a:moveTo>
                      <a:pt x="6" y="15"/>
                    </a:moveTo>
                    <a:cubicBezTo>
                      <a:pt x="10" y="16"/>
                      <a:pt x="13" y="13"/>
                      <a:pt x="14" y="9"/>
                    </a:cubicBezTo>
                    <a:cubicBezTo>
                      <a:pt x="15" y="6"/>
                      <a:pt x="12" y="2"/>
                      <a:pt x="8" y="1"/>
                    </a:cubicBezTo>
                    <a:cubicBezTo>
                      <a:pt x="5" y="0"/>
                      <a:pt x="1" y="3"/>
                      <a:pt x="0" y="7"/>
                    </a:cubicBezTo>
                    <a:cubicBezTo>
                      <a:pt x="0" y="10"/>
                      <a:pt x="2" y="14"/>
                      <a:pt x="6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0"/>
              <p:cNvSpPr/>
              <p:nvPr/>
            </p:nvSpPr>
            <p:spPr>
              <a:xfrm>
                <a:off x="6715174" y="2699317"/>
                <a:ext cx="115509" cy="217356"/>
              </a:xfrm>
              <a:custGeom>
                <a:avLst/>
                <a:gdLst/>
                <a:ahLst/>
                <a:cxnLst/>
                <a:rect l="l" t="t" r="r" b="b"/>
                <a:pathLst>
                  <a:path w="57" h="107" extrusionOk="0">
                    <a:moveTo>
                      <a:pt x="2" y="2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3"/>
                      <a:pt x="21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30" y="24"/>
                      <a:pt x="30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6" y="22"/>
                      <a:pt x="35" y="21"/>
                      <a:pt x="36" y="19"/>
                    </a:cubicBezTo>
                    <a:cubicBezTo>
                      <a:pt x="37" y="17"/>
                      <a:pt x="39" y="16"/>
                      <a:pt x="42" y="17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6" y="24"/>
                      <a:pt x="57" y="26"/>
                      <a:pt x="56" y="28"/>
                    </a:cubicBezTo>
                    <a:cubicBezTo>
                      <a:pt x="55" y="30"/>
                      <a:pt x="54" y="31"/>
                      <a:pt x="53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9"/>
                      <a:pt x="36" y="79"/>
                      <a:pt x="36" y="80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7" y="104"/>
                      <a:pt x="35" y="106"/>
                      <a:pt x="33" y="107"/>
                    </a:cubicBezTo>
                    <a:cubicBezTo>
                      <a:pt x="30" y="107"/>
                      <a:pt x="28" y="105"/>
                      <a:pt x="27" y="103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26" y="80"/>
                      <a:pt x="26" y="79"/>
                      <a:pt x="26" y="79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21" y="79"/>
                      <a:pt x="21" y="80"/>
                      <a:pt x="21" y="81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5"/>
                      <a:pt x="17" y="107"/>
                      <a:pt x="14" y="107"/>
                    </a:cubicBezTo>
                    <a:cubicBezTo>
                      <a:pt x="12" y="106"/>
                      <a:pt x="10" y="104"/>
                      <a:pt x="10" y="10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79"/>
                      <a:pt x="11" y="79"/>
                      <a:pt x="11" y="78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3" y="31"/>
                      <a:pt x="13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30"/>
              <p:cNvSpPr/>
              <p:nvPr/>
            </p:nvSpPr>
            <p:spPr>
              <a:xfrm>
                <a:off x="6747466" y="2708011"/>
                <a:ext cx="38503" cy="38503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9" y="18"/>
                    </a:moveTo>
                    <a:cubicBezTo>
                      <a:pt x="4" y="18"/>
                      <a:pt x="0" y="14"/>
                      <a:pt x="1" y="9"/>
                    </a:cubicBezTo>
                    <a:cubicBezTo>
                      <a:pt x="1" y="4"/>
                      <a:pt x="5" y="0"/>
                      <a:pt x="10" y="0"/>
                    </a:cubicBezTo>
                    <a:cubicBezTo>
                      <a:pt x="15" y="0"/>
                      <a:pt x="19" y="4"/>
                      <a:pt x="19" y="9"/>
                    </a:cubicBezTo>
                    <a:cubicBezTo>
                      <a:pt x="19" y="15"/>
                      <a:pt x="15" y="19"/>
                      <a:pt x="9" y="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30"/>
              <p:cNvSpPr/>
              <p:nvPr/>
            </p:nvSpPr>
            <p:spPr>
              <a:xfrm>
                <a:off x="6708963" y="2673234"/>
                <a:ext cx="18631" cy="26083"/>
              </a:xfrm>
              <a:custGeom>
                <a:avLst/>
                <a:gdLst/>
                <a:ahLst/>
                <a:cxnLst/>
                <a:rect l="l" t="t" r="r" b="b"/>
                <a:pathLst>
                  <a:path w="9" h="13" extrusionOk="0">
                    <a:moveTo>
                      <a:pt x="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8" y="13"/>
                      <a:pt x="7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1" y="13"/>
                      <a:pt x="1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30"/>
              <p:cNvSpPr/>
              <p:nvPr/>
            </p:nvSpPr>
            <p:spPr>
              <a:xfrm>
                <a:off x="7411955" y="2960144"/>
                <a:ext cx="62102" cy="131656"/>
              </a:xfrm>
              <a:custGeom>
                <a:avLst/>
                <a:gdLst/>
                <a:ahLst/>
                <a:cxnLst/>
                <a:rect l="l" t="t" r="r" b="b"/>
                <a:pathLst>
                  <a:path w="31" h="65" extrusionOk="0">
                    <a:moveTo>
                      <a:pt x="19" y="47"/>
                    </a:moveTo>
                    <a:cubicBezTo>
                      <a:pt x="24" y="43"/>
                      <a:pt x="31" y="33"/>
                      <a:pt x="31" y="23"/>
                    </a:cubicBezTo>
                    <a:cubicBezTo>
                      <a:pt x="31" y="10"/>
                      <a:pt x="25" y="0"/>
                      <a:pt x="16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22" y="2"/>
                      <a:pt x="26" y="11"/>
                      <a:pt x="26" y="24"/>
                    </a:cubicBezTo>
                    <a:cubicBezTo>
                      <a:pt x="26" y="33"/>
                      <a:pt x="20" y="42"/>
                      <a:pt x="16" y="47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1" y="42"/>
                      <a:pt x="5" y="34"/>
                      <a:pt x="5" y="25"/>
                    </a:cubicBezTo>
                    <a:cubicBezTo>
                      <a:pt x="5" y="14"/>
                      <a:pt x="10" y="5"/>
                      <a:pt x="17" y="3"/>
                    </a:cubicBezTo>
                    <a:cubicBezTo>
                      <a:pt x="16" y="2"/>
                      <a:pt x="14" y="1"/>
                      <a:pt x="12" y="1"/>
                    </a:cubicBezTo>
                    <a:cubicBezTo>
                      <a:pt x="5" y="3"/>
                      <a:pt x="0" y="12"/>
                      <a:pt x="0" y="24"/>
                    </a:cubicBezTo>
                    <a:cubicBezTo>
                      <a:pt x="0" y="33"/>
                      <a:pt x="7" y="43"/>
                      <a:pt x="12" y="47"/>
                    </a:cubicBezTo>
                    <a:cubicBezTo>
                      <a:pt x="9" y="49"/>
                      <a:pt x="7" y="52"/>
                      <a:pt x="7" y="56"/>
                    </a:cubicBezTo>
                    <a:cubicBezTo>
                      <a:pt x="7" y="61"/>
                      <a:pt x="11" y="65"/>
                      <a:pt x="16" y="65"/>
                    </a:cubicBezTo>
                    <a:cubicBezTo>
                      <a:pt x="21" y="65"/>
                      <a:pt x="25" y="61"/>
                      <a:pt x="25" y="56"/>
                    </a:cubicBezTo>
                    <a:cubicBezTo>
                      <a:pt x="25" y="52"/>
                      <a:pt x="22" y="49"/>
                      <a:pt x="19" y="47"/>
                    </a:cubicBezTo>
                    <a:close/>
                    <a:moveTo>
                      <a:pt x="16" y="60"/>
                    </a:move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3"/>
                      <a:pt x="13" y="51"/>
                      <a:pt x="16" y="51"/>
                    </a:cubicBezTo>
                    <a:cubicBezTo>
                      <a:pt x="18" y="51"/>
                      <a:pt x="20" y="53"/>
                      <a:pt x="20" y="56"/>
                    </a:cubicBezTo>
                    <a:cubicBezTo>
                      <a:pt x="20" y="58"/>
                      <a:pt x="18" y="60"/>
                      <a:pt x="16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30"/>
              <p:cNvSpPr/>
              <p:nvPr/>
            </p:nvSpPr>
            <p:spPr>
              <a:xfrm>
                <a:off x="7461636" y="3156386"/>
                <a:ext cx="156496" cy="28567"/>
              </a:xfrm>
              <a:custGeom>
                <a:avLst/>
                <a:gdLst/>
                <a:ahLst/>
                <a:cxnLst/>
                <a:rect l="l" t="t" r="r" b="b"/>
                <a:pathLst>
                  <a:path w="77" h="14" extrusionOk="0">
                    <a:moveTo>
                      <a:pt x="0" y="7"/>
                    </a:moveTo>
                    <a:cubicBezTo>
                      <a:pt x="0" y="11"/>
                      <a:pt x="3" y="14"/>
                      <a:pt x="6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4" y="14"/>
                      <a:pt x="77" y="11"/>
                      <a:pt x="77" y="7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7" y="3"/>
                      <a:pt x="74" y="0"/>
                      <a:pt x="7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0"/>
              <p:cNvSpPr/>
              <p:nvPr/>
            </p:nvSpPr>
            <p:spPr>
              <a:xfrm>
                <a:off x="7505107" y="3059507"/>
                <a:ext cx="70796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6" extrusionOk="0">
                    <a:moveTo>
                      <a:pt x="0" y="16"/>
                    </a:moveTo>
                    <a:cubicBezTo>
                      <a:pt x="2" y="11"/>
                      <a:pt x="3" y="5"/>
                      <a:pt x="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5"/>
                      <a:pt x="34" y="11"/>
                      <a:pt x="35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30"/>
              <p:cNvSpPr/>
              <p:nvPr/>
            </p:nvSpPr>
            <p:spPr>
              <a:xfrm>
                <a:off x="7488961" y="3110430"/>
                <a:ext cx="105573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85" h="26" extrusionOk="0">
                    <a:moveTo>
                      <a:pt x="75" y="0"/>
                    </a:moveTo>
                    <a:lnTo>
                      <a:pt x="85" y="26"/>
                    </a:lnTo>
                    <a:lnTo>
                      <a:pt x="0" y="26"/>
                    </a:lnTo>
                    <a:lnTo>
                      <a:pt x="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30"/>
              <p:cNvSpPr/>
              <p:nvPr/>
            </p:nvSpPr>
            <p:spPr>
              <a:xfrm>
                <a:off x="7521253" y="2996163"/>
                <a:ext cx="38503" cy="4719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3" extrusionOk="0">
                    <a:moveTo>
                      <a:pt x="0" y="23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7" y="0"/>
                      <a:pt x="12" y="0"/>
                      <a:pt x="15" y="9"/>
                    </a:cubicBezTo>
                    <a:cubicBezTo>
                      <a:pt x="19" y="23"/>
                      <a:pt x="19" y="23"/>
                      <a:pt x="19" y="23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30"/>
              <p:cNvSpPr/>
              <p:nvPr/>
            </p:nvSpPr>
            <p:spPr>
              <a:xfrm>
                <a:off x="7311350" y="2342853"/>
                <a:ext cx="139108" cy="9936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80" extrusionOk="0">
                    <a:moveTo>
                      <a:pt x="95" y="31"/>
                    </a:moveTo>
                    <a:lnTo>
                      <a:pt x="89" y="29"/>
                    </a:lnTo>
                    <a:lnTo>
                      <a:pt x="89" y="29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5" y="49"/>
                    </a:lnTo>
                    <a:lnTo>
                      <a:pt x="112" y="55"/>
                    </a:lnTo>
                    <a:lnTo>
                      <a:pt x="112" y="26"/>
                    </a:lnTo>
                    <a:lnTo>
                      <a:pt x="95" y="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30"/>
              <p:cNvSpPr/>
              <p:nvPr/>
            </p:nvSpPr>
            <p:spPr>
              <a:xfrm>
                <a:off x="7224407" y="2385083"/>
                <a:ext cx="70796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35" h="8" extrusionOk="0">
                    <a:moveTo>
                      <a:pt x="3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3" y="8"/>
                      <a:pt x="35" y="6"/>
                      <a:pt x="35" y="4"/>
                    </a:cubicBezTo>
                    <a:cubicBezTo>
                      <a:pt x="35" y="2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0"/>
              <p:cNvSpPr/>
              <p:nvPr/>
            </p:nvSpPr>
            <p:spPr>
              <a:xfrm>
                <a:off x="7224407" y="2321739"/>
                <a:ext cx="73280" cy="3477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7" extrusionOk="0">
                    <a:moveTo>
                      <a:pt x="4" y="8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32" y="17"/>
                      <a:pt x="34" y="16"/>
                      <a:pt x="35" y="14"/>
                    </a:cubicBezTo>
                    <a:cubicBezTo>
                      <a:pt x="36" y="12"/>
                      <a:pt x="34" y="9"/>
                      <a:pt x="32" y="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ubicBezTo>
                      <a:pt x="0" y="5"/>
                      <a:pt x="2" y="7"/>
                      <a:pt x="4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30"/>
              <p:cNvSpPr/>
              <p:nvPr/>
            </p:nvSpPr>
            <p:spPr>
              <a:xfrm>
                <a:off x="7224407" y="2429796"/>
                <a:ext cx="73280" cy="37261"/>
              </a:xfrm>
              <a:custGeom>
                <a:avLst/>
                <a:gdLst/>
                <a:ahLst/>
                <a:cxnLst/>
                <a:rect l="l" t="t" r="r" b="b"/>
                <a:pathLst>
                  <a:path w="36" h="18" extrusionOk="0">
                    <a:moveTo>
                      <a:pt x="30" y="1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1" y="14"/>
                    </a:cubicBezTo>
                    <a:cubicBezTo>
                      <a:pt x="2" y="16"/>
                      <a:pt x="4" y="18"/>
                      <a:pt x="6" y="17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8"/>
                      <a:pt x="36" y="6"/>
                      <a:pt x="35" y="4"/>
                    </a:cubicBezTo>
                    <a:cubicBezTo>
                      <a:pt x="34" y="1"/>
                      <a:pt x="32" y="0"/>
                      <a:pt x="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30"/>
              <p:cNvSpPr/>
              <p:nvPr/>
            </p:nvSpPr>
            <p:spPr>
              <a:xfrm>
                <a:off x="7439279" y="2444700"/>
                <a:ext cx="17388" cy="26083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 extrusionOk="0">
                    <a:moveTo>
                      <a:pt x="5" y="9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1"/>
                      <a:pt x="5" y="13"/>
                      <a:pt x="3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10"/>
                      <a:pt x="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30"/>
              <p:cNvSpPr/>
              <p:nvPr/>
            </p:nvSpPr>
            <p:spPr>
              <a:xfrm>
                <a:off x="7383388" y="2444700"/>
                <a:ext cx="16146" cy="26083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 extrusionOk="0">
                    <a:moveTo>
                      <a:pt x="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1"/>
                      <a:pt x="6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1" y="11"/>
                      <a:pt x="1" y="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30"/>
              <p:cNvSpPr/>
              <p:nvPr/>
            </p:nvSpPr>
            <p:spPr>
              <a:xfrm>
                <a:off x="7400776" y="2442216"/>
                <a:ext cx="37261" cy="44713"/>
              </a:xfrm>
              <a:custGeom>
                <a:avLst/>
                <a:gdLst/>
                <a:ahLst/>
                <a:cxnLst/>
                <a:rect l="l" t="t" r="r" b="b"/>
                <a:pathLst>
                  <a:path w="18" h="22" extrusionOk="0">
                    <a:moveTo>
                      <a:pt x="17" y="16"/>
                    </a:moveTo>
                    <a:cubicBezTo>
                      <a:pt x="17" y="19"/>
                      <a:pt x="15" y="22"/>
                      <a:pt x="12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3" y="22"/>
                      <a:pt x="1" y="19"/>
                      <a:pt x="1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7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0"/>
              <p:cNvSpPr/>
              <p:nvPr/>
            </p:nvSpPr>
            <p:spPr>
              <a:xfrm>
                <a:off x="7413197" y="2488171"/>
                <a:ext cx="12420" cy="4968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30"/>
              <p:cNvSpPr/>
              <p:nvPr/>
            </p:nvSpPr>
            <p:spPr>
              <a:xfrm>
                <a:off x="7413197" y="2521706"/>
                <a:ext cx="12420" cy="3726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5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5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30"/>
              <p:cNvSpPr/>
              <p:nvPr/>
            </p:nvSpPr>
            <p:spPr>
              <a:xfrm>
                <a:off x="7403260" y="2529158"/>
                <a:ext cx="32293" cy="3726"/>
              </a:xfrm>
              <a:custGeom>
                <a:avLst/>
                <a:gdLst/>
                <a:ahLst/>
                <a:cxnLst/>
                <a:rect l="l" t="t" r="r" b="b"/>
                <a:pathLst>
                  <a:path w="16" h="2" extrusionOk="0">
                    <a:moveTo>
                      <a:pt x="1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30"/>
              <p:cNvSpPr/>
              <p:nvPr/>
            </p:nvSpPr>
            <p:spPr>
              <a:xfrm>
                <a:off x="7415681" y="2496866"/>
                <a:ext cx="7452" cy="19873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 extrusionOk="0">
                    <a:moveTo>
                      <a:pt x="4" y="1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30"/>
              <p:cNvSpPr/>
              <p:nvPr/>
            </p:nvSpPr>
            <p:spPr>
              <a:xfrm>
                <a:off x="7198325" y="2967596"/>
                <a:ext cx="19873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10" h="16" extrusionOk="0">
                    <a:moveTo>
                      <a:pt x="6" y="1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3"/>
                      <a:pt x="5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3"/>
                      <a:pt x="7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2"/>
                      <a:pt x="6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30"/>
              <p:cNvSpPr/>
              <p:nvPr/>
            </p:nvSpPr>
            <p:spPr>
              <a:xfrm>
                <a:off x="7128771" y="2967596"/>
                <a:ext cx="21115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10" h="16" extrusionOk="0">
                    <a:moveTo>
                      <a:pt x="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2"/>
                      <a:pt x="5" y="13"/>
                      <a:pt x="6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3" y="16"/>
                      <a:pt x="1" y="13"/>
                      <a:pt x="1" y="1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30"/>
              <p:cNvSpPr/>
              <p:nvPr/>
            </p:nvSpPr>
            <p:spPr>
              <a:xfrm>
                <a:off x="7151127" y="2963870"/>
                <a:ext cx="44713" cy="5464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7" extrusionOk="0">
                    <a:moveTo>
                      <a:pt x="21" y="20"/>
                    </a:moveTo>
                    <a:cubicBezTo>
                      <a:pt x="21" y="24"/>
                      <a:pt x="18" y="27"/>
                      <a:pt x="14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4" y="27"/>
                      <a:pt x="1" y="24"/>
                      <a:pt x="1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1" y="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30"/>
              <p:cNvSpPr/>
              <p:nvPr/>
            </p:nvSpPr>
            <p:spPr>
              <a:xfrm>
                <a:off x="7166032" y="3022246"/>
                <a:ext cx="16146" cy="4968"/>
              </a:xfrm>
              <a:custGeom>
                <a:avLst/>
                <a:gdLst/>
                <a:ahLst/>
                <a:cxnLst/>
                <a:rect l="l" t="t" r="r" b="b"/>
                <a:pathLst>
                  <a:path w="8" h="2" extrusionOk="0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30"/>
              <p:cNvSpPr/>
              <p:nvPr/>
            </p:nvSpPr>
            <p:spPr>
              <a:xfrm>
                <a:off x="7166032" y="3060749"/>
                <a:ext cx="16146" cy="6210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7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2"/>
                      <a:pt x="7" y="3"/>
                      <a:pt x="7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30"/>
              <p:cNvSpPr/>
              <p:nvPr/>
            </p:nvSpPr>
            <p:spPr>
              <a:xfrm>
                <a:off x="7153611" y="3071927"/>
                <a:ext cx="40987" cy="6210"/>
              </a:xfrm>
              <a:custGeom>
                <a:avLst/>
                <a:gdLst/>
                <a:ahLst/>
                <a:cxnLst/>
                <a:rect l="l" t="t" r="r" b="b"/>
                <a:pathLst>
                  <a:path w="20" h="3" extrusionOk="0">
                    <a:moveTo>
                      <a:pt x="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0"/>
                      <a:pt x="20" y="1"/>
                    </a:cubicBezTo>
                    <a:cubicBezTo>
                      <a:pt x="20" y="2"/>
                      <a:pt x="19" y="3"/>
                      <a:pt x="18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30"/>
              <p:cNvSpPr/>
              <p:nvPr/>
            </p:nvSpPr>
            <p:spPr>
              <a:xfrm>
                <a:off x="7169758" y="3030940"/>
                <a:ext cx="8694" cy="26083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 extrusionOk="0">
                    <a:moveTo>
                      <a:pt x="4" y="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3"/>
                      <a:pt x="2" y="13"/>
                    </a:cubicBezTo>
                    <a:cubicBezTo>
                      <a:pt x="1" y="13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30"/>
              <p:cNvSpPr/>
              <p:nvPr/>
            </p:nvSpPr>
            <p:spPr>
              <a:xfrm>
                <a:off x="7595776" y="2921641"/>
                <a:ext cx="156496" cy="267037"/>
              </a:xfrm>
              <a:custGeom>
                <a:avLst/>
                <a:gdLst/>
                <a:ahLst/>
                <a:cxnLst/>
                <a:rect l="l" t="t" r="r" b="b"/>
                <a:pathLst>
                  <a:path w="77" h="132" extrusionOk="0">
                    <a:moveTo>
                      <a:pt x="30" y="21"/>
                    </a:moveTo>
                    <a:cubicBezTo>
                      <a:pt x="35" y="20"/>
                      <a:pt x="39" y="15"/>
                      <a:pt x="38" y="9"/>
                    </a:cubicBezTo>
                    <a:cubicBezTo>
                      <a:pt x="38" y="4"/>
                      <a:pt x="32" y="0"/>
                      <a:pt x="27" y="1"/>
                    </a:cubicBezTo>
                    <a:cubicBezTo>
                      <a:pt x="21" y="1"/>
                      <a:pt x="18" y="6"/>
                      <a:pt x="18" y="12"/>
                    </a:cubicBezTo>
                    <a:cubicBezTo>
                      <a:pt x="19" y="18"/>
                      <a:pt x="24" y="21"/>
                      <a:pt x="30" y="21"/>
                    </a:cubicBezTo>
                    <a:close/>
                    <a:moveTo>
                      <a:pt x="60" y="53"/>
                    </a:moveTo>
                    <a:cubicBezTo>
                      <a:pt x="61" y="56"/>
                      <a:pt x="64" y="57"/>
                      <a:pt x="67" y="56"/>
                    </a:cubicBezTo>
                    <a:cubicBezTo>
                      <a:pt x="70" y="55"/>
                      <a:pt x="71" y="52"/>
                      <a:pt x="70" y="4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2" y="27"/>
                      <a:pt x="60" y="26"/>
                      <a:pt x="58" y="26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1" y="21"/>
                      <a:pt x="37" y="20"/>
                      <a:pt x="33" y="21"/>
                    </a:cubicBezTo>
                    <a:cubicBezTo>
                      <a:pt x="30" y="22"/>
                      <a:pt x="27" y="25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6" y="48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0" y="66"/>
                      <a:pt x="0" y="69"/>
                      <a:pt x="2" y="71"/>
                    </a:cubicBezTo>
                    <a:cubicBezTo>
                      <a:pt x="4" y="73"/>
                      <a:pt x="8" y="73"/>
                      <a:pt x="10" y="71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5" y="54"/>
                      <a:pt x="25" y="54"/>
                    </a:cubicBezTo>
                    <a:cubicBezTo>
                      <a:pt x="25" y="53"/>
                      <a:pt x="26" y="53"/>
                      <a:pt x="26" y="52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3" y="66"/>
                      <a:pt x="34" y="67"/>
                      <a:pt x="35" y="68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8" y="93"/>
                      <a:pt x="27" y="93"/>
                      <a:pt x="27" y="93"/>
                    </a:cubicBezTo>
                    <a:cubicBezTo>
                      <a:pt x="27" y="94"/>
                      <a:pt x="27" y="96"/>
                      <a:pt x="27" y="97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29"/>
                      <a:pt x="30" y="132"/>
                      <a:pt x="33" y="131"/>
                    </a:cubicBezTo>
                    <a:cubicBezTo>
                      <a:pt x="37" y="131"/>
                      <a:pt x="39" y="128"/>
                      <a:pt x="39" y="124"/>
                    </a:cubicBezTo>
                    <a:cubicBezTo>
                      <a:pt x="40" y="97"/>
                      <a:pt x="40" y="97"/>
                      <a:pt x="40" y="97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64" y="121"/>
                      <a:pt x="64" y="121"/>
                      <a:pt x="64" y="121"/>
                    </a:cubicBezTo>
                    <a:cubicBezTo>
                      <a:pt x="65" y="125"/>
                      <a:pt x="69" y="127"/>
                      <a:pt x="72" y="125"/>
                    </a:cubicBezTo>
                    <a:cubicBezTo>
                      <a:pt x="76" y="124"/>
                      <a:pt x="77" y="120"/>
                      <a:pt x="76" y="117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8" y="61"/>
                      <a:pt x="58" y="58"/>
                      <a:pt x="57" y="5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4" y="35"/>
                      <a:pt x="54" y="35"/>
                      <a:pt x="54" y="35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0"/>
              <p:cNvSpPr/>
              <p:nvPr/>
            </p:nvSpPr>
            <p:spPr>
              <a:xfrm>
                <a:off x="6952402" y="3049571"/>
                <a:ext cx="217356" cy="29436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45" extrusionOk="0">
                    <a:moveTo>
                      <a:pt x="103" y="34"/>
                    </a:moveTo>
                    <a:cubicBezTo>
                      <a:pt x="54" y="1"/>
                      <a:pt x="54" y="1"/>
                      <a:pt x="54" y="1"/>
                    </a:cubicBezTo>
                    <a:cubicBezTo>
                      <a:pt x="52" y="0"/>
                      <a:pt x="50" y="0"/>
                      <a:pt x="48" y="1"/>
                    </a:cubicBezTo>
                    <a:cubicBezTo>
                      <a:pt x="48" y="1"/>
                      <a:pt x="47" y="1"/>
                      <a:pt x="47" y="1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4" y="4"/>
                      <a:pt x="34" y="5"/>
                      <a:pt x="33" y="5"/>
                    </a:cubicBezTo>
                    <a:cubicBezTo>
                      <a:pt x="32" y="5"/>
                      <a:pt x="30" y="7"/>
                      <a:pt x="29" y="8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5"/>
                      <a:pt x="10" y="3"/>
                      <a:pt x="6" y="4"/>
                    </a:cubicBezTo>
                    <a:cubicBezTo>
                      <a:pt x="2" y="5"/>
                      <a:pt x="0" y="9"/>
                      <a:pt x="1" y="13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4"/>
                      <a:pt x="11" y="45"/>
                      <a:pt x="11" y="45"/>
                    </a:cubicBezTo>
                    <a:cubicBezTo>
                      <a:pt x="11" y="47"/>
                      <a:pt x="12" y="49"/>
                      <a:pt x="14" y="50"/>
                    </a:cubicBezTo>
                    <a:cubicBezTo>
                      <a:pt x="18" y="51"/>
                      <a:pt x="22" y="50"/>
                      <a:pt x="24" y="47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5" y="79"/>
                      <a:pt x="24" y="83"/>
                      <a:pt x="25" y="87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6" y="125"/>
                      <a:pt x="41" y="128"/>
                      <a:pt x="45" y="126"/>
                    </a:cubicBezTo>
                    <a:cubicBezTo>
                      <a:pt x="50" y="125"/>
                      <a:pt x="52" y="120"/>
                      <a:pt x="51" y="116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3" y="75"/>
                      <a:pt x="54" y="75"/>
                      <a:pt x="55" y="74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81" y="138"/>
                      <a:pt x="81" y="138"/>
                      <a:pt x="81" y="138"/>
                    </a:cubicBezTo>
                    <a:cubicBezTo>
                      <a:pt x="83" y="143"/>
                      <a:pt x="87" y="145"/>
                      <a:pt x="92" y="144"/>
                    </a:cubicBezTo>
                    <a:cubicBezTo>
                      <a:pt x="96" y="143"/>
                      <a:pt x="99" y="138"/>
                      <a:pt x="97" y="134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9" y="48"/>
                      <a:pt x="103" y="47"/>
                      <a:pt x="105" y="44"/>
                    </a:cubicBezTo>
                    <a:cubicBezTo>
                      <a:pt x="107" y="41"/>
                      <a:pt x="106" y="36"/>
                      <a:pt x="103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30"/>
              <p:cNvSpPr/>
              <p:nvPr/>
            </p:nvSpPr>
            <p:spPr>
              <a:xfrm>
                <a:off x="6990905" y="2983743"/>
                <a:ext cx="69554" cy="720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5" extrusionOk="0">
                    <a:moveTo>
                      <a:pt x="21" y="32"/>
                    </a:moveTo>
                    <a:cubicBezTo>
                      <a:pt x="30" y="30"/>
                      <a:pt x="34" y="21"/>
                      <a:pt x="32" y="13"/>
                    </a:cubicBezTo>
                    <a:cubicBezTo>
                      <a:pt x="30" y="5"/>
                      <a:pt x="21" y="0"/>
                      <a:pt x="13" y="2"/>
                    </a:cubicBezTo>
                    <a:cubicBezTo>
                      <a:pt x="5" y="5"/>
                      <a:pt x="0" y="13"/>
                      <a:pt x="2" y="22"/>
                    </a:cubicBezTo>
                    <a:cubicBezTo>
                      <a:pt x="4" y="30"/>
                      <a:pt x="13" y="35"/>
                      <a:pt x="21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30"/>
              <p:cNvSpPr/>
              <p:nvPr/>
            </p:nvSpPr>
            <p:spPr>
              <a:xfrm>
                <a:off x="7173484" y="3037150"/>
                <a:ext cx="226050" cy="29436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5" extrusionOk="0">
                    <a:moveTo>
                      <a:pt x="107" y="28"/>
                    </a:moveTo>
                    <a:cubicBezTo>
                      <a:pt x="70" y="1"/>
                      <a:pt x="70" y="1"/>
                      <a:pt x="70" y="1"/>
                    </a:cubicBezTo>
                    <a:cubicBezTo>
                      <a:pt x="68" y="0"/>
                      <a:pt x="66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0" y="3"/>
                      <a:pt x="49" y="4"/>
                      <a:pt x="49" y="4"/>
                    </a:cubicBezTo>
                    <a:cubicBezTo>
                      <a:pt x="47" y="4"/>
                      <a:pt x="46" y="5"/>
                      <a:pt x="45" y="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5"/>
                      <a:pt x="1" y="35"/>
                      <a:pt x="1" y="36"/>
                    </a:cubicBezTo>
                    <a:cubicBezTo>
                      <a:pt x="0" y="37"/>
                      <a:pt x="0" y="39"/>
                      <a:pt x="1" y="4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4" y="57"/>
                      <a:pt x="15" y="62"/>
                      <a:pt x="18" y="64"/>
                    </a:cubicBezTo>
                    <a:cubicBezTo>
                      <a:pt x="21" y="66"/>
                      <a:pt x="26" y="65"/>
                      <a:pt x="28" y="6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37" y="80"/>
                      <a:pt x="36" y="84"/>
                      <a:pt x="37" y="88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45" y="122"/>
                      <a:pt x="50" y="125"/>
                      <a:pt x="54" y="124"/>
                    </a:cubicBezTo>
                    <a:cubicBezTo>
                      <a:pt x="59" y="123"/>
                      <a:pt x="62" y="118"/>
                      <a:pt x="61" y="114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6" y="77"/>
                      <a:pt x="67" y="77"/>
                      <a:pt x="68" y="77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91" y="138"/>
                      <a:pt x="91" y="138"/>
                      <a:pt x="91" y="138"/>
                    </a:cubicBezTo>
                    <a:cubicBezTo>
                      <a:pt x="92" y="143"/>
                      <a:pt x="97" y="145"/>
                      <a:pt x="102" y="144"/>
                    </a:cubicBezTo>
                    <a:cubicBezTo>
                      <a:pt x="106" y="143"/>
                      <a:pt x="109" y="139"/>
                      <a:pt x="108" y="134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2" y="43"/>
                      <a:pt x="107" y="42"/>
                      <a:pt x="109" y="39"/>
                    </a:cubicBezTo>
                    <a:cubicBezTo>
                      <a:pt x="111" y="35"/>
                      <a:pt x="111" y="31"/>
                      <a:pt x="107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30"/>
              <p:cNvSpPr/>
              <p:nvPr/>
            </p:nvSpPr>
            <p:spPr>
              <a:xfrm>
                <a:off x="7244280" y="2967596"/>
                <a:ext cx="72038" cy="7079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21" y="33"/>
                    </a:moveTo>
                    <a:cubicBezTo>
                      <a:pt x="30" y="31"/>
                      <a:pt x="35" y="23"/>
                      <a:pt x="33" y="14"/>
                    </a:cubicBezTo>
                    <a:cubicBezTo>
                      <a:pt x="31" y="5"/>
                      <a:pt x="22" y="0"/>
                      <a:pt x="14" y="2"/>
                    </a:cubicBezTo>
                    <a:cubicBezTo>
                      <a:pt x="5" y="4"/>
                      <a:pt x="0" y="13"/>
                      <a:pt x="2" y="22"/>
                    </a:cubicBezTo>
                    <a:cubicBezTo>
                      <a:pt x="4" y="30"/>
                      <a:pt x="13" y="35"/>
                      <a:pt x="21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0"/>
              <p:cNvSpPr/>
              <p:nvPr/>
            </p:nvSpPr>
            <p:spPr>
              <a:xfrm>
                <a:off x="7048039" y="2344095"/>
                <a:ext cx="150286" cy="260827"/>
              </a:xfrm>
              <a:custGeom>
                <a:avLst/>
                <a:gdLst/>
                <a:ahLst/>
                <a:cxnLst/>
                <a:rect l="l" t="t" r="r" b="b"/>
                <a:pathLst>
                  <a:path w="74" h="128" extrusionOk="0">
                    <a:moveTo>
                      <a:pt x="53" y="37"/>
                    </a:moveTo>
                    <a:cubicBezTo>
                      <a:pt x="73" y="9"/>
                      <a:pt x="73" y="9"/>
                      <a:pt x="73" y="9"/>
                    </a:cubicBezTo>
                    <a:cubicBezTo>
                      <a:pt x="74" y="7"/>
                      <a:pt x="74" y="3"/>
                      <a:pt x="71" y="2"/>
                    </a:cubicBezTo>
                    <a:cubicBezTo>
                      <a:pt x="69" y="0"/>
                      <a:pt x="66" y="1"/>
                      <a:pt x="64" y="3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5" y="28"/>
                      <a:pt x="44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1" y="28"/>
                      <a:pt x="29" y="28"/>
                      <a:pt x="28" y="2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6" y="0"/>
                      <a:pt x="3" y="2"/>
                    </a:cubicBezTo>
                    <a:cubicBezTo>
                      <a:pt x="1" y="3"/>
                      <a:pt x="0" y="7"/>
                      <a:pt x="2" y="9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0" y="125"/>
                      <a:pt x="22" y="128"/>
                      <a:pt x="26" y="128"/>
                    </a:cubicBezTo>
                    <a:cubicBezTo>
                      <a:pt x="29" y="128"/>
                      <a:pt x="32" y="126"/>
                      <a:pt x="32" y="123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43" y="126"/>
                      <a:pt x="46" y="128"/>
                      <a:pt x="49" y="128"/>
                    </a:cubicBezTo>
                    <a:cubicBezTo>
                      <a:pt x="52" y="128"/>
                      <a:pt x="55" y="125"/>
                      <a:pt x="54" y="12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lnTo>
                      <a:pt x="53" y="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30"/>
              <p:cNvSpPr/>
              <p:nvPr/>
            </p:nvSpPr>
            <p:spPr>
              <a:xfrm>
                <a:off x="7100204" y="2352790"/>
                <a:ext cx="47197" cy="44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30"/>
              <p:cNvSpPr/>
              <p:nvPr/>
            </p:nvSpPr>
            <p:spPr>
              <a:xfrm>
                <a:off x="7039344" y="2612375"/>
                <a:ext cx="168917" cy="319203"/>
              </a:xfrm>
              <a:custGeom>
                <a:avLst/>
                <a:gdLst/>
                <a:ahLst/>
                <a:cxnLst/>
                <a:rect l="l" t="t" r="r" b="b"/>
                <a:pathLst>
                  <a:path w="83" h="157" extrusionOk="0">
                    <a:moveTo>
                      <a:pt x="0" y="0"/>
                    </a:moveTo>
                    <a:cubicBezTo>
                      <a:pt x="0" y="157"/>
                      <a:pt x="0" y="157"/>
                      <a:pt x="0" y="157"/>
                    </a:cubicBezTo>
                    <a:cubicBezTo>
                      <a:pt x="83" y="157"/>
                      <a:pt x="83" y="157"/>
                      <a:pt x="83" y="157"/>
                    </a:cubicBezTo>
                    <a:cubicBezTo>
                      <a:pt x="83" y="0"/>
                      <a:pt x="83" y="0"/>
                      <a:pt x="83" y="0"/>
                    </a:cubicBezTo>
                    <a:lnTo>
                      <a:pt x="0" y="0"/>
                    </a:lnTo>
                    <a:close/>
                    <a:moveTo>
                      <a:pt x="55" y="62"/>
                    </a:moveTo>
                    <a:cubicBezTo>
                      <a:pt x="26" y="62"/>
                      <a:pt x="26" y="62"/>
                      <a:pt x="26" y="6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9" y="24"/>
                      <a:pt x="30" y="24"/>
                    </a:cubicBezTo>
                    <a:cubicBezTo>
                      <a:pt x="31" y="24"/>
                      <a:pt x="32" y="23"/>
                      <a:pt x="33" y="23"/>
                    </a:cubicBezTo>
                    <a:cubicBezTo>
                      <a:pt x="34" y="22"/>
                      <a:pt x="35" y="22"/>
                      <a:pt x="35" y="21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55" y="54"/>
                      <a:pt x="55" y="54"/>
                      <a:pt x="55" y="54"/>
                    </a:cubicBezTo>
                    <a:lnTo>
                      <a:pt x="55" y="6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0"/>
              <p:cNvSpPr/>
              <p:nvPr/>
            </p:nvSpPr>
            <p:spPr>
              <a:xfrm>
                <a:off x="6853039" y="2734094"/>
                <a:ext cx="166433" cy="197483"/>
              </a:xfrm>
              <a:custGeom>
                <a:avLst/>
                <a:gdLst/>
                <a:ahLst/>
                <a:cxnLst/>
                <a:rect l="l" t="t" r="r" b="b"/>
                <a:pathLst>
                  <a:path w="82" h="97" extrusionOk="0">
                    <a:moveTo>
                      <a:pt x="0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82" y="97"/>
                      <a:pt x="82" y="97"/>
                      <a:pt x="82" y="97"/>
                    </a:cubicBezTo>
                    <a:cubicBezTo>
                      <a:pt x="82" y="0"/>
                      <a:pt x="82" y="0"/>
                      <a:pt x="82" y="0"/>
                    </a:cubicBezTo>
                    <a:lnTo>
                      <a:pt x="0" y="0"/>
                    </a:lnTo>
                    <a:close/>
                    <a:moveTo>
                      <a:pt x="55" y="79"/>
                    </a:move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6" y="70"/>
                      <a:pt x="28" y="68"/>
                      <a:pt x="30" y="66"/>
                    </a:cubicBezTo>
                    <a:cubicBezTo>
                      <a:pt x="33" y="64"/>
                      <a:pt x="35" y="63"/>
                      <a:pt x="36" y="61"/>
                    </a:cubicBezTo>
                    <a:cubicBezTo>
                      <a:pt x="38" y="59"/>
                      <a:pt x="40" y="57"/>
                      <a:pt x="41" y="55"/>
                    </a:cubicBezTo>
                    <a:cubicBezTo>
                      <a:pt x="42" y="53"/>
                      <a:pt x="42" y="52"/>
                      <a:pt x="42" y="50"/>
                    </a:cubicBezTo>
                    <a:cubicBezTo>
                      <a:pt x="42" y="48"/>
                      <a:pt x="42" y="46"/>
                      <a:pt x="40" y="45"/>
                    </a:cubicBezTo>
                    <a:cubicBezTo>
                      <a:pt x="39" y="44"/>
                      <a:pt x="37" y="43"/>
                      <a:pt x="35" y="43"/>
                    </a:cubicBezTo>
                    <a:cubicBezTo>
                      <a:pt x="34" y="43"/>
                      <a:pt x="33" y="44"/>
                      <a:pt x="32" y="44"/>
                    </a:cubicBezTo>
                    <a:cubicBezTo>
                      <a:pt x="31" y="44"/>
                      <a:pt x="30" y="45"/>
                      <a:pt x="29" y="45"/>
                    </a:cubicBezTo>
                    <a:cubicBezTo>
                      <a:pt x="28" y="45"/>
                      <a:pt x="27" y="46"/>
                      <a:pt x="27" y="46"/>
                    </a:cubicBezTo>
                    <a:cubicBezTo>
                      <a:pt x="26" y="47"/>
                      <a:pt x="25" y="47"/>
                      <a:pt x="25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7"/>
                      <a:pt x="27" y="37"/>
                      <a:pt x="30" y="36"/>
                    </a:cubicBezTo>
                    <a:cubicBezTo>
                      <a:pt x="33" y="35"/>
                      <a:pt x="35" y="35"/>
                      <a:pt x="38" y="35"/>
                    </a:cubicBezTo>
                    <a:cubicBezTo>
                      <a:pt x="43" y="35"/>
                      <a:pt x="47" y="36"/>
                      <a:pt x="49" y="39"/>
                    </a:cubicBezTo>
                    <a:cubicBezTo>
                      <a:pt x="52" y="41"/>
                      <a:pt x="53" y="44"/>
                      <a:pt x="53" y="48"/>
                    </a:cubicBezTo>
                    <a:cubicBezTo>
                      <a:pt x="53" y="51"/>
                      <a:pt x="53" y="53"/>
                      <a:pt x="51" y="56"/>
                    </a:cubicBezTo>
                    <a:cubicBezTo>
                      <a:pt x="50" y="58"/>
                      <a:pt x="48" y="61"/>
                      <a:pt x="45" y="64"/>
                    </a:cubicBezTo>
                    <a:cubicBezTo>
                      <a:pt x="44" y="65"/>
                      <a:pt x="42" y="67"/>
                      <a:pt x="40" y="68"/>
                    </a:cubicBezTo>
                    <a:cubicBezTo>
                      <a:pt x="39" y="70"/>
                      <a:pt x="37" y="71"/>
                      <a:pt x="37" y="71"/>
                    </a:cubicBezTo>
                    <a:cubicBezTo>
                      <a:pt x="55" y="71"/>
                      <a:pt x="55" y="71"/>
                      <a:pt x="55" y="71"/>
                    </a:cubicBezTo>
                    <a:lnTo>
                      <a:pt x="55" y="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30"/>
              <p:cNvSpPr/>
              <p:nvPr/>
            </p:nvSpPr>
            <p:spPr>
              <a:xfrm>
                <a:off x="6885332" y="2509286"/>
                <a:ext cx="101847" cy="217356"/>
              </a:xfrm>
              <a:custGeom>
                <a:avLst/>
                <a:gdLst/>
                <a:ahLst/>
                <a:cxnLst/>
                <a:rect l="l" t="t" r="r" b="b"/>
                <a:pathLst>
                  <a:path w="50" h="107" extrusionOk="0">
                    <a:moveTo>
                      <a:pt x="50" y="14"/>
                    </a:move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9" y="4"/>
                      <a:pt x="37" y="2"/>
                      <a:pt x="31" y="2"/>
                    </a:cubicBezTo>
                    <a:cubicBezTo>
                      <a:pt x="31" y="2"/>
                      <a:pt x="30" y="2"/>
                      <a:pt x="30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0" y="0"/>
                      <a:pt x="0" y="1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0"/>
                      <a:pt x="2" y="52"/>
                      <a:pt x="5" y="52"/>
                    </a:cubicBezTo>
                    <a:cubicBezTo>
                      <a:pt x="8" y="52"/>
                      <a:pt x="10" y="50"/>
                      <a:pt x="10" y="4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2" y="104"/>
                      <a:pt x="15" y="107"/>
                      <a:pt x="18" y="107"/>
                    </a:cubicBezTo>
                    <a:cubicBezTo>
                      <a:pt x="22" y="107"/>
                      <a:pt x="24" y="104"/>
                      <a:pt x="24" y="101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26" y="104"/>
                      <a:pt x="29" y="107"/>
                      <a:pt x="32" y="107"/>
                    </a:cubicBezTo>
                    <a:cubicBezTo>
                      <a:pt x="36" y="107"/>
                      <a:pt x="38" y="104"/>
                      <a:pt x="38" y="101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9"/>
                      <a:pt x="42" y="52"/>
                      <a:pt x="45" y="52"/>
                    </a:cubicBezTo>
                    <a:cubicBezTo>
                      <a:pt x="48" y="52"/>
                      <a:pt x="50" y="49"/>
                      <a:pt x="50" y="46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30"/>
              <p:cNvSpPr/>
              <p:nvPr/>
            </p:nvSpPr>
            <p:spPr>
              <a:xfrm>
                <a:off x="6913899" y="2464573"/>
                <a:ext cx="47197" cy="44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0"/>
              <p:cNvSpPr/>
              <p:nvPr/>
            </p:nvSpPr>
            <p:spPr>
              <a:xfrm>
                <a:off x="7226891" y="2766387"/>
                <a:ext cx="167675" cy="165191"/>
              </a:xfrm>
              <a:custGeom>
                <a:avLst/>
                <a:gdLst/>
                <a:ahLst/>
                <a:cxnLst/>
                <a:rect l="l" t="t" r="r" b="b"/>
                <a:pathLst>
                  <a:path w="83" h="81" extrusionOk="0">
                    <a:moveTo>
                      <a:pt x="0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3" y="0"/>
                      <a:pt x="83" y="0"/>
                      <a:pt x="83" y="0"/>
                    </a:cubicBezTo>
                    <a:lnTo>
                      <a:pt x="0" y="0"/>
                    </a:lnTo>
                    <a:close/>
                    <a:moveTo>
                      <a:pt x="55" y="55"/>
                    </a:moveTo>
                    <a:cubicBezTo>
                      <a:pt x="54" y="57"/>
                      <a:pt x="53" y="58"/>
                      <a:pt x="51" y="60"/>
                    </a:cubicBezTo>
                    <a:cubicBezTo>
                      <a:pt x="50" y="61"/>
                      <a:pt x="48" y="62"/>
                      <a:pt x="46" y="62"/>
                    </a:cubicBezTo>
                    <a:cubicBezTo>
                      <a:pt x="44" y="63"/>
                      <a:pt x="41" y="63"/>
                      <a:pt x="39" y="63"/>
                    </a:cubicBezTo>
                    <a:cubicBezTo>
                      <a:pt x="35" y="63"/>
                      <a:pt x="32" y="63"/>
                      <a:pt x="30" y="63"/>
                    </a:cubicBezTo>
                    <a:cubicBezTo>
                      <a:pt x="27" y="62"/>
                      <a:pt x="25" y="61"/>
                      <a:pt x="24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7" y="52"/>
                      <a:pt x="28" y="53"/>
                      <a:pt x="31" y="54"/>
                    </a:cubicBezTo>
                    <a:cubicBezTo>
                      <a:pt x="33" y="55"/>
                      <a:pt x="35" y="55"/>
                      <a:pt x="36" y="55"/>
                    </a:cubicBezTo>
                    <a:cubicBezTo>
                      <a:pt x="38" y="55"/>
                      <a:pt x="39" y="55"/>
                      <a:pt x="40" y="55"/>
                    </a:cubicBezTo>
                    <a:cubicBezTo>
                      <a:pt x="41" y="55"/>
                      <a:pt x="42" y="54"/>
                      <a:pt x="43" y="53"/>
                    </a:cubicBezTo>
                    <a:cubicBezTo>
                      <a:pt x="44" y="53"/>
                      <a:pt x="44" y="52"/>
                      <a:pt x="45" y="52"/>
                    </a:cubicBezTo>
                    <a:cubicBezTo>
                      <a:pt x="45" y="51"/>
                      <a:pt x="45" y="50"/>
                      <a:pt x="45" y="49"/>
                    </a:cubicBezTo>
                    <a:cubicBezTo>
                      <a:pt x="45" y="47"/>
                      <a:pt x="45" y="46"/>
                      <a:pt x="44" y="46"/>
                    </a:cubicBezTo>
                    <a:cubicBezTo>
                      <a:pt x="44" y="45"/>
                      <a:pt x="43" y="45"/>
                      <a:pt x="42" y="44"/>
                    </a:cubicBezTo>
                    <a:cubicBezTo>
                      <a:pt x="41" y="44"/>
                      <a:pt x="40" y="44"/>
                      <a:pt x="39" y="44"/>
                    </a:cubicBezTo>
                    <a:cubicBezTo>
                      <a:pt x="37" y="44"/>
                      <a:pt x="36" y="44"/>
                      <a:pt x="35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6" y="36"/>
                      <a:pt x="38" y="36"/>
                      <a:pt x="39" y="36"/>
                    </a:cubicBezTo>
                    <a:cubicBezTo>
                      <a:pt x="40" y="36"/>
                      <a:pt x="41" y="35"/>
                      <a:pt x="42" y="35"/>
                    </a:cubicBezTo>
                    <a:cubicBezTo>
                      <a:pt x="42" y="35"/>
                      <a:pt x="43" y="34"/>
                      <a:pt x="43" y="34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30"/>
                      <a:pt x="44" y="29"/>
                      <a:pt x="43" y="29"/>
                    </a:cubicBezTo>
                    <a:cubicBezTo>
                      <a:pt x="43" y="28"/>
                      <a:pt x="43" y="28"/>
                      <a:pt x="42" y="27"/>
                    </a:cubicBezTo>
                    <a:cubicBezTo>
                      <a:pt x="41" y="27"/>
                      <a:pt x="40" y="27"/>
                      <a:pt x="40" y="27"/>
                    </a:cubicBezTo>
                    <a:cubicBezTo>
                      <a:pt x="39" y="27"/>
                      <a:pt x="38" y="27"/>
                      <a:pt x="37" y="27"/>
                    </a:cubicBezTo>
                    <a:cubicBezTo>
                      <a:pt x="36" y="27"/>
                      <a:pt x="35" y="27"/>
                      <a:pt x="34" y="27"/>
                    </a:cubicBezTo>
                    <a:cubicBezTo>
                      <a:pt x="33" y="27"/>
                      <a:pt x="32" y="28"/>
                      <a:pt x="31" y="28"/>
                    </a:cubicBezTo>
                    <a:cubicBezTo>
                      <a:pt x="30" y="28"/>
                      <a:pt x="29" y="29"/>
                      <a:pt x="28" y="29"/>
                    </a:cubicBezTo>
                    <a:cubicBezTo>
                      <a:pt x="27" y="30"/>
                      <a:pt x="27" y="30"/>
                      <a:pt x="26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7" y="20"/>
                      <a:pt x="29" y="20"/>
                      <a:pt x="31" y="19"/>
                    </a:cubicBezTo>
                    <a:cubicBezTo>
                      <a:pt x="34" y="19"/>
                      <a:pt x="36" y="18"/>
                      <a:pt x="39" y="18"/>
                    </a:cubicBezTo>
                    <a:cubicBezTo>
                      <a:pt x="42" y="18"/>
                      <a:pt x="44" y="18"/>
                      <a:pt x="46" y="19"/>
                    </a:cubicBezTo>
                    <a:cubicBezTo>
                      <a:pt x="48" y="19"/>
                      <a:pt x="49" y="20"/>
                      <a:pt x="51" y="21"/>
                    </a:cubicBezTo>
                    <a:cubicBezTo>
                      <a:pt x="52" y="22"/>
                      <a:pt x="53" y="23"/>
                      <a:pt x="54" y="24"/>
                    </a:cubicBezTo>
                    <a:cubicBezTo>
                      <a:pt x="55" y="26"/>
                      <a:pt x="55" y="27"/>
                      <a:pt x="55" y="29"/>
                    </a:cubicBezTo>
                    <a:cubicBezTo>
                      <a:pt x="55" y="32"/>
                      <a:pt x="54" y="34"/>
                      <a:pt x="53" y="36"/>
                    </a:cubicBezTo>
                    <a:cubicBezTo>
                      <a:pt x="51" y="37"/>
                      <a:pt x="50" y="39"/>
                      <a:pt x="47" y="39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8" y="40"/>
                      <a:pt x="49" y="40"/>
                      <a:pt x="50" y="40"/>
                    </a:cubicBezTo>
                    <a:cubicBezTo>
                      <a:pt x="51" y="41"/>
                      <a:pt x="52" y="41"/>
                      <a:pt x="53" y="42"/>
                    </a:cubicBezTo>
                    <a:cubicBezTo>
                      <a:pt x="54" y="43"/>
                      <a:pt x="55" y="44"/>
                      <a:pt x="55" y="45"/>
                    </a:cubicBezTo>
                    <a:cubicBezTo>
                      <a:pt x="56" y="46"/>
                      <a:pt x="56" y="48"/>
                      <a:pt x="56" y="49"/>
                    </a:cubicBezTo>
                    <a:cubicBezTo>
                      <a:pt x="56" y="51"/>
                      <a:pt x="56" y="53"/>
                      <a:pt x="55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30"/>
              <p:cNvSpPr/>
              <p:nvPr/>
            </p:nvSpPr>
            <p:spPr>
              <a:xfrm>
                <a:off x="7259184" y="2537853"/>
                <a:ext cx="103089" cy="214872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6" extrusionOk="0">
                    <a:moveTo>
                      <a:pt x="51" y="13"/>
                    </a:moveTo>
                    <a:cubicBezTo>
                      <a:pt x="51" y="13"/>
                      <a:pt x="51" y="13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9" y="4"/>
                      <a:pt x="37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0"/>
                      <a:pt x="0" y="1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9"/>
                      <a:pt x="3" y="52"/>
                      <a:pt x="6" y="52"/>
                    </a:cubicBezTo>
                    <a:cubicBezTo>
                      <a:pt x="8" y="52"/>
                      <a:pt x="11" y="49"/>
                      <a:pt x="11" y="47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100"/>
                      <a:pt x="13" y="100"/>
                      <a:pt x="13" y="100"/>
                    </a:cubicBezTo>
                    <a:cubicBezTo>
                      <a:pt x="13" y="104"/>
                      <a:pt x="15" y="106"/>
                      <a:pt x="19" y="106"/>
                    </a:cubicBezTo>
                    <a:cubicBezTo>
                      <a:pt x="22" y="106"/>
                      <a:pt x="25" y="104"/>
                      <a:pt x="25" y="100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04"/>
                      <a:pt x="29" y="106"/>
                      <a:pt x="33" y="106"/>
                    </a:cubicBezTo>
                    <a:cubicBezTo>
                      <a:pt x="36" y="106"/>
                      <a:pt x="39" y="104"/>
                      <a:pt x="39" y="10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9"/>
                      <a:pt x="43" y="51"/>
                      <a:pt x="45" y="51"/>
                    </a:cubicBezTo>
                    <a:cubicBezTo>
                      <a:pt x="48" y="51"/>
                      <a:pt x="51" y="49"/>
                      <a:pt x="51" y="46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51" y="13"/>
                      <a:pt x="5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30"/>
              <p:cNvSpPr/>
              <p:nvPr/>
            </p:nvSpPr>
            <p:spPr>
              <a:xfrm>
                <a:off x="7287751" y="2490655"/>
                <a:ext cx="45955" cy="4719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0"/>
              <p:cNvSpPr/>
              <p:nvPr/>
            </p:nvSpPr>
            <p:spPr>
              <a:xfrm>
                <a:off x="7502623" y="3274379"/>
                <a:ext cx="48439" cy="161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30"/>
              <p:cNvSpPr/>
              <p:nvPr/>
            </p:nvSpPr>
            <p:spPr>
              <a:xfrm>
                <a:off x="7461636" y="3239602"/>
                <a:ext cx="33535" cy="832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30"/>
              <p:cNvSpPr/>
              <p:nvPr/>
            </p:nvSpPr>
            <p:spPr>
              <a:xfrm>
                <a:off x="7434311" y="3254506"/>
                <a:ext cx="22357" cy="571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0"/>
              <p:cNvSpPr/>
              <p:nvPr/>
            </p:nvSpPr>
            <p:spPr>
              <a:xfrm>
                <a:off x="7559757" y="3239602"/>
                <a:ext cx="32293" cy="832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30"/>
              <p:cNvSpPr/>
              <p:nvPr/>
            </p:nvSpPr>
            <p:spPr>
              <a:xfrm>
                <a:off x="7598260" y="3254506"/>
                <a:ext cx="22357" cy="571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30"/>
              <p:cNvSpPr/>
              <p:nvPr/>
            </p:nvSpPr>
            <p:spPr>
              <a:xfrm>
                <a:off x="7156096" y="3206067"/>
                <a:ext cx="77006" cy="135382"/>
              </a:xfrm>
              <a:custGeom>
                <a:avLst/>
                <a:gdLst/>
                <a:ahLst/>
                <a:cxnLst/>
                <a:rect l="l" t="t" r="r" b="b"/>
                <a:pathLst>
                  <a:path w="38" h="67" extrusionOk="0">
                    <a:moveTo>
                      <a:pt x="27" y="19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38" y="4"/>
                      <a:pt x="38" y="2"/>
                      <a:pt x="37" y="1"/>
                    </a:cubicBezTo>
                    <a:cubicBezTo>
                      <a:pt x="35" y="0"/>
                      <a:pt x="34" y="1"/>
                      <a:pt x="33" y="2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15"/>
                      <a:pt x="22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5" y="15"/>
                      <a:pt x="14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65"/>
                      <a:pt x="11" y="67"/>
                      <a:pt x="13" y="67"/>
                    </a:cubicBezTo>
                    <a:cubicBezTo>
                      <a:pt x="15" y="67"/>
                      <a:pt x="16" y="66"/>
                      <a:pt x="16" y="64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2" y="66"/>
                      <a:pt x="23" y="67"/>
                      <a:pt x="25" y="67"/>
                    </a:cubicBezTo>
                    <a:cubicBezTo>
                      <a:pt x="27" y="67"/>
                      <a:pt x="28" y="65"/>
                      <a:pt x="28" y="6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6" y="38"/>
                      <a:pt x="26" y="38"/>
                    </a:cubicBezTo>
                    <a:lnTo>
                      <a:pt x="27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30"/>
              <p:cNvSpPr/>
              <p:nvPr/>
            </p:nvSpPr>
            <p:spPr>
              <a:xfrm>
                <a:off x="7182178" y="3209793"/>
                <a:ext cx="23599" cy="2359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30"/>
              <p:cNvSpPr/>
              <p:nvPr/>
            </p:nvSpPr>
            <p:spPr>
              <a:xfrm>
                <a:off x="7674024" y="3194889"/>
                <a:ext cx="180095" cy="105573"/>
              </a:xfrm>
              <a:custGeom>
                <a:avLst/>
                <a:gdLst/>
                <a:ahLst/>
                <a:cxnLst/>
                <a:rect l="l" t="t" r="r" b="b"/>
                <a:pathLst>
                  <a:path w="89" h="52" extrusionOk="0">
                    <a:moveTo>
                      <a:pt x="5" y="25"/>
                    </a:move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3"/>
                      <a:pt x="46" y="34"/>
                      <a:pt x="47" y="34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6" y="39"/>
                      <a:pt x="61" y="37"/>
                      <a:pt x="68" y="38"/>
                    </a:cubicBezTo>
                    <a:cubicBezTo>
                      <a:pt x="76" y="39"/>
                      <a:pt x="80" y="44"/>
                      <a:pt x="83" y="47"/>
                    </a:cubicBezTo>
                    <a:cubicBezTo>
                      <a:pt x="84" y="49"/>
                      <a:pt x="85" y="51"/>
                      <a:pt x="87" y="52"/>
                    </a:cubicBezTo>
                    <a:cubicBezTo>
                      <a:pt x="89" y="50"/>
                      <a:pt x="89" y="48"/>
                      <a:pt x="87" y="46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9"/>
                      <a:pt x="65" y="18"/>
                      <a:pt x="65" y="18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1" y="24"/>
                      <a:pt x="84" y="24"/>
                      <a:pt x="86" y="23"/>
                    </a:cubicBezTo>
                    <a:cubicBezTo>
                      <a:pt x="89" y="21"/>
                      <a:pt x="89" y="18"/>
                      <a:pt x="87" y="16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2"/>
                      <a:pt x="76" y="2"/>
                      <a:pt x="76" y="2"/>
                    </a:cubicBezTo>
                    <a:cubicBezTo>
                      <a:pt x="75" y="0"/>
                      <a:pt x="72" y="0"/>
                      <a:pt x="70" y="2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5" y="22"/>
                      <a:pt x="45" y="2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4" y="15"/>
                      <a:pt x="1" y="17"/>
                      <a:pt x="1" y="20"/>
                    </a:cubicBezTo>
                    <a:cubicBezTo>
                      <a:pt x="0" y="22"/>
                      <a:pt x="2" y="25"/>
                      <a:pt x="5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30"/>
              <p:cNvSpPr/>
              <p:nvPr/>
            </p:nvSpPr>
            <p:spPr>
              <a:xfrm>
                <a:off x="7656635" y="3258232"/>
                <a:ext cx="252133" cy="63344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1" extrusionOk="0">
                    <a:moveTo>
                      <a:pt x="124" y="18"/>
                    </a:moveTo>
                    <a:cubicBezTo>
                      <a:pt x="117" y="17"/>
                      <a:pt x="113" y="20"/>
                      <a:pt x="109" y="22"/>
                    </a:cubicBezTo>
                    <a:cubicBezTo>
                      <a:pt x="106" y="24"/>
                      <a:pt x="103" y="26"/>
                      <a:pt x="98" y="25"/>
                    </a:cubicBezTo>
                    <a:cubicBezTo>
                      <a:pt x="93" y="24"/>
                      <a:pt x="91" y="21"/>
                      <a:pt x="88" y="18"/>
                    </a:cubicBezTo>
                    <a:cubicBezTo>
                      <a:pt x="86" y="15"/>
                      <a:pt x="83" y="11"/>
                      <a:pt x="76" y="10"/>
                    </a:cubicBezTo>
                    <a:cubicBezTo>
                      <a:pt x="69" y="9"/>
                      <a:pt x="64" y="11"/>
                      <a:pt x="61" y="13"/>
                    </a:cubicBezTo>
                    <a:cubicBezTo>
                      <a:pt x="58" y="15"/>
                      <a:pt x="55" y="17"/>
                      <a:pt x="50" y="16"/>
                    </a:cubicBezTo>
                    <a:cubicBezTo>
                      <a:pt x="45" y="15"/>
                      <a:pt x="43" y="13"/>
                      <a:pt x="40" y="10"/>
                    </a:cubicBezTo>
                    <a:cubicBezTo>
                      <a:pt x="37" y="7"/>
                      <a:pt x="34" y="3"/>
                      <a:pt x="27" y="2"/>
                    </a:cubicBezTo>
                    <a:cubicBezTo>
                      <a:pt x="20" y="0"/>
                      <a:pt x="16" y="3"/>
                      <a:pt x="12" y="5"/>
                    </a:cubicBezTo>
                    <a:cubicBezTo>
                      <a:pt x="9" y="7"/>
                      <a:pt x="6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14"/>
                      <a:pt x="12" y="12"/>
                      <a:pt x="15" y="10"/>
                    </a:cubicBezTo>
                    <a:cubicBezTo>
                      <a:pt x="19" y="8"/>
                      <a:pt x="21" y="6"/>
                      <a:pt x="26" y="7"/>
                    </a:cubicBezTo>
                    <a:cubicBezTo>
                      <a:pt x="31" y="8"/>
                      <a:pt x="34" y="10"/>
                      <a:pt x="36" y="13"/>
                    </a:cubicBezTo>
                    <a:cubicBezTo>
                      <a:pt x="39" y="17"/>
                      <a:pt x="42" y="20"/>
                      <a:pt x="49" y="22"/>
                    </a:cubicBezTo>
                    <a:cubicBezTo>
                      <a:pt x="56" y="23"/>
                      <a:pt x="60" y="20"/>
                      <a:pt x="64" y="18"/>
                    </a:cubicBezTo>
                    <a:cubicBezTo>
                      <a:pt x="67" y="16"/>
                      <a:pt x="70" y="14"/>
                      <a:pt x="75" y="15"/>
                    </a:cubicBezTo>
                    <a:cubicBezTo>
                      <a:pt x="80" y="16"/>
                      <a:pt x="82" y="19"/>
                      <a:pt x="84" y="22"/>
                    </a:cubicBezTo>
                    <a:cubicBezTo>
                      <a:pt x="87" y="25"/>
                      <a:pt x="90" y="29"/>
                      <a:pt x="97" y="30"/>
                    </a:cubicBezTo>
                    <a:cubicBezTo>
                      <a:pt x="104" y="31"/>
                      <a:pt x="108" y="29"/>
                      <a:pt x="112" y="27"/>
                    </a:cubicBezTo>
                    <a:cubicBezTo>
                      <a:pt x="115" y="25"/>
                      <a:pt x="118" y="23"/>
                      <a:pt x="123" y="24"/>
                    </a:cubicBezTo>
                    <a:lnTo>
                      <a:pt x="124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30"/>
              <p:cNvSpPr/>
              <p:nvPr/>
            </p:nvSpPr>
            <p:spPr>
              <a:xfrm>
                <a:off x="7652909" y="3278105"/>
                <a:ext cx="252133" cy="63344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1" extrusionOk="0">
                    <a:moveTo>
                      <a:pt x="124" y="18"/>
                    </a:moveTo>
                    <a:cubicBezTo>
                      <a:pt x="117" y="17"/>
                      <a:pt x="113" y="19"/>
                      <a:pt x="109" y="21"/>
                    </a:cubicBezTo>
                    <a:cubicBezTo>
                      <a:pt x="106" y="23"/>
                      <a:pt x="103" y="25"/>
                      <a:pt x="98" y="24"/>
                    </a:cubicBezTo>
                    <a:cubicBezTo>
                      <a:pt x="93" y="23"/>
                      <a:pt x="91" y="21"/>
                      <a:pt x="89" y="18"/>
                    </a:cubicBezTo>
                    <a:cubicBezTo>
                      <a:pt x="86" y="14"/>
                      <a:pt x="83" y="11"/>
                      <a:pt x="76" y="9"/>
                    </a:cubicBezTo>
                    <a:cubicBezTo>
                      <a:pt x="69" y="8"/>
                      <a:pt x="65" y="11"/>
                      <a:pt x="61" y="13"/>
                    </a:cubicBezTo>
                    <a:cubicBezTo>
                      <a:pt x="58" y="15"/>
                      <a:pt x="55" y="17"/>
                      <a:pt x="50" y="16"/>
                    </a:cubicBezTo>
                    <a:cubicBezTo>
                      <a:pt x="45" y="15"/>
                      <a:pt x="43" y="12"/>
                      <a:pt x="40" y="9"/>
                    </a:cubicBezTo>
                    <a:cubicBezTo>
                      <a:pt x="38" y="6"/>
                      <a:pt x="35" y="2"/>
                      <a:pt x="28" y="1"/>
                    </a:cubicBezTo>
                    <a:cubicBezTo>
                      <a:pt x="21" y="0"/>
                      <a:pt x="16" y="2"/>
                      <a:pt x="13" y="5"/>
                    </a:cubicBezTo>
                    <a:cubicBezTo>
                      <a:pt x="10" y="7"/>
                      <a:pt x="7" y="8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8" y="14"/>
                      <a:pt x="12" y="11"/>
                      <a:pt x="16" y="9"/>
                    </a:cubicBezTo>
                    <a:cubicBezTo>
                      <a:pt x="19" y="7"/>
                      <a:pt x="22" y="5"/>
                      <a:pt x="27" y="6"/>
                    </a:cubicBezTo>
                    <a:cubicBezTo>
                      <a:pt x="32" y="7"/>
                      <a:pt x="34" y="10"/>
                      <a:pt x="36" y="13"/>
                    </a:cubicBezTo>
                    <a:cubicBezTo>
                      <a:pt x="39" y="16"/>
                      <a:pt x="42" y="20"/>
                      <a:pt x="49" y="21"/>
                    </a:cubicBezTo>
                    <a:cubicBezTo>
                      <a:pt x="56" y="22"/>
                      <a:pt x="60" y="20"/>
                      <a:pt x="64" y="18"/>
                    </a:cubicBezTo>
                    <a:cubicBezTo>
                      <a:pt x="67" y="16"/>
                      <a:pt x="70" y="14"/>
                      <a:pt x="75" y="15"/>
                    </a:cubicBezTo>
                    <a:cubicBezTo>
                      <a:pt x="80" y="16"/>
                      <a:pt x="82" y="18"/>
                      <a:pt x="85" y="21"/>
                    </a:cubicBezTo>
                    <a:cubicBezTo>
                      <a:pt x="87" y="25"/>
                      <a:pt x="90" y="28"/>
                      <a:pt x="97" y="30"/>
                    </a:cubicBezTo>
                    <a:cubicBezTo>
                      <a:pt x="104" y="31"/>
                      <a:pt x="109" y="28"/>
                      <a:pt x="112" y="26"/>
                    </a:cubicBezTo>
                    <a:cubicBezTo>
                      <a:pt x="115" y="24"/>
                      <a:pt x="118" y="22"/>
                      <a:pt x="123" y="23"/>
                    </a:cubicBezTo>
                    <a:lnTo>
                      <a:pt x="124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30"/>
              <p:cNvSpPr/>
              <p:nvPr/>
            </p:nvSpPr>
            <p:spPr>
              <a:xfrm>
                <a:off x="7649183" y="3296735"/>
                <a:ext cx="252133" cy="63344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1" extrusionOk="0">
                    <a:moveTo>
                      <a:pt x="124" y="18"/>
                    </a:moveTo>
                    <a:cubicBezTo>
                      <a:pt x="117" y="17"/>
                      <a:pt x="113" y="20"/>
                      <a:pt x="110" y="22"/>
                    </a:cubicBezTo>
                    <a:cubicBezTo>
                      <a:pt x="107" y="24"/>
                      <a:pt x="104" y="26"/>
                      <a:pt x="99" y="25"/>
                    </a:cubicBezTo>
                    <a:cubicBezTo>
                      <a:pt x="94" y="24"/>
                      <a:pt x="92" y="21"/>
                      <a:pt x="89" y="18"/>
                    </a:cubicBezTo>
                    <a:cubicBezTo>
                      <a:pt x="86" y="15"/>
                      <a:pt x="83" y="11"/>
                      <a:pt x="76" y="10"/>
                    </a:cubicBezTo>
                    <a:cubicBezTo>
                      <a:pt x="69" y="9"/>
                      <a:pt x="65" y="11"/>
                      <a:pt x="61" y="13"/>
                    </a:cubicBezTo>
                    <a:cubicBezTo>
                      <a:pt x="58" y="15"/>
                      <a:pt x="55" y="17"/>
                      <a:pt x="50" y="16"/>
                    </a:cubicBezTo>
                    <a:cubicBezTo>
                      <a:pt x="45" y="15"/>
                      <a:pt x="43" y="13"/>
                      <a:pt x="41" y="10"/>
                    </a:cubicBezTo>
                    <a:cubicBezTo>
                      <a:pt x="38" y="7"/>
                      <a:pt x="35" y="3"/>
                      <a:pt x="28" y="2"/>
                    </a:cubicBezTo>
                    <a:cubicBezTo>
                      <a:pt x="21" y="0"/>
                      <a:pt x="17" y="3"/>
                      <a:pt x="13" y="5"/>
                    </a:cubicBezTo>
                    <a:cubicBezTo>
                      <a:pt x="10" y="7"/>
                      <a:pt x="7" y="9"/>
                      <a:pt x="2" y="8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8" y="14"/>
                      <a:pt x="12" y="12"/>
                      <a:pt x="16" y="10"/>
                    </a:cubicBezTo>
                    <a:cubicBezTo>
                      <a:pt x="19" y="8"/>
                      <a:pt x="22" y="6"/>
                      <a:pt x="27" y="7"/>
                    </a:cubicBezTo>
                    <a:cubicBezTo>
                      <a:pt x="32" y="8"/>
                      <a:pt x="34" y="10"/>
                      <a:pt x="37" y="13"/>
                    </a:cubicBezTo>
                    <a:cubicBezTo>
                      <a:pt x="39" y="17"/>
                      <a:pt x="42" y="20"/>
                      <a:pt x="49" y="22"/>
                    </a:cubicBezTo>
                    <a:cubicBezTo>
                      <a:pt x="56" y="23"/>
                      <a:pt x="61" y="20"/>
                      <a:pt x="64" y="18"/>
                    </a:cubicBezTo>
                    <a:cubicBezTo>
                      <a:pt x="68" y="16"/>
                      <a:pt x="70" y="14"/>
                      <a:pt x="75" y="15"/>
                    </a:cubicBezTo>
                    <a:cubicBezTo>
                      <a:pt x="80" y="16"/>
                      <a:pt x="83" y="19"/>
                      <a:pt x="85" y="22"/>
                    </a:cubicBezTo>
                    <a:cubicBezTo>
                      <a:pt x="88" y="25"/>
                      <a:pt x="91" y="29"/>
                      <a:pt x="98" y="30"/>
                    </a:cubicBezTo>
                    <a:cubicBezTo>
                      <a:pt x="105" y="31"/>
                      <a:pt x="109" y="29"/>
                      <a:pt x="113" y="27"/>
                    </a:cubicBezTo>
                    <a:cubicBezTo>
                      <a:pt x="116" y="25"/>
                      <a:pt x="119" y="23"/>
                      <a:pt x="123" y="24"/>
                    </a:cubicBezTo>
                    <a:lnTo>
                      <a:pt x="124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30"/>
              <p:cNvSpPr/>
              <p:nvPr/>
            </p:nvSpPr>
            <p:spPr>
              <a:xfrm>
                <a:off x="7734883" y="3188679"/>
                <a:ext cx="48439" cy="49681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4" y="18"/>
                    </a:moveTo>
                    <a:cubicBezTo>
                      <a:pt x="7" y="23"/>
                      <a:pt x="14" y="24"/>
                      <a:pt x="19" y="20"/>
                    </a:cubicBezTo>
                    <a:cubicBezTo>
                      <a:pt x="23" y="16"/>
                      <a:pt x="24" y="10"/>
                      <a:pt x="20" y="5"/>
                    </a:cubicBezTo>
                    <a:cubicBezTo>
                      <a:pt x="17" y="1"/>
                      <a:pt x="10" y="0"/>
                      <a:pt x="5" y="3"/>
                    </a:cubicBezTo>
                    <a:cubicBezTo>
                      <a:pt x="1" y="7"/>
                      <a:pt x="0" y="14"/>
                      <a:pt x="4" y="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30"/>
              <p:cNvSpPr/>
              <p:nvPr/>
            </p:nvSpPr>
            <p:spPr>
              <a:xfrm>
                <a:off x="6814536" y="2224860"/>
                <a:ext cx="198725" cy="201210"/>
              </a:xfrm>
              <a:custGeom>
                <a:avLst/>
                <a:gdLst/>
                <a:ahLst/>
                <a:cxnLst/>
                <a:rect l="l" t="t" r="r" b="b"/>
                <a:pathLst>
                  <a:path w="98" h="99" extrusionOk="0">
                    <a:moveTo>
                      <a:pt x="49" y="0"/>
                    </a:moveTo>
                    <a:cubicBezTo>
                      <a:pt x="22" y="0"/>
                      <a:pt x="0" y="22"/>
                      <a:pt x="0" y="50"/>
                    </a:cubicBezTo>
                    <a:cubicBezTo>
                      <a:pt x="0" y="77"/>
                      <a:pt x="22" y="99"/>
                      <a:pt x="49" y="99"/>
                    </a:cubicBezTo>
                    <a:cubicBezTo>
                      <a:pt x="76" y="99"/>
                      <a:pt x="98" y="77"/>
                      <a:pt x="98" y="50"/>
                    </a:cubicBezTo>
                    <a:cubicBezTo>
                      <a:pt x="98" y="22"/>
                      <a:pt x="76" y="0"/>
                      <a:pt x="49" y="0"/>
                    </a:cubicBezTo>
                    <a:close/>
                    <a:moveTo>
                      <a:pt x="92" y="50"/>
                    </a:moveTo>
                    <a:cubicBezTo>
                      <a:pt x="92" y="55"/>
                      <a:pt x="91" y="60"/>
                      <a:pt x="89" y="64"/>
                    </a:cubicBezTo>
                    <a:cubicBezTo>
                      <a:pt x="87" y="66"/>
                      <a:pt x="84" y="68"/>
                      <a:pt x="79" y="70"/>
                    </a:cubicBezTo>
                    <a:cubicBezTo>
                      <a:pt x="84" y="39"/>
                      <a:pt x="78" y="22"/>
                      <a:pt x="72" y="14"/>
                    </a:cubicBezTo>
                    <a:cubicBezTo>
                      <a:pt x="84" y="21"/>
                      <a:pt x="92" y="35"/>
                      <a:pt x="92" y="50"/>
                    </a:cubicBezTo>
                    <a:close/>
                    <a:moveTo>
                      <a:pt x="64" y="9"/>
                    </a:moveTo>
                    <a:cubicBezTo>
                      <a:pt x="67" y="12"/>
                      <a:pt x="83" y="28"/>
                      <a:pt x="75" y="72"/>
                    </a:cubicBezTo>
                    <a:cubicBezTo>
                      <a:pt x="72" y="73"/>
                      <a:pt x="68" y="73"/>
                      <a:pt x="64" y="73"/>
                    </a:cubicBezTo>
                    <a:cubicBezTo>
                      <a:pt x="64" y="34"/>
                      <a:pt x="53" y="14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4" y="7"/>
                      <a:pt x="59" y="8"/>
                      <a:pt x="64" y="9"/>
                    </a:cubicBezTo>
                    <a:close/>
                    <a:moveTo>
                      <a:pt x="31" y="16"/>
                    </a:moveTo>
                    <a:cubicBezTo>
                      <a:pt x="35" y="12"/>
                      <a:pt x="42" y="9"/>
                      <a:pt x="45" y="7"/>
                    </a:cubicBezTo>
                    <a:cubicBezTo>
                      <a:pt x="48" y="12"/>
                      <a:pt x="60" y="32"/>
                      <a:pt x="60" y="73"/>
                    </a:cubicBezTo>
                    <a:cubicBezTo>
                      <a:pt x="55" y="73"/>
                      <a:pt x="49" y="71"/>
                      <a:pt x="43" y="67"/>
                    </a:cubicBezTo>
                    <a:cubicBezTo>
                      <a:pt x="44" y="32"/>
                      <a:pt x="36" y="20"/>
                      <a:pt x="31" y="16"/>
                    </a:cubicBezTo>
                    <a:close/>
                    <a:moveTo>
                      <a:pt x="14" y="25"/>
                    </a:moveTo>
                    <a:cubicBezTo>
                      <a:pt x="19" y="22"/>
                      <a:pt x="26" y="18"/>
                      <a:pt x="28" y="18"/>
                    </a:cubicBezTo>
                    <a:cubicBezTo>
                      <a:pt x="29" y="19"/>
                      <a:pt x="32" y="22"/>
                      <a:pt x="35" y="29"/>
                    </a:cubicBezTo>
                    <a:cubicBezTo>
                      <a:pt x="30" y="29"/>
                      <a:pt x="17" y="31"/>
                      <a:pt x="7" y="40"/>
                    </a:cubicBezTo>
                    <a:cubicBezTo>
                      <a:pt x="8" y="35"/>
                      <a:pt x="11" y="30"/>
                      <a:pt x="14" y="25"/>
                    </a:cubicBezTo>
                    <a:close/>
                    <a:moveTo>
                      <a:pt x="21" y="17"/>
                    </a:moveTo>
                    <a:cubicBezTo>
                      <a:pt x="25" y="14"/>
                      <a:pt x="29" y="12"/>
                      <a:pt x="33" y="10"/>
                    </a:cubicBezTo>
                    <a:cubicBezTo>
                      <a:pt x="31" y="11"/>
                      <a:pt x="29" y="13"/>
                      <a:pt x="28" y="15"/>
                    </a:cubicBezTo>
                    <a:cubicBezTo>
                      <a:pt x="27" y="15"/>
                      <a:pt x="25" y="15"/>
                      <a:pt x="21" y="17"/>
                    </a:cubicBezTo>
                    <a:close/>
                    <a:moveTo>
                      <a:pt x="6" y="47"/>
                    </a:moveTo>
                    <a:cubicBezTo>
                      <a:pt x="15" y="33"/>
                      <a:pt x="33" y="33"/>
                      <a:pt x="36" y="32"/>
                    </a:cubicBezTo>
                    <a:cubicBezTo>
                      <a:pt x="37" y="36"/>
                      <a:pt x="38" y="39"/>
                      <a:pt x="39" y="44"/>
                    </a:cubicBezTo>
                    <a:cubicBezTo>
                      <a:pt x="35" y="45"/>
                      <a:pt x="20" y="51"/>
                      <a:pt x="8" y="64"/>
                    </a:cubicBezTo>
                    <a:cubicBezTo>
                      <a:pt x="7" y="59"/>
                      <a:pt x="6" y="55"/>
                      <a:pt x="6" y="50"/>
                    </a:cubicBezTo>
                    <a:cubicBezTo>
                      <a:pt x="6" y="49"/>
                      <a:pt x="6" y="48"/>
                      <a:pt x="6" y="47"/>
                    </a:cubicBezTo>
                    <a:close/>
                    <a:moveTo>
                      <a:pt x="10" y="67"/>
                    </a:moveTo>
                    <a:cubicBezTo>
                      <a:pt x="20" y="55"/>
                      <a:pt x="35" y="49"/>
                      <a:pt x="39" y="47"/>
                    </a:cubicBezTo>
                    <a:cubicBezTo>
                      <a:pt x="39" y="53"/>
                      <a:pt x="40" y="59"/>
                      <a:pt x="39" y="66"/>
                    </a:cubicBezTo>
                    <a:cubicBezTo>
                      <a:pt x="36" y="67"/>
                      <a:pt x="26" y="71"/>
                      <a:pt x="17" y="79"/>
                    </a:cubicBezTo>
                    <a:cubicBezTo>
                      <a:pt x="14" y="75"/>
                      <a:pt x="12" y="71"/>
                      <a:pt x="10" y="67"/>
                    </a:cubicBezTo>
                    <a:close/>
                    <a:moveTo>
                      <a:pt x="20" y="81"/>
                    </a:moveTo>
                    <a:cubicBezTo>
                      <a:pt x="21" y="80"/>
                      <a:pt x="22" y="79"/>
                      <a:pt x="24" y="78"/>
                    </a:cubicBezTo>
                    <a:cubicBezTo>
                      <a:pt x="25" y="79"/>
                      <a:pt x="38" y="89"/>
                      <a:pt x="57" y="89"/>
                    </a:cubicBezTo>
                    <a:cubicBezTo>
                      <a:pt x="61" y="89"/>
                      <a:pt x="64" y="89"/>
                      <a:pt x="68" y="88"/>
                    </a:cubicBezTo>
                    <a:cubicBezTo>
                      <a:pt x="62" y="91"/>
                      <a:pt x="56" y="92"/>
                      <a:pt x="49" y="92"/>
                    </a:cubicBezTo>
                    <a:cubicBezTo>
                      <a:pt x="38" y="92"/>
                      <a:pt x="28" y="88"/>
                      <a:pt x="20" y="81"/>
                    </a:cubicBezTo>
                    <a:close/>
                    <a:moveTo>
                      <a:pt x="79" y="80"/>
                    </a:moveTo>
                    <a:cubicBezTo>
                      <a:pt x="53" y="94"/>
                      <a:pt x="31" y="79"/>
                      <a:pt x="27" y="76"/>
                    </a:cubicBezTo>
                    <a:cubicBezTo>
                      <a:pt x="33" y="72"/>
                      <a:pt x="39" y="70"/>
                      <a:pt x="41" y="70"/>
                    </a:cubicBezTo>
                    <a:cubicBezTo>
                      <a:pt x="60" y="82"/>
                      <a:pt x="77" y="76"/>
                      <a:pt x="87" y="70"/>
                    </a:cubicBezTo>
                    <a:cubicBezTo>
                      <a:pt x="85" y="74"/>
                      <a:pt x="82" y="77"/>
                      <a:pt x="79" y="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6" name="Google Shape;2676;p30"/>
              <p:cNvSpPr/>
              <p:nvPr/>
            </p:nvSpPr>
            <p:spPr>
              <a:xfrm>
                <a:off x="7423133" y="2748999"/>
                <a:ext cx="201209" cy="201210"/>
              </a:xfrm>
              <a:custGeom>
                <a:avLst/>
                <a:gdLst/>
                <a:ahLst/>
                <a:cxnLst/>
                <a:rect l="l" t="t" r="r" b="b"/>
                <a:pathLst>
                  <a:path w="99" h="99" extrusionOk="0">
                    <a:moveTo>
                      <a:pt x="50" y="0"/>
                    </a:moveTo>
                    <a:cubicBezTo>
                      <a:pt x="22" y="0"/>
                      <a:pt x="0" y="22"/>
                      <a:pt x="0" y="49"/>
                    </a:cubicBezTo>
                    <a:cubicBezTo>
                      <a:pt x="0" y="77"/>
                      <a:pt x="22" y="99"/>
                      <a:pt x="50" y="99"/>
                    </a:cubicBezTo>
                    <a:cubicBezTo>
                      <a:pt x="77" y="99"/>
                      <a:pt x="99" y="77"/>
                      <a:pt x="99" y="49"/>
                    </a:cubicBezTo>
                    <a:cubicBezTo>
                      <a:pt x="99" y="22"/>
                      <a:pt x="77" y="0"/>
                      <a:pt x="50" y="0"/>
                    </a:cubicBezTo>
                    <a:close/>
                    <a:moveTo>
                      <a:pt x="89" y="33"/>
                    </a:moveTo>
                    <a:cubicBezTo>
                      <a:pt x="69" y="22"/>
                      <a:pt x="50" y="19"/>
                      <a:pt x="34" y="24"/>
                    </a:cubicBezTo>
                    <a:cubicBezTo>
                      <a:pt x="31" y="25"/>
                      <a:pt x="28" y="26"/>
                      <a:pt x="25" y="27"/>
                    </a:cubicBezTo>
                    <a:cubicBezTo>
                      <a:pt x="25" y="26"/>
                      <a:pt x="25" y="25"/>
                      <a:pt x="25" y="24"/>
                    </a:cubicBezTo>
                    <a:cubicBezTo>
                      <a:pt x="34" y="22"/>
                      <a:pt x="46" y="17"/>
                      <a:pt x="59" y="8"/>
                    </a:cubicBezTo>
                    <a:cubicBezTo>
                      <a:pt x="72" y="11"/>
                      <a:pt x="84" y="20"/>
                      <a:pt x="89" y="33"/>
                    </a:cubicBezTo>
                    <a:close/>
                    <a:moveTo>
                      <a:pt x="53" y="7"/>
                    </a:moveTo>
                    <a:cubicBezTo>
                      <a:pt x="43" y="14"/>
                      <a:pt x="33" y="18"/>
                      <a:pt x="26" y="19"/>
                    </a:cubicBezTo>
                    <a:cubicBezTo>
                      <a:pt x="27" y="15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34" y="9"/>
                      <a:pt x="41" y="7"/>
                      <a:pt x="50" y="7"/>
                    </a:cubicBezTo>
                    <a:cubicBezTo>
                      <a:pt x="51" y="7"/>
                      <a:pt x="52" y="7"/>
                      <a:pt x="53" y="7"/>
                    </a:cubicBezTo>
                    <a:close/>
                    <a:moveTo>
                      <a:pt x="23" y="16"/>
                    </a:moveTo>
                    <a:cubicBezTo>
                      <a:pt x="22" y="17"/>
                      <a:pt x="22" y="19"/>
                      <a:pt x="22" y="20"/>
                    </a:cubicBezTo>
                    <a:cubicBezTo>
                      <a:pt x="20" y="20"/>
                      <a:pt x="19" y="21"/>
                      <a:pt x="18" y="21"/>
                    </a:cubicBezTo>
                    <a:cubicBezTo>
                      <a:pt x="19" y="19"/>
                      <a:pt x="21" y="18"/>
                      <a:pt x="23" y="16"/>
                    </a:cubicBezTo>
                    <a:close/>
                    <a:moveTo>
                      <a:pt x="15" y="25"/>
                    </a:moveTo>
                    <a:cubicBezTo>
                      <a:pt x="16" y="25"/>
                      <a:pt x="18" y="25"/>
                      <a:pt x="21" y="24"/>
                    </a:cubicBezTo>
                    <a:cubicBezTo>
                      <a:pt x="21" y="26"/>
                      <a:pt x="21" y="27"/>
                      <a:pt x="21" y="29"/>
                    </a:cubicBezTo>
                    <a:cubicBezTo>
                      <a:pt x="15" y="33"/>
                      <a:pt x="11" y="37"/>
                      <a:pt x="8" y="40"/>
                    </a:cubicBezTo>
                    <a:cubicBezTo>
                      <a:pt x="9" y="35"/>
                      <a:pt x="11" y="29"/>
                      <a:pt x="15" y="25"/>
                    </a:cubicBezTo>
                    <a:close/>
                    <a:moveTo>
                      <a:pt x="7" y="48"/>
                    </a:moveTo>
                    <a:cubicBezTo>
                      <a:pt x="8" y="46"/>
                      <a:pt x="12" y="39"/>
                      <a:pt x="21" y="34"/>
                    </a:cubicBezTo>
                    <a:cubicBezTo>
                      <a:pt x="21" y="36"/>
                      <a:pt x="21" y="39"/>
                      <a:pt x="22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1" y="43"/>
                      <a:pt x="19" y="44"/>
                      <a:pt x="18" y="46"/>
                    </a:cubicBezTo>
                    <a:cubicBezTo>
                      <a:pt x="13" y="52"/>
                      <a:pt x="12" y="63"/>
                      <a:pt x="12" y="71"/>
                    </a:cubicBezTo>
                    <a:cubicBezTo>
                      <a:pt x="9" y="64"/>
                      <a:pt x="7" y="57"/>
                      <a:pt x="7" y="49"/>
                    </a:cubicBezTo>
                    <a:cubicBezTo>
                      <a:pt x="7" y="49"/>
                      <a:pt x="7" y="49"/>
                      <a:pt x="7" y="48"/>
                    </a:cubicBezTo>
                    <a:close/>
                    <a:moveTo>
                      <a:pt x="16" y="77"/>
                    </a:moveTo>
                    <a:cubicBezTo>
                      <a:pt x="16" y="71"/>
                      <a:pt x="15" y="55"/>
                      <a:pt x="21" y="48"/>
                    </a:cubicBezTo>
                    <a:cubicBezTo>
                      <a:pt x="22" y="48"/>
                      <a:pt x="22" y="47"/>
                      <a:pt x="23" y="47"/>
                    </a:cubicBezTo>
                    <a:cubicBezTo>
                      <a:pt x="25" y="60"/>
                      <a:pt x="33" y="77"/>
                      <a:pt x="52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36" y="92"/>
                      <a:pt x="24" y="86"/>
                      <a:pt x="16" y="77"/>
                    </a:cubicBezTo>
                    <a:close/>
                    <a:moveTo>
                      <a:pt x="57" y="92"/>
                    </a:moveTo>
                    <a:cubicBezTo>
                      <a:pt x="40" y="79"/>
                      <a:pt x="30" y="63"/>
                      <a:pt x="26" y="45"/>
                    </a:cubicBezTo>
                    <a:cubicBezTo>
                      <a:pt x="27" y="44"/>
                      <a:pt x="28" y="44"/>
                      <a:pt x="29" y="44"/>
                    </a:cubicBezTo>
                    <a:cubicBezTo>
                      <a:pt x="47" y="42"/>
                      <a:pt x="74" y="65"/>
                      <a:pt x="85" y="74"/>
                    </a:cubicBezTo>
                    <a:cubicBezTo>
                      <a:pt x="78" y="83"/>
                      <a:pt x="69" y="90"/>
                      <a:pt x="57" y="92"/>
                    </a:cubicBezTo>
                    <a:close/>
                    <a:moveTo>
                      <a:pt x="87" y="70"/>
                    </a:moveTo>
                    <a:cubicBezTo>
                      <a:pt x="74" y="59"/>
                      <a:pt x="48" y="39"/>
                      <a:pt x="28" y="40"/>
                    </a:cubicBezTo>
                    <a:cubicBezTo>
                      <a:pt x="27" y="40"/>
                      <a:pt x="26" y="41"/>
                      <a:pt x="26" y="41"/>
                    </a:cubicBezTo>
                    <a:cubicBezTo>
                      <a:pt x="25" y="37"/>
                      <a:pt x="25" y="34"/>
                      <a:pt x="25" y="31"/>
                    </a:cubicBezTo>
                    <a:cubicBezTo>
                      <a:pt x="28" y="30"/>
                      <a:pt x="31" y="29"/>
                      <a:pt x="35" y="28"/>
                    </a:cubicBezTo>
                    <a:cubicBezTo>
                      <a:pt x="51" y="23"/>
                      <a:pt x="70" y="27"/>
                      <a:pt x="91" y="38"/>
                    </a:cubicBezTo>
                    <a:cubicBezTo>
                      <a:pt x="92" y="42"/>
                      <a:pt x="92" y="46"/>
                      <a:pt x="92" y="49"/>
                    </a:cubicBezTo>
                    <a:cubicBezTo>
                      <a:pt x="92" y="57"/>
                      <a:pt x="90" y="64"/>
                      <a:pt x="87" y="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30"/>
              <p:cNvSpPr/>
              <p:nvPr/>
            </p:nvSpPr>
            <p:spPr>
              <a:xfrm>
                <a:off x="6821988" y="2976291"/>
                <a:ext cx="11178" cy="7452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3"/>
                    </a:moveTo>
                    <a:cubicBezTo>
                      <a:pt x="4" y="2"/>
                      <a:pt x="4" y="1"/>
                      <a:pt x="5" y="0"/>
                    </a:cubicBezTo>
                    <a:cubicBezTo>
                      <a:pt x="3" y="1"/>
                      <a:pt x="2" y="3"/>
                      <a:pt x="0" y="4"/>
                    </a:cubicBezTo>
                    <a:cubicBezTo>
                      <a:pt x="1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30"/>
              <p:cNvSpPr/>
              <p:nvPr/>
            </p:nvSpPr>
            <p:spPr>
              <a:xfrm>
                <a:off x="6836893" y="2966354"/>
                <a:ext cx="34777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0" y="8"/>
                    </a:moveTo>
                    <a:cubicBezTo>
                      <a:pt x="4" y="7"/>
                      <a:pt x="10" y="5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0"/>
                      <a:pt x="4" y="1"/>
                      <a:pt x="1" y="3"/>
                    </a:cubicBezTo>
                    <a:cubicBezTo>
                      <a:pt x="0" y="5"/>
                      <a:pt x="0" y="6"/>
                      <a:pt x="0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30"/>
              <p:cNvSpPr/>
              <p:nvPr/>
            </p:nvSpPr>
            <p:spPr>
              <a:xfrm>
                <a:off x="6834409" y="2967596"/>
                <a:ext cx="81974" cy="31051"/>
              </a:xfrm>
              <a:custGeom>
                <a:avLst/>
                <a:gdLst/>
                <a:ahLst/>
                <a:cxnLst/>
                <a:rect l="l" t="t" r="r" b="b"/>
                <a:pathLst>
                  <a:path w="40" h="15" extrusionOk="0">
                    <a:moveTo>
                      <a:pt x="0" y="10"/>
                    </a:moveTo>
                    <a:cubicBezTo>
                      <a:pt x="0" y="10"/>
                      <a:pt x="0" y="11"/>
                      <a:pt x="0" y="12"/>
                    </a:cubicBezTo>
                    <a:cubicBezTo>
                      <a:pt x="2" y="11"/>
                      <a:pt x="4" y="10"/>
                      <a:pt x="6" y="10"/>
                    </a:cubicBezTo>
                    <a:cubicBezTo>
                      <a:pt x="16" y="7"/>
                      <a:pt x="27" y="9"/>
                      <a:pt x="40" y="15"/>
                    </a:cubicBezTo>
                    <a:cubicBezTo>
                      <a:pt x="36" y="7"/>
                      <a:pt x="29" y="2"/>
                      <a:pt x="21" y="0"/>
                    </a:cubicBezTo>
                    <a:cubicBezTo>
                      <a:pt x="13" y="6"/>
                      <a:pt x="6" y="8"/>
                      <a:pt x="0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30"/>
              <p:cNvSpPr/>
              <p:nvPr/>
            </p:nvSpPr>
            <p:spPr>
              <a:xfrm>
                <a:off x="6808326" y="2988711"/>
                <a:ext cx="22357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11" h="12" extrusionOk="0">
                    <a:moveTo>
                      <a:pt x="10" y="3"/>
                    </a:moveTo>
                    <a:cubicBezTo>
                      <a:pt x="10" y="2"/>
                      <a:pt x="11" y="1"/>
                      <a:pt x="11" y="0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4"/>
                      <a:pt x="1" y="8"/>
                      <a:pt x="0" y="12"/>
                    </a:cubicBezTo>
                    <a:cubicBezTo>
                      <a:pt x="2" y="10"/>
                      <a:pt x="5" y="6"/>
                      <a:pt x="10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30"/>
              <p:cNvSpPr/>
              <p:nvPr/>
            </p:nvSpPr>
            <p:spPr>
              <a:xfrm>
                <a:off x="6836893" y="3012310"/>
                <a:ext cx="74522" cy="65828"/>
              </a:xfrm>
              <a:custGeom>
                <a:avLst/>
                <a:gdLst/>
                <a:ahLst/>
                <a:cxnLst/>
                <a:rect l="l" t="t" r="r" b="b"/>
                <a:pathLst>
                  <a:path w="37" h="32" extrusionOk="0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2" y="14"/>
                      <a:pt x="9" y="24"/>
                      <a:pt x="20" y="32"/>
                    </a:cubicBezTo>
                    <a:cubicBezTo>
                      <a:pt x="27" y="30"/>
                      <a:pt x="33" y="26"/>
                      <a:pt x="37" y="20"/>
                    </a:cubicBezTo>
                    <a:cubicBezTo>
                      <a:pt x="30" y="14"/>
                      <a:pt x="13" y="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30"/>
              <p:cNvSpPr/>
              <p:nvPr/>
            </p:nvSpPr>
            <p:spPr>
              <a:xfrm>
                <a:off x="6834409" y="2986227"/>
                <a:ext cx="85700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0" extrusionOk="0">
                    <a:moveTo>
                      <a:pt x="6" y="3"/>
                    </a:moveTo>
                    <a:cubicBezTo>
                      <a:pt x="4" y="4"/>
                      <a:pt x="2" y="5"/>
                      <a:pt x="0" y="6"/>
                    </a:cubicBezTo>
                    <a:cubicBezTo>
                      <a:pt x="0" y="8"/>
                      <a:pt x="0" y="10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14" y="10"/>
                      <a:pt x="31" y="23"/>
                      <a:pt x="39" y="30"/>
                    </a:cubicBezTo>
                    <a:cubicBezTo>
                      <a:pt x="41" y="27"/>
                      <a:pt x="42" y="22"/>
                      <a:pt x="42" y="18"/>
                    </a:cubicBezTo>
                    <a:cubicBezTo>
                      <a:pt x="42" y="15"/>
                      <a:pt x="42" y="12"/>
                      <a:pt x="41" y="9"/>
                    </a:cubicBezTo>
                    <a:cubicBezTo>
                      <a:pt x="28" y="2"/>
                      <a:pt x="16" y="0"/>
                      <a:pt x="6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30"/>
              <p:cNvSpPr/>
              <p:nvPr/>
            </p:nvSpPr>
            <p:spPr>
              <a:xfrm>
                <a:off x="6808326" y="2999889"/>
                <a:ext cx="22357" cy="55892"/>
              </a:xfrm>
              <a:custGeom>
                <a:avLst/>
                <a:gdLst/>
                <a:ahLst/>
                <a:cxnLst/>
                <a:rect l="l" t="t" r="r" b="b"/>
                <a:pathLst>
                  <a:path w="11" h="27" extrusionOk="0">
                    <a:moveTo>
                      <a:pt x="9" y="8"/>
                    </a:moveTo>
                    <a:cubicBezTo>
                      <a:pt x="9" y="7"/>
                      <a:pt x="10" y="6"/>
                      <a:pt x="11" y="6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1" y="3"/>
                      <a:pt x="10" y="2"/>
                      <a:pt x="10" y="0"/>
                    </a:cubicBezTo>
                    <a:cubicBezTo>
                      <a:pt x="6" y="3"/>
                      <a:pt x="2" y="9"/>
                      <a:pt x="0" y="12"/>
                    </a:cubicBezTo>
                    <a:cubicBezTo>
                      <a:pt x="0" y="17"/>
                      <a:pt x="2" y="22"/>
                      <a:pt x="5" y="27"/>
                    </a:cubicBezTo>
                    <a:cubicBezTo>
                      <a:pt x="5" y="22"/>
                      <a:pt x="5" y="13"/>
                      <a:pt x="9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30"/>
              <p:cNvSpPr/>
              <p:nvPr/>
            </p:nvSpPr>
            <p:spPr>
              <a:xfrm>
                <a:off x="6821988" y="3018520"/>
                <a:ext cx="49681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24" h="30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0" y="6"/>
                      <a:pt x="0" y="17"/>
                      <a:pt x="1" y="21"/>
                    </a:cubicBezTo>
                    <a:cubicBezTo>
                      <a:pt x="6" y="26"/>
                      <a:pt x="13" y="30"/>
                      <a:pt x="21" y="30"/>
                    </a:cubicBezTo>
                    <a:cubicBezTo>
                      <a:pt x="22" y="30"/>
                      <a:pt x="23" y="30"/>
                      <a:pt x="24" y="30"/>
                    </a:cubicBezTo>
                    <a:cubicBezTo>
                      <a:pt x="11" y="20"/>
                      <a:pt x="6" y="9"/>
                      <a:pt x="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5" name="Google Shape;2685;p30"/>
            <p:cNvGrpSpPr/>
            <p:nvPr/>
          </p:nvGrpSpPr>
          <p:grpSpPr>
            <a:xfrm>
              <a:off x="8516573" y="2339127"/>
              <a:ext cx="1142671" cy="849552"/>
              <a:chOff x="7466604" y="2339127"/>
              <a:chExt cx="1142671" cy="849552"/>
            </a:xfrm>
          </p:grpSpPr>
          <p:sp>
            <p:nvSpPr>
              <p:cNvPr id="2686" name="Google Shape;2686;p30"/>
              <p:cNvSpPr/>
              <p:nvPr/>
            </p:nvSpPr>
            <p:spPr>
              <a:xfrm>
                <a:off x="7483993" y="2350306"/>
                <a:ext cx="12420" cy="9936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4"/>
                    </a:moveTo>
                    <a:cubicBezTo>
                      <a:pt x="5" y="3"/>
                      <a:pt x="5" y="1"/>
                      <a:pt x="6" y="0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2" y="5"/>
                      <a:pt x="3" y="5"/>
                      <a:pt x="5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30"/>
              <p:cNvSpPr/>
              <p:nvPr/>
            </p:nvSpPr>
            <p:spPr>
              <a:xfrm>
                <a:off x="7466604" y="2366452"/>
                <a:ext cx="26083" cy="31051"/>
              </a:xfrm>
              <a:custGeom>
                <a:avLst/>
                <a:gdLst/>
                <a:ahLst/>
                <a:cxnLst/>
                <a:rect l="l" t="t" r="r" b="b"/>
                <a:pathLst>
                  <a:path w="13" h="15" extrusionOk="0">
                    <a:moveTo>
                      <a:pt x="13" y="4"/>
                    </a:moveTo>
                    <a:cubicBezTo>
                      <a:pt x="13" y="2"/>
                      <a:pt x="13" y="1"/>
                      <a:pt x="13" y="0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5"/>
                      <a:pt x="1" y="10"/>
                      <a:pt x="0" y="15"/>
                    </a:cubicBezTo>
                    <a:cubicBezTo>
                      <a:pt x="2" y="12"/>
                      <a:pt x="7" y="8"/>
                      <a:pt x="13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30"/>
              <p:cNvSpPr/>
              <p:nvPr/>
            </p:nvSpPr>
            <p:spPr>
              <a:xfrm>
                <a:off x="7466604" y="2382598"/>
                <a:ext cx="28567" cy="69554"/>
              </a:xfrm>
              <a:custGeom>
                <a:avLst/>
                <a:gdLst/>
                <a:ahLst/>
                <a:cxnLst/>
                <a:rect l="l" t="t" r="r" b="b"/>
                <a:pathLst>
                  <a:path w="14" h="34" extrusionOk="0">
                    <a:moveTo>
                      <a:pt x="11" y="10"/>
                    </a:moveTo>
                    <a:cubicBezTo>
                      <a:pt x="12" y="8"/>
                      <a:pt x="13" y="8"/>
                      <a:pt x="14" y="7"/>
                    </a:cubicBezTo>
                    <a:cubicBezTo>
                      <a:pt x="14" y="7"/>
                      <a:pt x="14" y="6"/>
                      <a:pt x="14" y="6"/>
                    </a:cubicBezTo>
                    <a:cubicBezTo>
                      <a:pt x="13" y="4"/>
                      <a:pt x="13" y="2"/>
                      <a:pt x="13" y="0"/>
                    </a:cubicBezTo>
                    <a:cubicBezTo>
                      <a:pt x="8" y="3"/>
                      <a:pt x="2" y="11"/>
                      <a:pt x="0" y="14"/>
                    </a:cubicBezTo>
                    <a:cubicBezTo>
                      <a:pt x="0" y="22"/>
                      <a:pt x="2" y="28"/>
                      <a:pt x="6" y="34"/>
                    </a:cubicBezTo>
                    <a:cubicBezTo>
                      <a:pt x="6" y="27"/>
                      <a:pt x="6" y="16"/>
                      <a:pt x="11" y="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30"/>
              <p:cNvSpPr/>
              <p:nvPr/>
            </p:nvSpPr>
            <p:spPr>
              <a:xfrm>
                <a:off x="7482751" y="2403713"/>
                <a:ext cx="62102" cy="794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6" y="0"/>
                    </a:moveTo>
                    <a:cubicBezTo>
                      <a:pt x="6" y="1"/>
                      <a:pt x="6" y="1"/>
                      <a:pt x="5" y="2"/>
                    </a:cubicBezTo>
                    <a:cubicBezTo>
                      <a:pt x="0" y="8"/>
                      <a:pt x="1" y="23"/>
                      <a:pt x="2" y="28"/>
                    </a:cubicBezTo>
                    <a:cubicBezTo>
                      <a:pt x="8" y="35"/>
                      <a:pt x="17" y="39"/>
                      <a:pt x="27" y="39"/>
                    </a:cubicBezTo>
                    <a:cubicBezTo>
                      <a:pt x="29" y="39"/>
                      <a:pt x="30" y="39"/>
                      <a:pt x="31" y="39"/>
                    </a:cubicBezTo>
                    <a:cubicBezTo>
                      <a:pt x="15" y="26"/>
                      <a:pt x="9" y="12"/>
                      <a:pt x="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30"/>
              <p:cNvSpPr/>
              <p:nvPr/>
            </p:nvSpPr>
            <p:spPr>
              <a:xfrm>
                <a:off x="8052844" y="2532885"/>
                <a:ext cx="355222" cy="2297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13" extrusionOk="0">
                    <a:moveTo>
                      <a:pt x="167" y="68"/>
                    </a:moveTo>
                    <a:cubicBezTo>
                      <a:pt x="138" y="67"/>
                      <a:pt x="138" y="67"/>
                      <a:pt x="138" y="67"/>
                    </a:cubicBezTo>
                    <a:cubicBezTo>
                      <a:pt x="138" y="66"/>
                      <a:pt x="137" y="66"/>
                      <a:pt x="136" y="66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3" y="45"/>
                      <a:pt x="71" y="45"/>
                      <a:pt x="70" y="45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8" y="1"/>
                      <a:pt x="45" y="0"/>
                      <a:pt x="41" y="1"/>
                    </a:cubicBezTo>
                    <a:cubicBezTo>
                      <a:pt x="38" y="3"/>
                      <a:pt x="37" y="7"/>
                      <a:pt x="38" y="10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8"/>
                      <a:pt x="57" y="48"/>
                      <a:pt x="56" y="4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60"/>
                      <a:pt x="51" y="61"/>
                      <a:pt x="51" y="61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3" y="62"/>
                      <a:pt x="0" y="64"/>
                      <a:pt x="0" y="68"/>
                    </a:cubicBezTo>
                    <a:cubicBezTo>
                      <a:pt x="0" y="71"/>
                      <a:pt x="3" y="74"/>
                      <a:pt x="6" y="74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74"/>
                      <a:pt x="57" y="74"/>
                      <a:pt x="57" y="74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2"/>
                    </a:cubicBezTo>
                    <a:cubicBezTo>
                      <a:pt x="118" y="106"/>
                      <a:pt x="118" y="106"/>
                      <a:pt x="118" y="106"/>
                    </a:cubicBezTo>
                    <a:cubicBezTo>
                      <a:pt x="119" y="108"/>
                      <a:pt x="121" y="109"/>
                      <a:pt x="123" y="109"/>
                    </a:cubicBezTo>
                    <a:cubicBezTo>
                      <a:pt x="162" y="112"/>
                      <a:pt x="162" y="112"/>
                      <a:pt x="162" y="112"/>
                    </a:cubicBezTo>
                    <a:cubicBezTo>
                      <a:pt x="166" y="113"/>
                      <a:pt x="169" y="110"/>
                      <a:pt x="170" y="105"/>
                    </a:cubicBezTo>
                    <a:cubicBezTo>
                      <a:pt x="170" y="101"/>
                      <a:pt x="167" y="98"/>
                      <a:pt x="163" y="97"/>
                    </a:cubicBezTo>
                    <a:cubicBezTo>
                      <a:pt x="127" y="94"/>
                      <a:pt x="127" y="94"/>
                      <a:pt x="127" y="94"/>
                    </a:cubicBezTo>
                    <a:cubicBezTo>
                      <a:pt x="108" y="81"/>
                      <a:pt x="108" y="81"/>
                      <a:pt x="108" y="81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2" y="81"/>
                      <a:pt x="133" y="81"/>
                      <a:pt x="135" y="81"/>
                    </a:cubicBezTo>
                    <a:cubicBezTo>
                      <a:pt x="168" y="83"/>
                      <a:pt x="168" y="83"/>
                      <a:pt x="168" y="83"/>
                    </a:cubicBezTo>
                    <a:cubicBezTo>
                      <a:pt x="172" y="83"/>
                      <a:pt x="175" y="79"/>
                      <a:pt x="175" y="75"/>
                    </a:cubicBezTo>
                    <a:cubicBezTo>
                      <a:pt x="175" y="71"/>
                      <a:pt x="171" y="68"/>
                      <a:pt x="167" y="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30"/>
              <p:cNvSpPr/>
              <p:nvPr/>
            </p:nvSpPr>
            <p:spPr>
              <a:xfrm>
                <a:off x="8103767" y="2598712"/>
                <a:ext cx="57134" cy="57134"/>
              </a:xfrm>
              <a:custGeom>
                <a:avLst/>
                <a:gdLst/>
                <a:ahLst/>
                <a:cxnLst/>
                <a:rect l="l" t="t" r="r" b="b"/>
                <a:pathLst>
                  <a:path w="28" h="28" extrusionOk="0">
                    <a:moveTo>
                      <a:pt x="9" y="25"/>
                    </a:moveTo>
                    <a:cubicBezTo>
                      <a:pt x="15" y="28"/>
                      <a:pt x="22" y="25"/>
                      <a:pt x="25" y="19"/>
                    </a:cubicBezTo>
                    <a:cubicBezTo>
                      <a:pt x="28" y="13"/>
                      <a:pt x="25" y="6"/>
                      <a:pt x="19" y="3"/>
                    </a:cubicBezTo>
                    <a:cubicBezTo>
                      <a:pt x="13" y="0"/>
                      <a:pt x="6" y="3"/>
                      <a:pt x="3" y="9"/>
                    </a:cubicBezTo>
                    <a:cubicBezTo>
                      <a:pt x="0" y="15"/>
                      <a:pt x="3" y="22"/>
                      <a:pt x="9" y="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30"/>
              <p:cNvSpPr/>
              <p:nvPr/>
            </p:nvSpPr>
            <p:spPr>
              <a:xfrm>
                <a:off x="8055328" y="2900527"/>
                <a:ext cx="70796" cy="12420"/>
              </a:xfrm>
              <a:custGeom>
                <a:avLst/>
                <a:gdLst/>
                <a:ahLst/>
                <a:cxnLst/>
                <a:rect l="l" t="t" r="r" b="b"/>
                <a:pathLst>
                  <a:path w="35" h="6" extrusionOk="0">
                    <a:moveTo>
                      <a:pt x="0" y="3"/>
                    </a:moveTo>
                    <a:cubicBezTo>
                      <a:pt x="0" y="5"/>
                      <a:pt x="1" y="6"/>
                      <a:pt x="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3" y="6"/>
                      <a:pt x="35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3" y="0"/>
                      <a:pt x="3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30"/>
              <p:cNvSpPr/>
              <p:nvPr/>
            </p:nvSpPr>
            <p:spPr>
              <a:xfrm>
                <a:off x="8073959" y="2855813"/>
                <a:ext cx="32293" cy="14904"/>
              </a:xfrm>
              <a:custGeom>
                <a:avLst/>
                <a:gdLst/>
                <a:ahLst/>
                <a:cxnLst/>
                <a:rect l="l" t="t" r="r" b="b"/>
                <a:pathLst>
                  <a:path w="16" h="7" extrusionOk="0">
                    <a:moveTo>
                      <a:pt x="0" y="7"/>
                    </a:moveTo>
                    <a:cubicBezTo>
                      <a:pt x="1" y="5"/>
                      <a:pt x="2" y="2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2"/>
                      <a:pt x="16" y="5"/>
                      <a:pt x="16" y="7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30"/>
              <p:cNvSpPr/>
              <p:nvPr/>
            </p:nvSpPr>
            <p:spPr>
              <a:xfrm>
                <a:off x="8065264" y="2878170"/>
                <a:ext cx="48439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39" h="13" extrusionOk="0">
                    <a:moveTo>
                      <a:pt x="36" y="0"/>
                    </a:moveTo>
                    <a:lnTo>
                      <a:pt x="39" y="13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30"/>
              <p:cNvSpPr/>
              <p:nvPr/>
            </p:nvSpPr>
            <p:spPr>
              <a:xfrm>
                <a:off x="8081411" y="2827247"/>
                <a:ext cx="18631" cy="21115"/>
              </a:xfrm>
              <a:custGeom>
                <a:avLst/>
                <a:gdLst/>
                <a:ahLst/>
                <a:cxnLst/>
                <a:rect l="l" t="t" r="r" b="b"/>
                <a:pathLst>
                  <a:path w="9" h="10" extrusionOk="0">
                    <a:moveTo>
                      <a:pt x="0" y="1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0"/>
                      <a:pt x="5" y="0"/>
                      <a:pt x="6" y="4"/>
                    </a:cubicBezTo>
                    <a:cubicBezTo>
                      <a:pt x="9" y="10"/>
                      <a:pt x="9" y="10"/>
                      <a:pt x="9" y="1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30"/>
              <p:cNvSpPr/>
              <p:nvPr/>
            </p:nvSpPr>
            <p:spPr>
              <a:xfrm>
                <a:off x="7719979" y="2476993"/>
                <a:ext cx="99363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49" h="8" extrusionOk="0">
                    <a:moveTo>
                      <a:pt x="0" y="4"/>
                    </a:moveTo>
                    <a:cubicBezTo>
                      <a:pt x="0" y="6"/>
                      <a:pt x="1" y="8"/>
                      <a:pt x="3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7" y="8"/>
                      <a:pt x="49" y="6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30"/>
              <p:cNvSpPr/>
              <p:nvPr/>
            </p:nvSpPr>
            <p:spPr>
              <a:xfrm>
                <a:off x="7746062" y="2413649"/>
                <a:ext cx="47197" cy="19873"/>
              </a:xfrm>
              <a:custGeom>
                <a:avLst/>
                <a:gdLst/>
                <a:ahLst/>
                <a:cxnLst/>
                <a:rect l="l" t="t" r="r" b="b"/>
                <a:pathLst>
                  <a:path w="23" h="10" extrusionOk="0">
                    <a:moveTo>
                      <a:pt x="0" y="10"/>
                    </a:moveTo>
                    <a:cubicBezTo>
                      <a:pt x="1" y="7"/>
                      <a:pt x="2" y="3"/>
                      <a:pt x="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3"/>
                      <a:pt x="22" y="7"/>
                      <a:pt x="23" y="1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30"/>
              <p:cNvSpPr/>
              <p:nvPr/>
            </p:nvSpPr>
            <p:spPr>
              <a:xfrm>
                <a:off x="7734883" y="2445942"/>
                <a:ext cx="68312" cy="2111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7" extrusionOk="0">
                    <a:moveTo>
                      <a:pt x="49" y="0"/>
                    </a:moveTo>
                    <a:lnTo>
                      <a:pt x="55" y="17"/>
                    </a:lnTo>
                    <a:lnTo>
                      <a:pt x="0" y="17"/>
                    </a:lnTo>
                    <a:lnTo>
                      <a:pt x="6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30"/>
              <p:cNvSpPr/>
              <p:nvPr/>
            </p:nvSpPr>
            <p:spPr>
              <a:xfrm>
                <a:off x="7757240" y="2372662"/>
                <a:ext cx="23599" cy="2856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4" extrusionOk="0">
                    <a:moveTo>
                      <a:pt x="0" y="1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0"/>
                      <a:pt x="8" y="0"/>
                      <a:pt x="9" y="5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30"/>
              <p:cNvSpPr/>
              <p:nvPr/>
            </p:nvSpPr>
            <p:spPr>
              <a:xfrm>
                <a:off x="8119914" y="2963870"/>
                <a:ext cx="126687" cy="80732"/>
              </a:xfrm>
              <a:custGeom>
                <a:avLst/>
                <a:gdLst/>
                <a:ahLst/>
                <a:cxnLst/>
                <a:rect l="l" t="t" r="r" b="b"/>
                <a:pathLst>
                  <a:path w="62" h="40" extrusionOk="0">
                    <a:moveTo>
                      <a:pt x="1" y="15"/>
                    </a:moveTo>
                    <a:cubicBezTo>
                      <a:pt x="2" y="14"/>
                      <a:pt x="3" y="15"/>
                      <a:pt x="4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9" y="17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2" y="11"/>
                      <a:pt x="16" y="4"/>
                      <a:pt x="22" y="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0"/>
                      <a:pt x="51" y="4"/>
                      <a:pt x="46" y="13"/>
                    </a:cubicBezTo>
                    <a:cubicBezTo>
                      <a:pt x="42" y="19"/>
                      <a:pt x="39" y="25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6" y="31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3" y="35"/>
                      <a:pt x="44" y="36"/>
                      <a:pt x="44" y="37"/>
                    </a:cubicBezTo>
                    <a:cubicBezTo>
                      <a:pt x="43" y="39"/>
                      <a:pt x="42" y="39"/>
                      <a:pt x="41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30"/>
              <p:cNvSpPr/>
              <p:nvPr/>
            </p:nvSpPr>
            <p:spPr>
              <a:xfrm>
                <a:off x="8215550" y="2955176"/>
                <a:ext cx="95637" cy="100605"/>
              </a:xfrm>
              <a:custGeom>
                <a:avLst/>
                <a:gdLst/>
                <a:ahLst/>
                <a:cxnLst/>
                <a:rect l="l" t="t" r="r" b="b"/>
                <a:pathLst>
                  <a:path w="47" h="49" extrusionOk="0">
                    <a:moveTo>
                      <a:pt x="45" y="28"/>
                    </a:moveTo>
                    <a:cubicBezTo>
                      <a:pt x="45" y="28"/>
                      <a:pt x="47" y="31"/>
                      <a:pt x="44" y="34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19" y="49"/>
                      <a:pt x="17" y="4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9"/>
                      <a:pt x="11" y="7"/>
                      <a:pt x="11" y="7"/>
                    </a:cubicBezTo>
                    <a:cubicBezTo>
                      <a:pt x="26" y="0"/>
                      <a:pt x="35" y="12"/>
                      <a:pt x="35" y="12"/>
                    </a:cubicBezTo>
                    <a:cubicBezTo>
                      <a:pt x="45" y="28"/>
                      <a:pt x="45" y="28"/>
                      <a:pt x="45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30"/>
              <p:cNvSpPr/>
              <p:nvPr/>
            </p:nvSpPr>
            <p:spPr>
              <a:xfrm>
                <a:off x="8183258" y="3069443"/>
                <a:ext cx="125445" cy="83216"/>
              </a:xfrm>
              <a:custGeom>
                <a:avLst/>
                <a:gdLst/>
                <a:ahLst/>
                <a:cxnLst/>
                <a:rect l="l" t="t" r="r" b="b"/>
                <a:pathLst>
                  <a:path w="62" h="41" extrusionOk="0">
                    <a:moveTo>
                      <a:pt x="61" y="25"/>
                    </a:moveTo>
                    <a:cubicBezTo>
                      <a:pt x="60" y="26"/>
                      <a:pt x="59" y="26"/>
                      <a:pt x="58" y="25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3" y="23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49" y="30"/>
                      <a:pt x="46" y="36"/>
                      <a:pt x="39" y="3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11" y="37"/>
                      <a:pt x="16" y="28"/>
                    </a:cubicBezTo>
                    <a:cubicBezTo>
                      <a:pt x="19" y="22"/>
                      <a:pt x="23" y="15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6" y="9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4"/>
                      <a:pt x="18" y="3"/>
                    </a:cubicBezTo>
                    <a:cubicBezTo>
                      <a:pt x="18" y="2"/>
                      <a:pt x="20" y="1"/>
                      <a:pt x="2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2" y="24"/>
                      <a:pt x="62" y="25"/>
                      <a:pt x="61" y="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30"/>
              <p:cNvSpPr/>
              <p:nvPr/>
            </p:nvSpPr>
            <p:spPr>
              <a:xfrm>
                <a:off x="8118672" y="3060749"/>
                <a:ext cx="93153" cy="98121"/>
              </a:xfrm>
              <a:custGeom>
                <a:avLst/>
                <a:gdLst/>
                <a:ahLst/>
                <a:cxnLst/>
                <a:rect l="l" t="t" r="r" b="b"/>
                <a:pathLst>
                  <a:path w="46" h="48" extrusionOk="0">
                    <a:moveTo>
                      <a:pt x="2" y="20"/>
                    </a:moveTo>
                    <a:cubicBezTo>
                      <a:pt x="2" y="20"/>
                      <a:pt x="0" y="17"/>
                      <a:pt x="3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8" y="0"/>
                      <a:pt x="29" y="3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40"/>
                      <a:pt x="35" y="41"/>
                      <a:pt x="35" y="41"/>
                    </a:cubicBezTo>
                    <a:cubicBezTo>
                      <a:pt x="20" y="48"/>
                      <a:pt x="11" y="36"/>
                      <a:pt x="11" y="36"/>
                    </a:cubicBezTo>
                    <a:cubicBezTo>
                      <a:pt x="2" y="20"/>
                      <a:pt x="2" y="20"/>
                      <a:pt x="2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30"/>
              <p:cNvSpPr/>
              <p:nvPr/>
            </p:nvSpPr>
            <p:spPr>
              <a:xfrm>
                <a:off x="8519849" y="2515496"/>
                <a:ext cx="89426" cy="183821"/>
              </a:xfrm>
              <a:custGeom>
                <a:avLst/>
                <a:gdLst/>
                <a:ahLst/>
                <a:cxnLst/>
                <a:rect l="l" t="t" r="r" b="b"/>
                <a:pathLst>
                  <a:path w="44" h="91" extrusionOk="0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10" y="6"/>
                      <a:pt x="14" y="5"/>
                    </a:cubicBezTo>
                    <a:cubicBezTo>
                      <a:pt x="14" y="5"/>
                      <a:pt x="15" y="4"/>
                      <a:pt x="15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39" y="0"/>
                      <a:pt x="41" y="12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41"/>
                      <a:pt x="43" y="43"/>
                      <a:pt x="40" y="43"/>
                    </a:cubicBezTo>
                    <a:cubicBezTo>
                      <a:pt x="38" y="43"/>
                      <a:pt x="36" y="42"/>
                      <a:pt x="36" y="3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40" y="86"/>
                      <a:pt x="38" y="89"/>
                      <a:pt x="35" y="89"/>
                    </a:cubicBezTo>
                    <a:cubicBezTo>
                      <a:pt x="32" y="89"/>
                      <a:pt x="30" y="87"/>
                      <a:pt x="30" y="85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8" y="87"/>
                      <a:pt x="26" y="90"/>
                      <a:pt x="24" y="90"/>
                    </a:cubicBezTo>
                    <a:cubicBezTo>
                      <a:pt x="21" y="91"/>
                      <a:pt x="18" y="89"/>
                      <a:pt x="18" y="86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44"/>
                      <a:pt x="10" y="46"/>
                      <a:pt x="8" y="47"/>
                    </a:cubicBezTo>
                    <a:cubicBezTo>
                      <a:pt x="5" y="47"/>
                      <a:pt x="3" y="45"/>
                      <a:pt x="3" y="4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30"/>
              <p:cNvSpPr/>
              <p:nvPr/>
            </p:nvSpPr>
            <p:spPr>
              <a:xfrm>
                <a:off x="8535995" y="2483203"/>
                <a:ext cx="38503" cy="38503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11" y="19"/>
                    </a:moveTo>
                    <a:cubicBezTo>
                      <a:pt x="6" y="19"/>
                      <a:pt x="1" y="16"/>
                      <a:pt x="0" y="10"/>
                    </a:cubicBezTo>
                    <a:cubicBezTo>
                      <a:pt x="0" y="5"/>
                      <a:pt x="3" y="1"/>
                      <a:pt x="8" y="0"/>
                    </a:cubicBezTo>
                    <a:cubicBezTo>
                      <a:pt x="13" y="0"/>
                      <a:pt x="18" y="3"/>
                      <a:pt x="19" y="8"/>
                    </a:cubicBezTo>
                    <a:cubicBezTo>
                      <a:pt x="19" y="13"/>
                      <a:pt x="16" y="18"/>
                      <a:pt x="11" y="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30"/>
              <p:cNvSpPr/>
              <p:nvPr/>
            </p:nvSpPr>
            <p:spPr>
              <a:xfrm>
                <a:off x="8497492" y="2957660"/>
                <a:ext cx="91911" cy="185063"/>
              </a:xfrm>
              <a:custGeom>
                <a:avLst/>
                <a:gdLst/>
                <a:ahLst/>
                <a:cxnLst/>
                <a:rect l="l" t="t" r="r" b="b"/>
                <a:pathLst>
                  <a:path w="45" h="91" extrusionOk="0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10" y="6"/>
                      <a:pt x="15" y="5"/>
                    </a:cubicBezTo>
                    <a:cubicBezTo>
                      <a:pt x="15" y="5"/>
                      <a:pt x="15" y="5"/>
                      <a:pt x="16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40" y="0"/>
                      <a:pt x="41" y="12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5" y="41"/>
                      <a:pt x="43" y="43"/>
                      <a:pt x="41" y="43"/>
                    </a:cubicBezTo>
                    <a:cubicBezTo>
                      <a:pt x="38" y="44"/>
                      <a:pt x="36" y="42"/>
                      <a:pt x="36" y="40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6"/>
                      <a:pt x="38" y="89"/>
                      <a:pt x="36" y="89"/>
                    </a:cubicBezTo>
                    <a:cubicBezTo>
                      <a:pt x="33" y="90"/>
                      <a:pt x="30" y="88"/>
                      <a:pt x="30" y="85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9" y="88"/>
                      <a:pt x="27" y="90"/>
                      <a:pt x="24" y="91"/>
                    </a:cubicBezTo>
                    <a:cubicBezTo>
                      <a:pt x="21" y="91"/>
                      <a:pt x="19" y="89"/>
                      <a:pt x="19" y="8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5"/>
                      <a:pt x="10" y="47"/>
                      <a:pt x="8" y="47"/>
                    </a:cubicBezTo>
                    <a:cubicBezTo>
                      <a:pt x="6" y="47"/>
                      <a:pt x="4" y="46"/>
                      <a:pt x="3" y="4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30"/>
              <p:cNvSpPr/>
              <p:nvPr/>
            </p:nvSpPr>
            <p:spPr>
              <a:xfrm>
                <a:off x="8513638" y="2925367"/>
                <a:ext cx="40987" cy="40987"/>
              </a:xfrm>
              <a:custGeom>
                <a:avLst/>
                <a:gdLst/>
                <a:ahLst/>
                <a:cxnLst/>
                <a:rect l="l" t="t" r="r" b="b"/>
                <a:pathLst>
                  <a:path w="20" h="20" extrusionOk="0">
                    <a:moveTo>
                      <a:pt x="11" y="19"/>
                    </a:moveTo>
                    <a:cubicBezTo>
                      <a:pt x="6" y="20"/>
                      <a:pt x="1" y="16"/>
                      <a:pt x="1" y="11"/>
                    </a:cubicBezTo>
                    <a:cubicBezTo>
                      <a:pt x="0" y="6"/>
                      <a:pt x="4" y="1"/>
                      <a:pt x="9" y="1"/>
                    </a:cubicBezTo>
                    <a:cubicBezTo>
                      <a:pt x="14" y="0"/>
                      <a:pt x="19" y="4"/>
                      <a:pt x="19" y="9"/>
                    </a:cubicBezTo>
                    <a:cubicBezTo>
                      <a:pt x="20" y="14"/>
                      <a:pt x="16" y="18"/>
                      <a:pt x="11" y="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30"/>
              <p:cNvSpPr/>
              <p:nvPr/>
            </p:nvSpPr>
            <p:spPr>
              <a:xfrm>
                <a:off x="8445327" y="2590018"/>
                <a:ext cx="54649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" h="54" extrusionOk="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6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24" y="0"/>
                      <a:pt x="25" y="7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4"/>
                      <a:pt x="26" y="26"/>
                      <a:pt x="24" y="26"/>
                    </a:cubicBezTo>
                    <a:cubicBezTo>
                      <a:pt x="23" y="26"/>
                      <a:pt x="22" y="25"/>
                      <a:pt x="21" y="2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2"/>
                      <a:pt x="23" y="53"/>
                      <a:pt x="21" y="53"/>
                    </a:cubicBezTo>
                    <a:cubicBezTo>
                      <a:pt x="20" y="53"/>
                      <a:pt x="18" y="52"/>
                      <a:pt x="18" y="51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2"/>
                      <a:pt x="16" y="54"/>
                      <a:pt x="14" y="54"/>
                    </a:cubicBezTo>
                    <a:cubicBezTo>
                      <a:pt x="13" y="54"/>
                      <a:pt x="11" y="53"/>
                      <a:pt x="11" y="51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6" y="28"/>
                      <a:pt x="5" y="28"/>
                    </a:cubicBezTo>
                    <a:cubicBezTo>
                      <a:pt x="3" y="28"/>
                      <a:pt x="2" y="27"/>
                      <a:pt x="2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30"/>
              <p:cNvSpPr/>
              <p:nvPr/>
            </p:nvSpPr>
            <p:spPr>
              <a:xfrm>
                <a:off x="8455263" y="2572630"/>
                <a:ext cx="24841" cy="2111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6" y="11"/>
                    </a:moveTo>
                    <a:cubicBezTo>
                      <a:pt x="3" y="11"/>
                      <a:pt x="1" y="9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2" y="8"/>
                      <a:pt x="9" y="11"/>
                      <a:pt x="6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30"/>
              <p:cNvSpPr/>
              <p:nvPr/>
            </p:nvSpPr>
            <p:spPr>
              <a:xfrm>
                <a:off x="8475135" y="2941514"/>
                <a:ext cx="16146" cy="26083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 extrusionOk="0">
                    <a:moveTo>
                      <a:pt x="4" y="8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1"/>
                      <a:pt x="5" y="13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4" y="9"/>
                      <a:pt x="4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30"/>
              <p:cNvSpPr/>
              <p:nvPr/>
            </p:nvSpPr>
            <p:spPr>
              <a:xfrm>
                <a:off x="8419244" y="2941514"/>
                <a:ext cx="16146" cy="26083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 extrusionOk="0">
                    <a:moveTo>
                      <a:pt x="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4" y="10"/>
                      <a:pt x="5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3" y="13"/>
                      <a:pt x="1" y="11"/>
                      <a:pt x="1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30"/>
              <p:cNvSpPr/>
              <p:nvPr/>
            </p:nvSpPr>
            <p:spPr>
              <a:xfrm>
                <a:off x="8436632" y="2937788"/>
                <a:ext cx="37261" cy="44713"/>
              </a:xfrm>
              <a:custGeom>
                <a:avLst/>
                <a:gdLst/>
                <a:ahLst/>
                <a:cxnLst/>
                <a:rect l="l" t="t" r="r" b="b"/>
                <a:pathLst>
                  <a:path w="18" h="22" extrusionOk="0">
                    <a:moveTo>
                      <a:pt x="17" y="17"/>
                    </a:moveTo>
                    <a:cubicBezTo>
                      <a:pt x="17" y="20"/>
                      <a:pt x="14" y="22"/>
                      <a:pt x="11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3" y="22"/>
                      <a:pt x="0" y="20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7" y="1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30"/>
              <p:cNvSpPr/>
              <p:nvPr/>
            </p:nvSpPr>
            <p:spPr>
              <a:xfrm>
                <a:off x="8446569" y="2983743"/>
                <a:ext cx="14904" cy="621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30"/>
              <p:cNvSpPr/>
              <p:nvPr/>
            </p:nvSpPr>
            <p:spPr>
              <a:xfrm>
                <a:off x="8449053" y="3017278"/>
                <a:ext cx="12420" cy="4968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5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2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30"/>
              <p:cNvSpPr/>
              <p:nvPr/>
            </p:nvSpPr>
            <p:spPr>
              <a:xfrm>
                <a:off x="8439116" y="3024730"/>
                <a:ext cx="32293" cy="3726"/>
              </a:xfrm>
              <a:custGeom>
                <a:avLst/>
                <a:gdLst/>
                <a:ahLst/>
                <a:cxnLst/>
                <a:rect l="l" t="t" r="r" b="b"/>
                <a:pathLst>
                  <a:path w="16" h="2" extrusionOk="0">
                    <a:moveTo>
                      <a:pt x="1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1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30"/>
              <p:cNvSpPr/>
              <p:nvPr/>
            </p:nvSpPr>
            <p:spPr>
              <a:xfrm>
                <a:off x="8451537" y="2992437"/>
                <a:ext cx="7452" cy="22357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 extrusionOk="0">
                    <a:moveTo>
                      <a:pt x="4" y="1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30"/>
              <p:cNvSpPr/>
              <p:nvPr/>
            </p:nvSpPr>
            <p:spPr>
              <a:xfrm>
                <a:off x="8237907" y="2494382"/>
                <a:ext cx="142834" cy="144076"/>
              </a:xfrm>
              <a:custGeom>
                <a:avLst/>
                <a:gdLst/>
                <a:ahLst/>
                <a:cxnLst/>
                <a:rect l="l" t="t" r="r" b="b"/>
                <a:pathLst>
                  <a:path w="70" h="71" extrusionOk="0">
                    <a:moveTo>
                      <a:pt x="0" y="36"/>
                    </a:moveTo>
                    <a:cubicBezTo>
                      <a:pt x="0" y="55"/>
                      <a:pt x="16" y="71"/>
                      <a:pt x="35" y="71"/>
                    </a:cubicBezTo>
                    <a:cubicBezTo>
                      <a:pt x="54" y="71"/>
                      <a:pt x="70" y="55"/>
                      <a:pt x="70" y="36"/>
                    </a:cubicBezTo>
                    <a:cubicBezTo>
                      <a:pt x="70" y="16"/>
                      <a:pt x="54" y="0"/>
                      <a:pt x="35" y="0"/>
                    </a:cubicBezTo>
                    <a:cubicBezTo>
                      <a:pt x="16" y="0"/>
                      <a:pt x="0" y="16"/>
                      <a:pt x="0" y="36"/>
                    </a:cubicBezTo>
                    <a:close/>
                    <a:moveTo>
                      <a:pt x="7" y="47"/>
                    </a:moveTo>
                    <a:cubicBezTo>
                      <a:pt x="8" y="48"/>
                      <a:pt x="10" y="49"/>
                      <a:pt x="10" y="49"/>
                    </a:cubicBezTo>
                    <a:cubicBezTo>
                      <a:pt x="11" y="49"/>
                      <a:pt x="12" y="50"/>
                      <a:pt x="12" y="50"/>
                    </a:cubicBezTo>
                    <a:cubicBezTo>
                      <a:pt x="12" y="50"/>
                      <a:pt x="14" y="43"/>
                      <a:pt x="14" y="42"/>
                    </a:cubicBezTo>
                    <a:cubicBezTo>
                      <a:pt x="15" y="40"/>
                      <a:pt x="15" y="39"/>
                      <a:pt x="15" y="39"/>
                    </a:cubicBezTo>
                    <a:cubicBezTo>
                      <a:pt x="15" y="39"/>
                      <a:pt x="11" y="31"/>
                      <a:pt x="11" y="31"/>
                    </a:cubicBezTo>
                    <a:cubicBezTo>
                      <a:pt x="11" y="30"/>
                      <a:pt x="10" y="29"/>
                      <a:pt x="9" y="29"/>
                    </a:cubicBezTo>
                    <a:cubicBezTo>
                      <a:pt x="8" y="30"/>
                      <a:pt x="6" y="31"/>
                      <a:pt x="5" y="32"/>
                    </a:cubicBezTo>
                    <a:cubicBezTo>
                      <a:pt x="6" y="23"/>
                      <a:pt x="11" y="15"/>
                      <a:pt x="18" y="10"/>
                    </a:cubicBezTo>
                    <a:cubicBezTo>
                      <a:pt x="18" y="12"/>
                      <a:pt x="18" y="14"/>
                      <a:pt x="18" y="15"/>
                    </a:cubicBezTo>
                    <a:cubicBezTo>
                      <a:pt x="17" y="16"/>
                      <a:pt x="19" y="16"/>
                      <a:pt x="19" y="16"/>
                    </a:cubicBezTo>
                    <a:cubicBezTo>
                      <a:pt x="19" y="16"/>
                      <a:pt x="28" y="17"/>
                      <a:pt x="29" y="17"/>
                    </a:cubicBezTo>
                    <a:cubicBezTo>
                      <a:pt x="30" y="17"/>
                      <a:pt x="31" y="16"/>
                      <a:pt x="31" y="16"/>
                    </a:cubicBezTo>
                    <a:cubicBezTo>
                      <a:pt x="31" y="16"/>
                      <a:pt x="36" y="11"/>
                      <a:pt x="36" y="10"/>
                    </a:cubicBezTo>
                    <a:cubicBezTo>
                      <a:pt x="37" y="9"/>
                      <a:pt x="36" y="8"/>
                      <a:pt x="36" y="8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3" y="5"/>
                      <a:pt x="34" y="5"/>
                      <a:pt x="35" y="5"/>
                    </a:cubicBezTo>
                    <a:cubicBezTo>
                      <a:pt x="42" y="5"/>
                      <a:pt x="48" y="7"/>
                      <a:pt x="53" y="11"/>
                    </a:cubicBezTo>
                    <a:cubicBezTo>
                      <a:pt x="52" y="11"/>
                      <a:pt x="52" y="12"/>
                      <a:pt x="52" y="12"/>
                    </a:cubicBezTo>
                    <a:cubicBezTo>
                      <a:pt x="51" y="14"/>
                      <a:pt x="52" y="15"/>
                      <a:pt x="53" y="16"/>
                    </a:cubicBezTo>
                    <a:cubicBezTo>
                      <a:pt x="53" y="16"/>
                      <a:pt x="56" y="23"/>
                      <a:pt x="56" y="23"/>
                    </a:cubicBezTo>
                    <a:cubicBezTo>
                      <a:pt x="57" y="23"/>
                      <a:pt x="62" y="26"/>
                      <a:pt x="63" y="27"/>
                    </a:cubicBezTo>
                    <a:cubicBezTo>
                      <a:pt x="64" y="27"/>
                      <a:pt x="64" y="28"/>
                      <a:pt x="65" y="28"/>
                    </a:cubicBezTo>
                    <a:cubicBezTo>
                      <a:pt x="65" y="30"/>
                      <a:pt x="66" y="33"/>
                      <a:pt x="66" y="36"/>
                    </a:cubicBezTo>
                    <a:cubicBezTo>
                      <a:pt x="66" y="39"/>
                      <a:pt x="65" y="41"/>
                      <a:pt x="64" y="44"/>
                    </a:cubicBezTo>
                    <a:cubicBezTo>
                      <a:pt x="63" y="45"/>
                      <a:pt x="58" y="50"/>
                      <a:pt x="58" y="50"/>
                    </a:cubicBezTo>
                    <a:cubicBezTo>
                      <a:pt x="58" y="50"/>
                      <a:pt x="58" y="51"/>
                      <a:pt x="57" y="52"/>
                    </a:cubicBezTo>
                    <a:cubicBezTo>
                      <a:pt x="57" y="52"/>
                      <a:pt x="56" y="57"/>
                      <a:pt x="55" y="58"/>
                    </a:cubicBezTo>
                    <a:cubicBezTo>
                      <a:pt x="51" y="62"/>
                      <a:pt x="46" y="65"/>
                      <a:pt x="40" y="66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1"/>
                      <a:pt x="33" y="61"/>
                      <a:pt x="32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1"/>
                      <a:pt x="21" y="61"/>
                      <a:pt x="20" y="62"/>
                    </a:cubicBezTo>
                    <a:cubicBezTo>
                      <a:pt x="14" y="59"/>
                      <a:pt x="9" y="54"/>
                      <a:pt x="7" y="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30"/>
              <p:cNvSpPr/>
              <p:nvPr/>
            </p:nvSpPr>
            <p:spPr>
              <a:xfrm>
                <a:off x="8296283" y="2551515"/>
                <a:ext cx="44713" cy="47197"/>
              </a:xfrm>
              <a:custGeom>
                <a:avLst/>
                <a:gdLst/>
                <a:ahLst/>
                <a:cxnLst/>
                <a:rect l="l" t="t" r="r" b="b"/>
                <a:pathLst>
                  <a:path w="22" h="23" extrusionOk="0">
                    <a:moveTo>
                      <a:pt x="6" y="2"/>
                    </a:moveTo>
                    <a:cubicBezTo>
                      <a:pt x="6" y="1"/>
                      <a:pt x="8" y="0"/>
                      <a:pt x="9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1" y="4"/>
                      <a:pt x="21" y="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1" y="18"/>
                      <a:pt x="20" y="19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3"/>
                      <a:pt x="8" y="23"/>
                      <a:pt x="8" y="2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1"/>
                      <a:pt x="1" y="10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30"/>
              <p:cNvSpPr/>
              <p:nvPr/>
            </p:nvSpPr>
            <p:spPr>
              <a:xfrm>
                <a:off x="7611922" y="2701801"/>
                <a:ext cx="88184" cy="86942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0" y="22"/>
                    </a:moveTo>
                    <a:cubicBezTo>
                      <a:pt x="0" y="33"/>
                      <a:pt x="10" y="43"/>
                      <a:pt x="22" y="43"/>
                    </a:cubicBezTo>
                    <a:cubicBezTo>
                      <a:pt x="33" y="43"/>
                      <a:pt x="43" y="33"/>
                      <a:pt x="43" y="22"/>
                    </a:cubicBezTo>
                    <a:cubicBezTo>
                      <a:pt x="43" y="10"/>
                      <a:pt x="33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  <a:moveTo>
                      <a:pt x="5" y="29"/>
                    </a:moveTo>
                    <a:cubicBezTo>
                      <a:pt x="5" y="29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30"/>
                    </a:cubicBezTo>
                    <a:cubicBezTo>
                      <a:pt x="8" y="30"/>
                      <a:pt x="9" y="26"/>
                      <a:pt x="9" y="25"/>
                    </a:cubicBezTo>
                    <a:cubicBezTo>
                      <a:pt x="9" y="25"/>
                      <a:pt x="10" y="23"/>
                      <a:pt x="10" y="23"/>
                    </a:cubicBezTo>
                    <a:cubicBezTo>
                      <a:pt x="10" y="23"/>
                      <a:pt x="7" y="19"/>
                      <a:pt x="7" y="19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5" y="18"/>
                      <a:pt x="4" y="19"/>
                      <a:pt x="3" y="19"/>
                    </a:cubicBezTo>
                    <a:cubicBezTo>
                      <a:pt x="4" y="14"/>
                      <a:pt x="7" y="9"/>
                      <a:pt x="11" y="6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10"/>
                      <a:pt x="12" y="10"/>
                      <a:pt x="12" y="10"/>
                    </a:cubicBezTo>
                    <a:cubicBezTo>
                      <a:pt x="12" y="10"/>
                      <a:pt x="17" y="10"/>
                      <a:pt x="18" y="10"/>
                    </a:cubicBezTo>
                    <a:cubicBezTo>
                      <a:pt x="18" y="10"/>
                      <a:pt x="19" y="10"/>
                      <a:pt x="19" y="10"/>
                    </a:cubicBezTo>
                    <a:cubicBezTo>
                      <a:pt x="19" y="10"/>
                      <a:pt x="22" y="7"/>
                      <a:pt x="22" y="6"/>
                    </a:cubicBezTo>
                    <a:cubicBezTo>
                      <a:pt x="23" y="5"/>
                      <a:pt x="22" y="5"/>
                      <a:pt x="22" y="5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1" y="3"/>
                      <a:pt x="21" y="3"/>
                      <a:pt x="22" y="3"/>
                    </a:cubicBezTo>
                    <a:cubicBezTo>
                      <a:pt x="26" y="3"/>
                      <a:pt x="29" y="4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8"/>
                      <a:pt x="32" y="9"/>
                      <a:pt x="32" y="9"/>
                    </a:cubicBezTo>
                    <a:cubicBezTo>
                      <a:pt x="32" y="10"/>
                      <a:pt x="34" y="14"/>
                      <a:pt x="35" y="14"/>
                    </a:cubicBezTo>
                    <a:cubicBezTo>
                      <a:pt x="35" y="14"/>
                      <a:pt x="38" y="16"/>
                      <a:pt x="38" y="16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8"/>
                      <a:pt x="40" y="20"/>
                      <a:pt x="40" y="22"/>
                    </a:cubicBezTo>
                    <a:cubicBezTo>
                      <a:pt x="40" y="23"/>
                      <a:pt x="40" y="25"/>
                      <a:pt x="39" y="27"/>
                    </a:cubicBezTo>
                    <a:cubicBezTo>
                      <a:pt x="39" y="27"/>
                      <a:pt x="36" y="30"/>
                      <a:pt x="36" y="30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5" y="32"/>
                      <a:pt x="34" y="34"/>
                      <a:pt x="34" y="35"/>
                    </a:cubicBezTo>
                    <a:cubicBezTo>
                      <a:pt x="31" y="38"/>
                      <a:pt x="28" y="39"/>
                      <a:pt x="25" y="40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1" y="37"/>
                      <a:pt x="21" y="37"/>
                      <a:pt x="20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3" y="37"/>
                      <a:pt x="13" y="37"/>
                      <a:pt x="13" y="38"/>
                    </a:cubicBezTo>
                    <a:cubicBezTo>
                      <a:pt x="9" y="36"/>
                      <a:pt x="6" y="32"/>
                      <a:pt x="5" y="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30"/>
              <p:cNvSpPr/>
              <p:nvPr/>
            </p:nvSpPr>
            <p:spPr>
              <a:xfrm>
                <a:off x="7649183" y="2736578"/>
                <a:ext cx="26083" cy="2856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4" extrusionOk="0">
                    <a:moveTo>
                      <a:pt x="3" y="1"/>
                    </a:moveTo>
                    <a:cubicBezTo>
                      <a:pt x="4" y="0"/>
                      <a:pt x="5" y="0"/>
                      <a:pt x="5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3" y="2"/>
                      <a:pt x="13" y="3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11"/>
                      <a:pt x="1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5" y="14"/>
                      <a:pt x="4" y="1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30"/>
              <p:cNvSpPr/>
              <p:nvPr/>
            </p:nvSpPr>
            <p:spPr>
              <a:xfrm>
                <a:off x="7813131" y="2839667"/>
                <a:ext cx="88184" cy="88184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0" y="21"/>
                    </a:moveTo>
                    <a:cubicBezTo>
                      <a:pt x="0" y="33"/>
                      <a:pt x="10" y="43"/>
                      <a:pt x="22" y="43"/>
                    </a:cubicBezTo>
                    <a:cubicBezTo>
                      <a:pt x="33" y="43"/>
                      <a:pt x="43" y="33"/>
                      <a:pt x="43" y="21"/>
                    </a:cubicBezTo>
                    <a:cubicBezTo>
                      <a:pt x="43" y="10"/>
                      <a:pt x="33" y="0"/>
                      <a:pt x="22" y="0"/>
                    </a:cubicBezTo>
                    <a:cubicBezTo>
                      <a:pt x="10" y="0"/>
                      <a:pt x="0" y="10"/>
                      <a:pt x="0" y="21"/>
                    </a:cubicBezTo>
                    <a:close/>
                    <a:moveTo>
                      <a:pt x="5" y="28"/>
                    </a:moveTo>
                    <a:cubicBezTo>
                      <a:pt x="5" y="29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30"/>
                    </a:cubicBezTo>
                    <a:cubicBezTo>
                      <a:pt x="8" y="30"/>
                      <a:pt x="9" y="26"/>
                      <a:pt x="9" y="25"/>
                    </a:cubicBezTo>
                    <a:cubicBezTo>
                      <a:pt x="9" y="24"/>
                      <a:pt x="10" y="23"/>
                      <a:pt x="10" y="23"/>
                    </a:cubicBezTo>
                    <a:cubicBezTo>
                      <a:pt x="10" y="23"/>
                      <a:pt x="7" y="19"/>
                      <a:pt x="7" y="18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5" y="18"/>
                      <a:pt x="4" y="19"/>
                      <a:pt x="3" y="19"/>
                    </a:cubicBezTo>
                    <a:cubicBezTo>
                      <a:pt x="4" y="14"/>
                      <a:pt x="7" y="9"/>
                      <a:pt x="11" y="6"/>
                    </a:cubicBezTo>
                    <a:cubicBezTo>
                      <a:pt x="11" y="7"/>
                      <a:pt x="11" y="9"/>
                      <a:pt x="11" y="9"/>
                    </a:cubicBezTo>
                    <a:cubicBezTo>
                      <a:pt x="11" y="9"/>
                      <a:pt x="12" y="10"/>
                      <a:pt x="12" y="10"/>
                    </a:cubicBezTo>
                    <a:cubicBezTo>
                      <a:pt x="12" y="10"/>
                      <a:pt x="17" y="10"/>
                      <a:pt x="18" y="10"/>
                    </a:cubicBezTo>
                    <a:cubicBezTo>
                      <a:pt x="18" y="10"/>
                      <a:pt x="19" y="10"/>
                      <a:pt x="19" y="10"/>
                    </a:cubicBezTo>
                    <a:cubicBezTo>
                      <a:pt x="19" y="10"/>
                      <a:pt x="22" y="6"/>
                      <a:pt x="22" y="6"/>
                    </a:cubicBezTo>
                    <a:cubicBezTo>
                      <a:pt x="23" y="5"/>
                      <a:pt x="22" y="5"/>
                      <a:pt x="22" y="5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1" y="3"/>
                      <a:pt x="21" y="3"/>
                      <a:pt x="22" y="3"/>
                    </a:cubicBezTo>
                    <a:cubicBezTo>
                      <a:pt x="26" y="3"/>
                      <a:pt x="30" y="4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8"/>
                      <a:pt x="32" y="9"/>
                      <a:pt x="32" y="9"/>
                    </a:cubicBezTo>
                    <a:cubicBezTo>
                      <a:pt x="32" y="10"/>
                      <a:pt x="34" y="14"/>
                      <a:pt x="35" y="14"/>
                    </a:cubicBezTo>
                    <a:cubicBezTo>
                      <a:pt x="35" y="14"/>
                      <a:pt x="38" y="15"/>
                      <a:pt x="38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40" y="18"/>
                      <a:pt x="40" y="20"/>
                      <a:pt x="40" y="21"/>
                    </a:cubicBezTo>
                    <a:cubicBezTo>
                      <a:pt x="40" y="23"/>
                      <a:pt x="40" y="25"/>
                      <a:pt x="39" y="27"/>
                    </a:cubicBezTo>
                    <a:cubicBezTo>
                      <a:pt x="39" y="27"/>
                      <a:pt x="36" y="30"/>
                      <a:pt x="36" y="30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5" y="32"/>
                      <a:pt x="34" y="34"/>
                      <a:pt x="34" y="35"/>
                    </a:cubicBezTo>
                    <a:cubicBezTo>
                      <a:pt x="31" y="37"/>
                      <a:pt x="28" y="39"/>
                      <a:pt x="25" y="40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7"/>
                      <a:pt x="21" y="37"/>
                      <a:pt x="20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3" y="37"/>
                      <a:pt x="13" y="38"/>
                    </a:cubicBezTo>
                    <a:cubicBezTo>
                      <a:pt x="9" y="36"/>
                      <a:pt x="6" y="32"/>
                      <a:pt x="5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30"/>
              <p:cNvSpPr/>
              <p:nvPr/>
            </p:nvSpPr>
            <p:spPr>
              <a:xfrm>
                <a:off x="7850392" y="2874444"/>
                <a:ext cx="26083" cy="2856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4" extrusionOk="0">
                    <a:moveTo>
                      <a:pt x="4" y="1"/>
                    </a:moveTo>
                    <a:cubicBezTo>
                      <a:pt x="4" y="0"/>
                      <a:pt x="5" y="0"/>
                      <a:pt x="5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3" y="2"/>
                      <a:pt x="13" y="3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11"/>
                      <a:pt x="12" y="1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4"/>
                      <a:pt x="5" y="14"/>
                      <a:pt x="5" y="1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30"/>
              <p:cNvSpPr/>
              <p:nvPr/>
            </p:nvSpPr>
            <p:spPr>
              <a:xfrm>
                <a:off x="8327334" y="2935304"/>
                <a:ext cx="77006" cy="134140"/>
              </a:xfrm>
              <a:custGeom>
                <a:avLst/>
                <a:gdLst/>
                <a:ahLst/>
                <a:cxnLst/>
                <a:rect l="l" t="t" r="r" b="b"/>
                <a:pathLst>
                  <a:path w="38" h="66" extrusionOk="0">
                    <a:moveTo>
                      <a:pt x="28" y="18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3"/>
                      <a:pt x="38" y="1"/>
                      <a:pt x="37" y="0"/>
                    </a:cubicBezTo>
                    <a:cubicBezTo>
                      <a:pt x="36" y="0"/>
                      <a:pt x="34" y="0"/>
                      <a:pt x="33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4"/>
                      <a:pt x="15" y="14"/>
                      <a:pt x="14" y="1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5"/>
                      <a:pt x="11" y="66"/>
                      <a:pt x="13" y="66"/>
                    </a:cubicBezTo>
                    <a:cubicBezTo>
                      <a:pt x="15" y="66"/>
                      <a:pt x="16" y="65"/>
                      <a:pt x="17" y="63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5"/>
                      <a:pt x="23" y="66"/>
                      <a:pt x="25" y="66"/>
                    </a:cubicBezTo>
                    <a:cubicBezTo>
                      <a:pt x="27" y="66"/>
                      <a:pt x="28" y="65"/>
                      <a:pt x="28" y="63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lnTo>
                      <a:pt x="28" y="1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30"/>
              <p:cNvSpPr/>
              <p:nvPr/>
            </p:nvSpPr>
            <p:spPr>
              <a:xfrm>
                <a:off x="8353416" y="2937788"/>
                <a:ext cx="24841" cy="2359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30"/>
              <p:cNvSpPr/>
              <p:nvPr/>
            </p:nvSpPr>
            <p:spPr>
              <a:xfrm>
                <a:off x="7768418" y="2442216"/>
                <a:ext cx="233502" cy="12420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61" extrusionOk="0">
                    <a:moveTo>
                      <a:pt x="6" y="46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7"/>
                      <a:pt x="59" y="48"/>
                      <a:pt x="60" y="48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72" y="52"/>
                      <a:pt x="77" y="48"/>
                      <a:pt x="87" y="48"/>
                    </a:cubicBezTo>
                    <a:cubicBezTo>
                      <a:pt x="97" y="48"/>
                      <a:pt x="103" y="53"/>
                      <a:pt x="107" y="57"/>
                    </a:cubicBezTo>
                    <a:cubicBezTo>
                      <a:pt x="109" y="59"/>
                      <a:pt x="111" y="60"/>
                      <a:pt x="113" y="61"/>
                    </a:cubicBezTo>
                    <a:cubicBezTo>
                      <a:pt x="115" y="59"/>
                      <a:pt x="115" y="56"/>
                      <a:pt x="112" y="54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79" y="25"/>
                      <a:pt x="79" y="25"/>
                      <a:pt x="79" y="24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100" y="28"/>
                      <a:pt x="104" y="28"/>
                      <a:pt x="106" y="26"/>
                    </a:cubicBezTo>
                    <a:cubicBezTo>
                      <a:pt x="108" y="23"/>
                      <a:pt x="108" y="19"/>
                      <a:pt x="106" y="17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7" y="0"/>
                      <a:pt x="83" y="0"/>
                      <a:pt x="81" y="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3" y="23"/>
                      <a:pt x="63" y="24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5" y="32"/>
                      <a:pt x="55" y="33"/>
                      <a:pt x="5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" y="34"/>
                      <a:pt x="0" y="37"/>
                      <a:pt x="0" y="40"/>
                    </a:cubicBezTo>
                    <a:cubicBezTo>
                      <a:pt x="0" y="43"/>
                      <a:pt x="2" y="46"/>
                      <a:pt x="6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30"/>
              <p:cNvSpPr/>
              <p:nvPr/>
            </p:nvSpPr>
            <p:spPr>
              <a:xfrm>
                <a:off x="7754756" y="2547789"/>
                <a:ext cx="314235" cy="40987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0" extrusionOk="0">
                    <a:moveTo>
                      <a:pt x="155" y="0"/>
                    </a:moveTo>
                    <a:cubicBezTo>
                      <a:pt x="146" y="0"/>
                      <a:pt x="142" y="4"/>
                      <a:pt x="138" y="8"/>
                    </a:cubicBezTo>
                    <a:cubicBezTo>
                      <a:pt x="134" y="11"/>
                      <a:pt x="131" y="14"/>
                      <a:pt x="125" y="14"/>
                    </a:cubicBezTo>
                    <a:cubicBezTo>
                      <a:pt x="118" y="14"/>
                      <a:pt x="115" y="11"/>
                      <a:pt x="111" y="8"/>
                    </a:cubicBezTo>
                    <a:cubicBezTo>
                      <a:pt x="107" y="4"/>
                      <a:pt x="103" y="0"/>
                      <a:pt x="94" y="0"/>
                    </a:cubicBezTo>
                    <a:cubicBezTo>
                      <a:pt x="85" y="0"/>
                      <a:pt x="80" y="4"/>
                      <a:pt x="76" y="8"/>
                    </a:cubicBezTo>
                    <a:cubicBezTo>
                      <a:pt x="73" y="11"/>
                      <a:pt x="69" y="14"/>
                      <a:pt x="63" y="14"/>
                    </a:cubicBezTo>
                    <a:cubicBezTo>
                      <a:pt x="57" y="14"/>
                      <a:pt x="54" y="11"/>
                      <a:pt x="50" y="8"/>
                    </a:cubicBezTo>
                    <a:cubicBezTo>
                      <a:pt x="46" y="4"/>
                      <a:pt x="41" y="0"/>
                      <a:pt x="32" y="0"/>
                    </a:cubicBezTo>
                    <a:cubicBezTo>
                      <a:pt x="23" y="0"/>
                      <a:pt x="19" y="4"/>
                      <a:pt x="15" y="8"/>
                    </a:cubicBezTo>
                    <a:cubicBezTo>
                      <a:pt x="11" y="11"/>
                      <a:pt x="8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0" y="20"/>
                      <a:pt x="15" y="16"/>
                      <a:pt x="19" y="13"/>
                    </a:cubicBezTo>
                    <a:cubicBezTo>
                      <a:pt x="23" y="9"/>
                      <a:pt x="26" y="7"/>
                      <a:pt x="32" y="7"/>
                    </a:cubicBezTo>
                    <a:cubicBezTo>
                      <a:pt x="39" y="7"/>
                      <a:pt x="42" y="9"/>
                      <a:pt x="45" y="13"/>
                    </a:cubicBezTo>
                    <a:cubicBezTo>
                      <a:pt x="50" y="16"/>
                      <a:pt x="54" y="20"/>
                      <a:pt x="63" y="20"/>
                    </a:cubicBezTo>
                    <a:cubicBezTo>
                      <a:pt x="72" y="20"/>
                      <a:pt x="77" y="16"/>
                      <a:pt x="81" y="13"/>
                    </a:cubicBezTo>
                    <a:cubicBezTo>
                      <a:pt x="84" y="9"/>
                      <a:pt x="87" y="7"/>
                      <a:pt x="94" y="7"/>
                    </a:cubicBezTo>
                    <a:cubicBezTo>
                      <a:pt x="100" y="7"/>
                      <a:pt x="103" y="9"/>
                      <a:pt x="107" y="13"/>
                    </a:cubicBezTo>
                    <a:cubicBezTo>
                      <a:pt x="111" y="16"/>
                      <a:pt x="116" y="20"/>
                      <a:pt x="125" y="20"/>
                    </a:cubicBezTo>
                    <a:cubicBezTo>
                      <a:pt x="134" y="20"/>
                      <a:pt x="138" y="16"/>
                      <a:pt x="142" y="13"/>
                    </a:cubicBezTo>
                    <a:cubicBezTo>
                      <a:pt x="146" y="10"/>
                      <a:pt x="149" y="7"/>
                      <a:pt x="155" y="7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30"/>
              <p:cNvSpPr/>
              <p:nvPr/>
            </p:nvSpPr>
            <p:spPr>
              <a:xfrm>
                <a:off x="7754756" y="2572630"/>
                <a:ext cx="314235" cy="3974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0" extrusionOk="0">
                    <a:moveTo>
                      <a:pt x="155" y="0"/>
                    </a:moveTo>
                    <a:cubicBezTo>
                      <a:pt x="146" y="0"/>
                      <a:pt x="142" y="4"/>
                      <a:pt x="138" y="8"/>
                    </a:cubicBezTo>
                    <a:cubicBezTo>
                      <a:pt x="134" y="11"/>
                      <a:pt x="131" y="14"/>
                      <a:pt x="125" y="14"/>
                    </a:cubicBezTo>
                    <a:cubicBezTo>
                      <a:pt x="118" y="14"/>
                      <a:pt x="115" y="11"/>
                      <a:pt x="111" y="8"/>
                    </a:cubicBezTo>
                    <a:cubicBezTo>
                      <a:pt x="107" y="4"/>
                      <a:pt x="103" y="0"/>
                      <a:pt x="94" y="0"/>
                    </a:cubicBezTo>
                    <a:cubicBezTo>
                      <a:pt x="85" y="0"/>
                      <a:pt x="80" y="4"/>
                      <a:pt x="76" y="8"/>
                    </a:cubicBezTo>
                    <a:cubicBezTo>
                      <a:pt x="73" y="11"/>
                      <a:pt x="69" y="14"/>
                      <a:pt x="63" y="14"/>
                    </a:cubicBezTo>
                    <a:cubicBezTo>
                      <a:pt x="57" y="14"/>
                      <a:pt x="54" y="11"/>
                      <a:pt x="50" y="8"/>
                    </a:cubicBezTo>
                    <a:cubicBezTo>
                      <a:pt x="46" y="4"/>
                      <a:pt x="41" y="0"/>
                      <a:pt x="32" y="0"/>
                    </a:cubicBezTo>
                    <a:cubicBezTo>
                      <a:pt x="23" y="0"/>
                      <a:pt x="19" y="4"/>
                      <a:pt x="15" y="8"/>
                    </a:cubicBezTo>
                    <a:cubicBezTo>
                      <a:pt x="11" y="11"/>
                      <a:pt x="8" y="14"/>
                      <a:pt x="1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0" y="20"/>
                      <a:pt x="15" y="16"/>
                      <a:pt x="19" y="13"/>
                    </a:cubicBezTo>
                    <a:cubicBezTo>
                      <a:pt x="23" y="10"/>
                      <a:pt x="26" y="7"/>
                      <a:pt x="32" y="7"/>
                    </a:cubicBezTo>
                    <a:cubicBezTo>
                      <a:pt x="39" y="7"/>
                      <a:pt x="42" y="10"/>
                      <a:pt x="45" y="13"/>
                    </a:cubicBezTo>
                    <a:cubicBezTo>
                      <a:pt x="50" y="16"/>
                      <a:pt x="54" y="20"/>
                      <a:pt x="63" y="20"/>
                    </a:cubicBezTo>
                    <a:cubicBezTo>
                      <a:pt x="72" y="20"/>
                      <a:pt x="77" y="16"/>
                      <a:pt x="81" y="13"/>
                    </a:cubicBezTo>
                    <a:cubicBezTo>
                      <a:pt x="84" y="10"/>
                      <a:pt x="87" y="7"/>
                      <a:pt x="94" y="7"/>
                    </a:cubicBezTo>
                    <a:cubicBezTo>
                      <a:pt x="100" y="7"/>
                      <a:pt x="103" y="10"/>
                      <a:pt x="107" y="13"/>
                    </a:cubicBezTo>
                    <a:cubicBezTo>
                      <a:pt x="111" y="16"/>
                      <a:pt x="116" y="20"/>
                      <a:pt x="125" y="20"/>
                    </a:cubicBezTo>
                    <a:cubicBezTo>
                      <a:pt x="134" y="20"/>
                      <a:pt x="138" y="16"/>
                      <a:pt x="142" y="13"/>
                    </a:cubicBezTo>
                    <a:cubicBezTo>
                      <a:pt x="146" y="10"/>
                      <a:pt x="149" y="7"/>
                      <a:pt x="155" y="7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30"/>
              <p:cNvSpPr/>
              <p:nvPr/>
            </p:nvSpPr>
            <p:spPr>
              <a:xfrm>
                <a:off x="7754756" y="2596228"/>
                <a:ext cx="314235" cy="40987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0" extrusionOk="0">
                    <a:moveTo>
                      <a:pt x="155" y="0"/>
                    </a:moveTo>
                    <a:cubicBezTo>
                      <a:pt x="146" y="0"/>
                      <a:pt x="142" y="4"/>
                      <a:pt x="138" y="8"/>
                    </a:cubicBezTo>
                    <a:cubicBezTo>
                      <a:pt x="134" y="11"/>
                      <a:pt x="131" y="14"/>
                      <a:pt x="125" y="14"/>
                    </a:cubicBezTo>
                    <a:cubicBezTo>
                      <a:pt x="118" y="14"/>
                      <a:pt x="115" y="11"/>
                      <a:pt x="111" y="8"/>
                    </a:cubicBezTo>
                    <a:cubicBezTo>
                      <a:pt x="107" y="4"/>
                      <a:pt x="103" y="0"/>
                      <a:pt x="94" y="0"/>
                    </a:cubicBezTo>
                    <a:cubicBezTo>
                      <a:pt x="85" y="0"/>
                      <a:pt x="80" y="4"/>
                      <a:pt x="76" y="8"/>
                    </a:cubicBezTo>
                    <a:cubicBezTo>
                      <a:pt x="73" y="11"/>
                      <a:pt x="69" y="14"/>
                      <a:pt x="63" y="14"/>
                    </a:cubicBezTo>
                    <a:cubicBezTo>
                      <a:pt x="57" y="14"/>
                      <a:pt x="54" y="11"/>
                      <a:pt x="50" y="8"/>
                    </a:cubicBezTo>
                    <a:cubicBezTo>
                      <a:pt x="46" y="4"/>
                      <a:pt x="41" y="0"/>
                      <a:pt x="32" y="0"/>
                    </a:cubicBezTo>
                    <a:cubicBezTo>
                      <a:pt x="23" y="0"/>
                      <a:pt x="19" y="4"/>
                      <a:pt x="15" y="8"/>
                    </a:cubicBezTo>
                    <a:cubicBezTo>
                      <a:pt x="11" y="11"/>
                      <a:pt x="8" y="14"/>
                      <a:pt x="1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0" y="20"/>
                      <a:pt x="15" y="16"/>
                      <a:pt x="19" y="13"/>
                    </a:cubicBezTo>
                    <a:cubicBezTo>
                      <a:pt x="23" y="10"/>
                      <a:pt x="26" y="7"/>
                      <a:pt x="32" y="7"/>
                    </a:cubicBezTo>
                    <a:cubicBezTo>
                      <a:pt x="39" y="7"/>
                      <a:pt x="42" y="10"/>
                      <a:pt x="45" y="13"/>
                    </a:cubicBezTo>
                    <a:cubicBezTo>
                      <a:pt x="50" y="16"/>
                      <a:pt x="54" y="20"/>
                      <a:pt x="63" y="20"/>
                    </a:cubicBezTo>
                    <a:cubicBezTo>
                      <a:pt x="72" y="20"/>
                      <a:pt x="77" y="16"/>
                      <a:pt x="81" y="13"/>
                    </a:cubicBezTo>
                    <a:cubicBezTo>
                      <a:pt x="84" y="10"/>
                      <a:pt x="87" y="7"/>
                      <a:pt x="94" y="7"/>
                    </a:cubicBezTo>
                    <a:cubicBezTo>
                      <a:pt x="100" y="7"/>
                      <a:pt x="103" y="10"/>
                      <a:pt x="107" y="13"/>
                    </a:cubicBezTo>
                    <a:cubicBezTo>
                      <a:pt x="111" y="16"/>
                      <a:pt x="116" y="20"/>
                      <a:pt x="125" y="20"/>
                    </a:cubicBezTo>
                    <a:cubicBezTo>
                      <a:pt x="134" y="20"/>
                      <a:pt x="138" y="16"/>
                      <a:pt x="142" y="13"/>
                    </a:cubicBezTo>
                    <a:cubicBezTo>
                      <a:pt x="146" y="10"/>
                      <a:pt x="149" y="7"/>
                      <a:pt x="155" y="7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30"/>
              <p:cNvSpPr/>
              <p:nvPr/>
            </p:nvSpPr>
            <p:spPr>
              <a:xfrm>
                <a:off x="7835488" y="2448426"/>
                <a:ext cx="60860" cy="58376"/>
              </a:xfrm>
              <a:custGeom>
                <a:avLst/>
                <a:gdLst/>
                <a:ahLst/>
                <a:cxnLst/>
                <a:rect l="l" t="t" r="r" b="b"/>
                <a:pathLst>
                  <a:path w="30" h="29" extrusionOk="0">
                    <a:moveTo>
                      <a:pt x="6" y="25"/>
                    </a:moveTo>
                    <a:cubicBezTo>
                      <a:pt x="12" y="29"/>
                      <a:pt x="20" y="29"/>
                      <a:pt x="25" y="23"/>
                    </a:cubicBezTo>
                    <a:cubicBezTo>
                      <a:pt x="30" y="18"/>
                      <a:pt x="29" y="10"/>
                      <a:pt x="24" y="5"/>
                    </a:cubicBezTo>
                    <a:cubicBezTo>
                      <a:pt x="18" y="0"/>
                      <a:pt x="10" y="0"/>
                      <a:pt x="5" y="6"/>
                    </a:cubicBezTo>
                    <a:cubicBezTo>
                      <a:pt x="0" y="11"/>
                      <a:pt x="1" y="20"/>
                      <a:pt x="6" y="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30"/>
              <p:cNvSpPr/>
              <p:nvPr/>
            </p:nvSpPr>
            <p:spPr>
              <a:xfrm>
                <a:off x="7927399" y="2659572"/>
                <a:ext cx="73280" cy="70796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21" y="33"/>
                    </a:moveTo>
                    <a:cubicBezTo>
                      <a:pt x="30" y="32"/>
                      <a:pt x="36" y="23"/>
                      <a:pt x="34" y="14"/>
                    </a:cubicBezTo>
                    <a:cubicBezTo>
                      <a:pt x="32" y="5"/>
                      <a:pt x="24" y="0"/>
                      <a:pt x="15" y="1"/>
                    </a:cubicBezTo>
                    <a:cubicBezTo>
                      <a:pt x="6" y="3"/>
                      <a:pt x="0" y="11"/>
                      <a:pt x="2" y="20"/>
                    </a:cubicBezTo>
                    <a:cubicBezTo>
                      <a:pt x="4" y="29"/>
                      <a:pt x="12" y="35"/>
                      <a:pt x="21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30"/>
              <p:cNvSpPr/>
              <p:nvPr/>
            </p:nvSpPr>
            <p:spPr>
              <a:xfrm>
                <a:off x="7854119" y="2726642"/>
                <a:ext cx="255859" cy="245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1" extrusionOk="0">
                    <a:moveTo>
                      <a:pt x="117" y="99"/>
                    </a:moveTo>
                    <a:cubicBezTo>
                      <a:pt x="92" y="99"/>
                      <a:pt x="92" y="99"/>
                      <a:pt x="92" y="9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8"/>
                      <a:pt x="85" y="47"/>
                      <a:pt x="84" y="47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9"/>
                      <a:pt x="70" y="0"/>
                      <a:pt x="64" y="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50" y="4"/>
                      <a:pt x="49" y="4"/>
                    </a:cubicBezTo>
                    <a:cubicBezTo>
                      <a:pt x="47" y="5"/>
                      <a:pt x="46" y="6"/>
                      <a:pt x="45" y="7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43"/>
                      <a:pt x="0" y="48"/>
                      <a:pt x="4" y="50"/>
                    </a:cubicBezTo>
                    <a:cubicBezTo>
                      <a:pt x="7" y="53"/>
                      <a:pt x="12" y="52"/>
                      <a:pt x="14" y="48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3" y="74"/>
                      <a:pt x="31" y="78"/>
                      <a:pt x="31" y="82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8" y="118"/>
                      <a:pt x="43" y="121"/>
                      <a:pt x="47" y="120"/>
                    </a:cubicBezTo>
                    <a:cubicBezTo>
                      <a:pt x="52" y="119"/>
                      <a:pt x="55" y="114"/>
                      <a:pt x="54" y="110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6" y="110"/>
                      <a:pt x="78" y="113"/>
                      <a:pt x="80" y="114"/>
                    </a:cubicBezTo>
                    <a:cubicBezTo>
                      <a:pt x="82" y="116"/>
                      <a:pt x="84" y="116"/>
                      <a:pt x="87" y="116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22" y="116"/>
                      <a:pt x="126" y="112"/>
                      <a:pt x="126" y="108"/>
                    </a:cubicBezTo>
                    <a:cubicBezTo>
                      <a:pt x="126" y="103"/>
                      <a:pt x="122" y="99"/>
                      <a:pt x="117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30"/>
              <p:cNvSpPr/>
              <p:nvPr/>
            </p:nvSpPr>
            <p:spPr>
              <a:xfrm>
                <a:off x="7723705" y="2758935"/>
                <a:ext cx="8694" cy="7452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4" y="3"/>
                    </a:moveTo>
                    <a:cubicBezTo>
                      <a:pt x="4" y="2"/>
                      <a:pt x="4" y="1"/>
                      <a:pt x="4" y="0"/>
                    </a:cubicBezTo>
                    <a:cubicBezTo>
                      <a:pt x="3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4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30"/>
              <p:cNvSpPr/>
              <p:nvPr/>
            </p:nvSpPr>
            <p:spPr>
              <a:xfrm>
                <a:off x="7738610" y="2746514"/>
                <a:ext cx="36019" cy="18631"/>
              </a:xfrm>
              <a:custGeom>
                <a:avLst/>
                <a:gdLst/>
                <a:ahLst/>
                <a:cxnLst/>
                <a:rect l="l" t="t" r="r" b="b"/>
                <a:pathLst>
                  <a:path w="18" h="9" extrusionOk="0">
                    <a:moveTo>
                      <a:pt x="0" y="9"/>
                    </a:moveTo>
                    <a:cubicBezTo>
                      <a:pt x="5" y="8"/>
                      <a:pt x="11" y="5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0" y="0"/>
                      <a:pt x="5" y="2"/>
                      <a:pt x="1" y="4"/>
                    </a:cubicBezTo>
                    <a:cubicBezTo>
                      <a:pt x="0" y="5"/>
                      <a:pt x="0" y="7"/>
                      <a:pt x="0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30"/>
              <p:cNvSpPr/>
              <p:nvPr/>
            </p:nvSpPr>
            <p:spPr>
              <a:xfrm>
                <a:off x="7736125" y="2748999"/>
                <a:ext cx="8818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6" extrusionOk="0">
                    <a:moveTo>
                      <a:pt x="0" y="11"/>
                    </a:moveTo>
                    <a:cubicBezTo>
                      <a:pt x="0" y="11"/>
                      <a:pt x="0" y="12"/>
                      <a:pt x="0" y="13"/>
                    </a:cubicBezTo>
                    <a:cubicBezTo>
                      <a:pt x="2" y="12"/>
                      <a:pt x="4" y="12"/>
                      <a:pt x="6" y="11"/>
                    </a:cubicBezTo>
                    <a:cubicBezTo>
                      <a:pt x="17" y="8"/>
                      <a:pt x="30" y="10"/>
                      <a:pt x="43" y="16"/>
                    </a:cubicBezTo>
                    <a:cubicBezTo>
                      <a:pt x="40" y="8"/>
                      <a:pt x="32" y="2"/>
                      <a:pt x="23" y="0"/>
                    </a:cubicBezTo>
                    <a:cubicBezTo>
                      <a:pt x="14" y="7"/>
                      <a:pt x="6" y="9"/>
                      <a:pt x="0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30"/>
              <p:cNvSpPr/>
              <p:nvPr/>
            </p:nvSpPr>
            <p:spPr>
              <a:xfrm>
                <a:off x="7707559" y="2771355"/>
                <a:ext cx="22357" cy="28567"/>
              </a:xfrm>
              <a:custGeom>
                <a:avLst/>
                <a:gdLst/>
                <a:ahLst/>
                <a:cxnLst/>
                <a:rect l="l" t="t" r="r" b="b"/>
                <a:pathLst>
                  <a:path w="11" h="14" extrusionOk="0">
                    <a:moveTo>
                      <a:pt x="11" y="4"/>
                    </a:moveTo>
                    <a:cubicBezTo>
                      <a:pt x="11" y="2"/>
                      <a:pt x="11" y="1"/>
                      <a:pt x="11" y="0"/>
                    </a:cubicBezTo>
                    <a:cubicBezTo>
                      <a:pt x="9" y="1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4"/>
                      <a:pt x="1" y="9"/>
                      <a:pt x="0" y="14"/>
                    </a:cubicBezTo>
                    <a:cubicBezTo>
                      <a:pt x="2" y="11"/>
                      <a:pt x="6" y="7"/>
                      <a:pt x="11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30"/>
              <p:cNvSpPr/>
              <p:nvPr/>
            </p:nvSpPr>
            <p:spPr>
              <a:xfrm>
                <a:off x="7738610" y="2797438"/>
                <a:ext cx="83216" cy="70796"/>
              </a:xfrm>
              <a:custGeom>
                <a:avLst/>
                <a:gdLst/>
                <a:ahLst/>
                <a:cxnLst/>
                <a:rect l="l" t="t" r="r" b="b"/>
                <a:pathLst>
                  <a:path w="41" h="35" extrusionOk="0">
                    <a:moveTo>
                      <a:pt x="2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2" y="15"/>
                      <a:pt x="10" y="27"/>
                      <a:pt x="22" y="35"/>
                    </a:cubicBezTo>
                    <a:cubicBezTo>
                      <a:pt x="30" y="34"/>
                      <a:pt x="37" y="29"/>
                      <a:pt x="41" y="22"/>
                    </a:cubicBezTo>
                    <a:cubicBezTo>
                      <a:pt x="33" y="15"/>
                      <a:pt x="14" y="0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30"/>
              <p:cNvSpPr/>
              <p:nvPr/>
            </p:nvSpPr>
            <p:spPr>
              <a:xfrm>
                <a:off x="7736125" y="2768871"/>
                <a:ext cx="95637" cy="69554"/>
              </a:xfrm>
              <a:custGeom>
                <a:avLst/>
                <a:gdLst/>
                <a:ahLst/>
                <a:cxnLst/>
                <a:rect l="l" t="t" r="r" b="b"/>
                <a:pathLst>
                  <a:path w="47" h="34" extrusionOk="0">
                    <a:moveTo>
                      <a:pt x="7" y="4"/>
                    </a:moveTo>
                    <a:cubicBezTo>
                      <a:pt x="4" y="4"/>
                      <a:pt x="2" y="5"/>
                      <a:pt x="0" y="6"/>
                    </a:cubicBezTo>
                    <a:cubicBezTo>
                      <a:pt x="0" y="8"/>
                      <a:pt x="0" y="11"/>
                      <a:pt x="0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16" y="11"/>
                      <a:pt x="34" y="26"/>
                      <a:pt x="43" y="34"/>
                    </a:cubicBezTo>
                    <a:cubicBezTo>
                      <a:pt x="45" y="29"/>
                      <a:pt x="47" y="25"/>
                      <a:pt x="47" y="20"/>
                    </a:cubicBezTo>
                    <a:cubicBezTo>
                      <a:pt x="47" y="16"/>
                      <a:pt x="46" y="13"/>
                      <a:pt x="45" y="10"/>
                    </a:cubicBezTo>
                    <a:cubicBezTo>
                      <a:pt x="31" y="3"/>
                      <a:pt x="18" y="0"/>
                      <a:pt x="7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30"/>
              <p:cNvSpPr/>
              <p:nvPr/>
            </p:nvSpPr>
            <p:spPr>
              <a:xfrm>
                <a:off x="7707559" y="2785017"/>
                <a:ext cx="24841" cy="59618"/>
              </a:xfrm>
              <a:custGeom>
                <a:avLst/>
                <a:gdLst/>
                <a:ahLst/>
                <a:cxnLst/>
                <a:rect l="l" t="t" r="r" b="b"/>
                <a:pathLst>
                  <a:path w="12" h="29" extrusionOk="0">
                    <a:moveTo>
                      <a:pt x="9" y="9"/>
                    </a:moveTo>
                    <a:cubicBezTo>
                      <a:pt x="10" y="8"/>
                      <a:pt x="11" y="7"/>
                      <a:pt x="12" y="6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1" y="3"/>
                      <a:pt x="11" y="2"/>
                      <a:pt x="11" y="0"/>
                    </a:cubicBezTo>
                    <a:cubicBezTo>
                      <a:pt x="7" y="3"/>
                      <a:pt x="2" y="9"/>
                      <a:pt x="0" y="13"/>
                    </a:cubicBezTo>
                    <a:cubicBezTo>
                      <a:pt x="0" y="19"/>
                      <a:pt x="2" y="24"/>
                      <a:pt x="5" y="29"/>
                    </a:cubicBezTo>
                    <a:cubicBezTo>
                      <a:pt x="5" y="24"/>
                      <a:pt x="5" y="14"/>
                      <a:pt x="9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30"/>
              <p:cNvSpPr/>
              <p:nvPr/>
            </p:nvSpPr>
            <p:spPr>
              <a:xfrm>
                <a:off x="7722463" y="2803648"/>
                <a:ext cx="52165" cy="6707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3" extrusionOk="0">
                    <a:moveTo>
                      <a:pt x="5" y="0"/>
                    </a:moveTo>
                    <a:cubicBezTo>
                      <a:pt x="5" y="1"/>
                      <a:pt x="5" y="1"/>
                      <a:pt x="4" y="1"/>
                    </a:cubicBezTo>
                    <a:cubicBezTo>
                      <a:pt x="0" y="7"/>
                      <a:pt x="1" y="20"/>
                      <a:pt x="1" y="24"/>
                    </a:cubicBezTo>
                    <a:cubicBezTo>
                      <a:pt x="7" y="30"/>
                      <a:pt x="14" y="33"/>
                      <a:pt x="23" y="33"/>
                    </a:cubicBezTo>
                    <a:cubicBezTo>
                      <a:pt x="24" y="33"/>
                      <a:pt x="25" y="33"/>
                      <a:pt x="26" y="33"/>
                    </a:cubicBezTo>
                    <a:cubicBezTo>
                      <a:pt x="13" y="22"/>
                      <a:pt x="7" y="10"/>
                      <a:pt x="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30"/>
              <p:cNvSpPr/>
              <p:nvPr/>
            </p:nvSpPr>
            <p:spPr>
              <a:xfrm>
                <a:off x="7501381" y="2339127"/>
                <a:ext cx="43471" cy="19873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" extrusionOk="0">
                    <a:moveTo>
                      <a:pt x="0" y="10"/>
                    </a:moveTo>
                    <a:cubicBezTo>
                      <a:pt x="6" y="8"/>
                      <a:pt x="14" y="6"/>
                      <a:pt x="22" y="0"/>
                    </a:cubicBezTo>
                    <a:cubicBezTo>
                      <a:pt x="21" y="0"/>
                      <a:pt x="20" y="0"/>
                      <a:pt x="18" y="0"/>
                    </a:cubicBezTo>
                    <a:cubicBezTo>
                      <a:pt x="12" y="0"/>
                      <a:pt x="7" y="1"/>
                      <a:pt x="2" y="4"/>
                    </a:cubicBezTo>
                    <a:cubicBezTo>
                      <a:pt x="1" y="5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30"/>
              <p:cNvSpPr/>
              <p:nvPr/>
            </p:nvSpPr>
            <p:spPr>
              <a:xfrm>
                <a:off x="7501381" y="2340369"/>
                <a:ext cx="100605" cy="37261"/>
              </a:xfrm>
              <a:custGeom>
                <a:avLst/>
                <a:gdLst/>
                <a:ahLst/>
                <a:cxnLst/>
                <a:rect l="l" t="t" r="r" b="b"/>
                <a:pathLst>
                  <a:path w="50" h="18" extrusionOk="0">
                    <a:moveTo>
                      <a:pt x="0" y="12"/>
                    </a:moveTo>
                    <a:cubicBezTo>
                      <a:pt x="0" y="13"/>
                      <a:pt x="0" y="14"/>
                      <a:pt x="0" y="15"/>
                    </a:cubicBezTo>
                    <a:cubicBezTo>
                      <a:pt x="2" y="14"/>
                      <a:pt x="4" y="13"/>
                      <a:pt x="7" y="12"/>
                    </a:cubicBezTo>
                    <a:cubicBezTo>
                      <a:pt x="20" y="9"/>
                      <a:pt x="34" y="11"/>
                      <a:pt x="50" y="18"/>
                    </a:cubicBezTo>
                    <a:cubicBezTo>
                      <a:pt x="45" y="9"/>
                      <a:pt x="37" y="2"/>
                      <a:pt x="27" y="0"/>
                    </a:cubicBezTo>
                    <a:cubicBezTo>
                      <a:pt x="16" y="7"/>
                      <a:pt x="7" y="11"/>
                      <a:pt x="0" y="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30"/>
              <p:cNvSpPr/>
              <p:nvPr/>
            </p:nvSpPr>
            <p:spPr>
              <a:xfrm>
                <a:off x="7501381" y="2397503"/>
                <a:ext cx="96879" cy="83216"/>
              </a:xfrm>
              <a:custGeom>
                <a:avLst/>
                <a:gdLst/>
                <a:ahLst/>
                <a:cxnLst/>
                <a:rect l="l" t="t" r="r" b="b"/>
                <a:pathLst>
                  <a:path w="48" h="41" extrusionOk="0">
                    <a:moveTo>
                      <a:pt x="2" y="1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3" y="17"/>
                      <a:pt x="12" y="31"/>
                      <a:pt x="26" y="41"/>
                    </a:cubicBezTo>
                    <a:cubicBezTo>
                      <a:pt x="36" y="39"/>
                      <a:pt x="43" y="33"/>
                      <a:pt x="48" y="25"/>
                    </a:cubicBezTo>
                    <a:cubicBezTo>
                      <a:pt x="39" y="17"/>
                      <a:pt x="17" y="0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30"/>
              <p:cNvSpPr/>
              <p:nvPr/>
            </p:nvSpPr>
            <p:spPr>
              <a:xfrm>
                <a:off x="7498897" y="2365210"/>
                <a:ext cx="111783" cy="77006"/>
              </a:xfrm>
              <a:custGeom>
                <a:avLst/>
                <a:gdLst/>
                <a:ahLst/>
                <a:cxnLst/>
                <a:rect l="l" t="t" r="r" b="b"/>
                <a:pathLst>
                  <a:path w="55" h="38" extrusionOk="0">
                    <a:moveTo>
                      <a:pt x="9" y="3"/>
                    </a:moveTo>
                    <a:cubicBezTo>
                      <a:pt x="6" y="4"/>
                      <a:pt x="3" y="5"/>
                      <a:pt x="0" y="7"/>
                    </a:cubicBezTo>
                    <a:cubicBezTo>
                      <a:pt x="0" y="9"/>
                      <a:pt x="1" y="12"/>
                      <a:pt x="1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19" y="13"/>
                      <a:pt x="40" y="29"/>
                      <a:pt x="51" y="38"/>
                    </a:cubicBezTo>
                    <a:cubicBezTo>
                      <a:pt x="53" y="34"/>
                      <a:pt x="55" y="28"/>
                      <a:pt x="55" y="22"/>
                    </a:cubicBezTo>
                    <a:cubicBezTo>
                      <a:pt x="55" y="18"/>
                      <a:pt x="54" y="15"/>
                      <a:pt x="53" y="11"/>
                    </a:cubicBezTo>
                    <a:cubicBezTo>
                      <a:pt x="36" y="2"/>
                      <a:pt x="22" y="0"/>
                      <a:pt x="9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30"/>
              <p:cNvSpPr/>
              <p:nvPr/>
            </p:nvSpPr>
            <p:spPr>
              <a:xfrm>
                <a:off x="8404340" y="2472025"/>
                <a:ext cx="6210" cy="8694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3"/>
                    </a:moveTo>
                    <a:cubicBezTo>
                      <a:pt x="3" y="2"/>
                      <a:pt x="3" y="1"/>
                      <a:pt x="3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0" y="4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30"/>
              <p:cNvSpPr/>
              <p:nvPr/>
            </p:nvSpPr>
            <p:spPr>
              <a:xfrm>
                <a:off x="8414276" y="2464573"/>
                <a:ext cx="32293" cy="13662"/>
              </a:xfrm>
              <a:custGeom>
                <a:avLst/>
                <a:gdLst/>
                <a:ahLst/>
                <a:cxnLst/>
                <a:rect l="l" t="t" r="r" b="b"/>
                <a:pathLst>
                  <a:path w="16" h="7" extrusionOk="0">
                    <a:moveTo>
                      <a:pt x="0" y="7"/>
                    </a:moveTo>
                    <a:cubicBezTo>
                      <a:pt x="4" y="6"/>
                      <a:pt x="10" y="4"/>
                      <a:pt x="16" y="0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9" y="0"/>
                      <a:pt x="5" y="1"/>
                      <a:pt x="1" y="3"/>
                    </a:cubicBezTo>
                    <a:cubicBezTo>
                      <a:pt x="1" y="4"/>
                      <a:pt x="0" y="5"/>
                      <a:pt x="0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30"/>
              <p:cNvSpPr/>
              <p:nvPr/>
            </p:nvSpPr>
            <p:spPr>
              <a:xfrm>
                <a:off x="8414276" y="2464573"/>
                <a:ext cx="73280" cy="285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4" extrusionOk="0">
                    <a:moveTo>
                      <a:pt x="0" y="9"/>
                    </a:moveTo>
                    <a:cubicBezTo>
                      <a:pt x="0" y="10"/>
                      <a:pt x="0" y="11"/>
                      <a:pt x="0" y="11"/>
                    </a:cubicBezTo>
                    <a:cubicBezTo>
                      <a:pt x="1" y="11"/>
                      <a:pt x="3" y="10"/>
                      <a:pt x="5" y="9"/>
                    </a:cubicBezTo>
                    <a:cubicBezTo>
                      <a:pt x="14" y="7"/>
                      <a:pt x="24" y="8"/>
                      <a:pt x="36" y="14"/>
                    </a:cubicBezTo>
                    <a:cubicBezTo>
                      <a:pt x="32" y="7"/>
                      <a:pt x="26" y="2"/>
                      <a:pt x="19" y="0"/>
                    </a:cubicBezTo>
                    <a:cubicBezTo>
                      <a:pt x="11" y="6"/>
                      <a:pt x="5" y="8"/>
                      <a:pt x="0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30"/>
              <p:cNvSpPr/>
              <p:nvPr/>
            </p:nvSpPr>
            <p:spPr>
              <a:xfrm>
                <a:off x="8390677" y="2484445"/>
                <a:ext cx="19873" cy="22357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9" y="3"/>
                    </a:moveTo>
                    <a:cubicBezTo>
                      <a:pt x="9" y="1"/>
                      <a:pt x="9" y="0"/>
                      <a:pt x="10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3"/>
                      <a:pt x="1" y="7"/>
                      <a:pt x="0" y="11"/>
                    </a:cubicBezTo>
                    <a:cubicBezTo>
                      <a:pt x="2" y="9"/>
                      <a:pt x="5" y="5"/>
                      <a:pt x="9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30"/>
              <p:cNvSpPr/>
              <p:nvPr/>
            </p:nvSpPr>
            <p:spPr>
              <a:xfrm>
                <a:off x="8414276" y="2505560"/>
                <a:ext cx="69554" cy="58376"/>
              </a:xfrm>
              <a:custGeom>
                <a:avLst/>
                <a:gdLst/>
                <a:ahLst/>
                <a:cxnLst/>
                <a:rect l="l" t="t" r="r" b="b"/>
                <a:pathLst>
                  <a:path w="34" h="29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2" y="13"/>
                      <a:pt x="8" y="22"/>
                      <a:pt x="19" y="29"/>
                    </a:cubicBezTo>
                    <a:cubicBezTo>
                      <a:pt x="25" y="28"/>
                      <a:pt x="31" y="24"/>
                      <a:pt x="34" y="18"/>
                    </a:cubicBezTo>
                    <a:cubicBezTo>
                      <a:pt x="28" y="13"/>
                      <a:pt x="12" y="0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30"/>
              <p:cNvSpPr/>
              <p:nvPr/>
            </p:nvSpPr>
            <p:spPr>
              <a:xfrm>
                <a:off x="8414276" y="2483203"/>
                <a:ext cx="77006" cy="54649"/>
              </a:xfrm>
              <a:custGeom>
                <a:avLst/>
                <a:gdLst/>
                <a:ahLst/>
                <a:cxnLst/>
                <a:rect l="l" t="t" r="r" b="b"/>
                <a:pathLst>
                  <a:path w="38" h="27" extrusionOk="0">
                    <a:moveTo>
                      <a:pt x="5" y="3"/>
                    </a:moveTo>
                    <a:cubicBezTo>
                      <a:pt x="3" y="3"/>
                      <a:pt x="1" y="4"/>
                      <a:pt x="0" y="5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0"/>
                      <a:pt x="1" y="10"/>
                      <a:pt x="2" y="10"/>
                    </a:cubicBezTo>
                    <a:cubicBezTo>
                      <a:pt x="13" y="9"/>
                      <a:pt x="28" y="21"/>
                      <a:pt x="35" y="27"/>
                    </a:cubicBezTo>
                    <a:cubicBezTo>
                      <a:pt x="37" y="24"/>
                      <a:pt x="38" y="20"/>
                      <a:pt x="38" y="16"/>
                    </a:cubicBezTo>
                    <a:cubicBezTo>
                      <a:pt x="38" y="13"/>
                      <a:pt x="38" y="10"/>
                      <a:pt x="37" y="8"/>
                    </a:cubicBezTo>
                    <a:cubicBezTo>
                      <a:pt x="25" y="2"/>
                      <a:pt x="15" y="0"/>
                      <a:pt x="5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30"/>
              <p:cNvSpPr/>
              <p:nvPr/>
            </p:nvSpPr>
            <p:spPr>
              <a:xfrm>
                <a:off x="8390677" y="2494382"/>
                <a:ext cx="19873" cy="49681"/>
              </a:xfrm>
              <a:custGeom>
                <a:avLst/>
                <a:gdLst/>
                <a:ahLst/>
                <a:cxnLst/>
                <a:rect l="l" t="t" r="r" b="b"/>
                <a:pathLst>
                  <a:path w="10" h="24" extrusionOk="0">
                    <a:moveTo>
                      <a:pt x="8" y="7"/>
                    </a:moveTo>
                    <a:cubicBezTo>
                      <a:pt x="8" y="6"/>
                      <a:pt x="9" y="6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2"/>
                      <a:pt x="9" y="0"/>
                    </a:cubicBezTo>
                    <a:cubicBezTo>
                      <a:pt x="6" y="3"/>
                      <a:pt x="2" y="8"/>
                      <a:pt x="0" y="11"/>
                    </a:cubicBezTo>
                    <a:cubicBezTo>
                      <a:pt x="0" y="16"/>
                      <a:pt x="2" y="20"/>
                      <a:pt x="4" y="24"/>
                    </a:cubicBezTo>
                    <a:cubicBezTo>
                      <a:pt x="4" y="20"/>
                      <a:pt x="4" y="12"/>
                      <a:pt x="8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30"/>
              <p:cNvSpPr/>
              <p:nvPr/>
            </p:nvSpPr>
            <p:spPr>
              <a:xfrm>
                <a:off x="8403098" y="2510528"/>
                <a:ext cx="43471" cy="55892"/>
              </a:xfrm>
              <a:custGeom>
                <a:avLst/>
                <a:gdLst/>
                <a:ahLst/>
                <a:cxnLst/>
                <a:rect l="l" t="t" r="r" b="b"/>
                <a:pathLst>
                  <a:path w="22" h="27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0" y="5"/>
                      <a:pt x="0" y="16"/>
                      <a:pt x="1" y="19"/>
                    </a:cubicBezTo>
                    <a:cubicBezTo>
                      <a:pt x="5" y="24"/>
                      <a:pt x="12" y="27"/>
                      <a:pt x="19" y="27"/>
                    </a:cubicBezTo>
                    <a:cubicBezTo>
                      <a:pt x="20" y="27"/>
                      <a:pt x="21" y="27"/>
                      <a:pt x="22" y="27"/>
                    </a:cubicBezTo>
                    <a:cubicBezTo>
                      <a:pt x="10" y="18"/>
                      <a:pt x="6" y="8"/>
                      <a:pt x="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30"/>
              <p:cNvSpPr/>
              <p:nvPr/>
            </p:nvSpPr>
            <p:spPr>
              <a:xfrm>
                <a:off x="8313671" y="3126577"/>
                <a:ext cx="4968" cy="3726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3" y="2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30"/>
              <p:cNvSpPr/>
              <p:nvPr/>
            </p:nvSpPr>
            <p:spPr>
              <a:xfrm>
                <a:off x="8321123" y="3120367"/>
                <a:ext cx="22357" cy="9936"/>
              </a:xfrm>
              <a:custGeom>
                <a:avLst/>
                <a:gdLst/>
                <a:ahLst/>
                <a:cxnLst/>
                <a:rect l="l" t="t" r="r" b="b"/>
                <a:pathLst>
                  <a:path w="11" h="5" extrusionOk="0">
                    <a:moveTo>
                      <a:pt x="0" y="5"/>
                    </a:moveTo>
                    <a:cubicBezTo>
                      <a:pt x="3" y="4"/>
                      <a:pt x="7" y="3"/>
                      <a:pt x="11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1" y="2"/>
                    </a:cubicBezTo>
                    <a:cubicBezTo>
                      <a:pt x="1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30"/>
              <p:cNvSpPr/>
              <p:nvPr/>
            </p:nvSpPr>
            <p:spPr>
              <a:xfrm>
                <a:off x="8321123" y="3120367"/>
                <a:ext cx="48439" cy="18631"/>
              </a:xfrm>
              <a:custGeom>
                <a:avLst/>
                <a:gdLst/>
                <a:ahLst/>
                <a:cxnLst/>
                <a:rect l="l" t="t" r="r" b="b"/>
                <a:pathLst>
                  <a:path w="24" h="9" extrusionOk="0">
                    <a:moveTo>
                      <a:pt x="0" y="6"/>
                    </a:moveTo>
                    <a:cubicBezTo>
                      <a:pt x="0" y="7"/>
                      <a:pt x="0" y="7"/>
                      <a:pt x="0" y="8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10" y="5"/>
                      <a:pt x="17" y="6"/>
                      <a:pt x="24" y="9"/>
                    </a:cubicBezTo>
                    <a:cubicBezTo>
                      <a:pt x="22" y="5"/>
                      <a:pt x="18" y="1"/>
                      <a:pt x="13" y="0"/>
                    </a:cubicBezTo>
                    <a:cubicBezTo>
                      <a:pt x="8" y="4"/>
                      <a:pt x="3" y="6"/>
                      <a:pt x="0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30"/>
              <p:cNvSpPr/>
              <p:nvPr/>
            </p:nvSpPr>
            <p:spPr>
              <a:xfrm>
                <a:off x="8304977" y="3134029"/>
                <a:ext cx="12420" cy="14904"/>
              </a:xfrm>
              <a:custGeom>
                <a:avLst/>
                <a:gdLst/>
                <a:ahLst/>
                <a:cxnLst/>
                <a:rect l="l" t="t" r="r" b="b"/>
                <a:pathLst>
                  <a:path w="6" h="7" extrusionOk="0">
                    <a:moveTo>
                      <a:pt x="6" y="2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2"/>
                      <a:pt x="0" y="4"/>
                      <a:pt x="0" y="7"/>
                    </a:cubicBezTo>
                    <a:cubicBezTo>
                      <a:pt x="1" y="6"/>
                      <a:pt x="3" y="3"/>
                      <a:pt x="6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30"/>
              <p:cNvSpPr/>
              <p:nvPr/>
            </p:nvSpPr>
            <p:spPr>
              <a:xfrm>
                <a:off x="8321123" y="3148933"/>
                <a:ext cx="47197" cy="3974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0" extrusionOk="0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2" y="8"/>
                      <a:pt x="6" y="15"/>
                      <a:pt x="13" y="20"/>
                    </a:cubicBezTo>
                    <a:cubicBezTo>
                      <a:pt x="17" y="19"/>
                      <a:pt x="21" y="16"/>
                      <a:pt x="23" y="12"/>
                    </a:cubicBezTo>
                    <a:cubicBezTo>
                      <a:pt x="19" y="8"/>
                      <a:pt x="8" y="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30"/>
              <p:cNvSpPr/>
              <p:nvPr/>
            </p:nvSpPr>
            <p:spPr>
              <a:xfrm>
                <a:off x="8321123" y="3132787"/>
                <a:ext cx="53407" cy="38503"/>
              </a:xfrm>
              <a:custGeom>
                <a:avLst/>
                <a:gdLst/>
                <a:ahLst/>
                <a:cxnLst/>
                <a:rect l="l" t="t" r="r" b="b"/>
                <a:pathLst>
                  <a:path w="26" h="19" extrusionOk="0">
                    <a:moveTo>
                      <a:pt x="4" y="2"/>
                    </a:moveTo>
                    <a:cubicBezTo>
                      <a:pt x="2" y="2"/>
                      <a:pt x="1" y="3"/>
                      <a:pt x="0" y="3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9" y="6"/>
                      <a:pt x="19" y="14"/>
                      <a:pt x="24" y="19"/>
                    </a:cubicBezTo>
                    <a:cubicBezTo>
                      <a:pt x="25" y="16"/>
                      <a:pt x="26" y="14"/>
                      <a:pt x="26" y="11"/>
                    </a:cubicBezTo>
                    <a:cubicBezTo>
                      <a:pt x="26" y="9"/>
                      <a:pt x="26" y="7"/>
                      <a:pt x="25" y="5"/>
                    </a:cubicBezTo>
                    <a:cubicBezTo>
                      <a:pt x="17" y="1"/>
                      <a:pt x="10" y="0"/>
                      <a:pt x="4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30"/>
              <p:cNvSpPr/>
              <p:nvPr/>
            </p:nvSpPr>
            <p:spPr>
              <a:xfrm>
                <a:off x="8304977" y="3140239"/>
                <a:ext cx="13662" cy="34777"/>
              </a:xfrm>
              <a:custGeom>
                <a:avLst/>
                <a:gdLst/>
                <a:ahLst/>
                <a:cxnLst/>
                <a:rect l="l" t="t" r="r" b="b"/>
                <a:pathLst>
                  <a:path w="7" h="17" extrusionOk="0">
                    <a:moveTo>
                      <a:pt x="5" y="5"/>
                    </a:moveTo>
                    <a:cubicBezTo>
                      <a:pt x="6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4" y="2"/>
                      <a:pt x="1" y="6"/>
                      <a:pt x="0" y="7"/>
                    </a:cubicBezTo>
                    <a:cubicBezTo>
                      <a:pt x="0" y="11"/>
                      <a:pt x="1" y="14"/>
                      <a:pt x="3" y="17"/>
                    </a:cubicBezTo>
                    <a:cubicBezTo>
                      <a:pt x="3" y="14"/>
                      <a:pt x="3" y="8"/>
                      <a:pt x="5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30"/>
              <p:cNvSpPr/>
              <p:nvPr/>
            </p:nvSpPr>
            <p:spPr>
              <a:xfrm>
                <a:off x="8313671" y="3152660"/>
                <a:ext cx="29809" cy="36019"/>
              </a:xfrm>
              <a:custGeom>
                <a:avLst/>
                <a:gdLst/>
                <a:ahLst/>
                <a:cxnLst/>
                <a:rect l="l" t="t" r="r" b="b"/>
                <a:pathLst>
                  <a:path w="15" h="18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3"/>
                      <a:pt x="0" y="10"/>
                      <a:pt x="0" y="13"/>
                    </a:cubicBezTo>
                    <a:cubicBezTo>
                      <a:pt x="4" y="16"/>
                      <a:pt x="8" y="18"/>
                      <a:pt x="13" y="18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7" y="12"/>
                      <a:pt x="4" y="5"/>
                      <a:pt x="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30"/>
              <p:cNvSpPr/>
              <p:nvPr/>
            </p:nvSpPr>
            <p:spPr>
              <a:xfrm>
                <a:off x="7634279" y="2350306"/>
                <a:ext cx="53407" cy="69554"/>
              </a:xfrm>
              <a:custGeom>
                <a:avLst/>
                <a:gdLst/>
                <a:ahLst/>
                <a:cxnLst/>
                <a:rect l="l" t="t" r="r" b="b"/>
                <a:pathLst>
                  <a:path w="26" h="34" extrusionOk="0">
                    <a:moveTo>
                      <a:pt x="5" y="34"/>
                    </a:move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1"/>
                      <a:pt x="22" y="24"/>
                      <a:pt x="24" y="15"/>
                    </a:cubicBezTo>
                    <a:cubicBezTo>
                      <a:pt x="26" y="1"/>
                      <a:pt x="16" y="0"/>
                      <a:pt x="13" y="0"/>
                    </a:cubicBezTo>
                    <a:cubicBezTo>
                      <a:pt x="10" y="0"/>
                      <a:pt x="0" y="1"/>
                      <a:pt x="2" y="15"/>
                    </a:cubicBezTo>
                    <a:cubicBezTo>
                      <a:pt x="4" y="24"/>
                      <a:pt x="5" y="31"/>
                      <a:pt x="5" y="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30"/>
              <p:cNvSpPr/>
              <p:nvPr/>
            </p:nvSpPr>
            <p:spPr>
              <a:xfrm>
                <a:off x="7645457" y="2432280"/>
                <a:ext cx="32293" cy="12420"/>
              </a:xfrm>
              <a:custGeom>
                <a:avLst/>
                <a:gdLst/>
                <a:ahLst/>
                <a:cxnLst/>
                <a:rect l="l" t="t" r="r" b="b"/>
                <a:pathLst>
                  <a:path w="16" h="6" extrusionOk="0">
                    <a:moveTo>
                      <a:pt x="1" y="0"/>
                    </a:moveTo>
                    <a:cubicBezTo>
                      <a:pt x="1" y="1"/>
                      <a:pt x="1" y="3"/>
                      <a:pt x="0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3"/>
                      <a:pt x="15" y="1"/>
                      <a:pt x="15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30"/>
              <p:cNvSpPr/>
              <p:nvPr/>
            </p:nvSpPr>
            <p:spPr>
              <a:xfrm>
                <a:off x="7611922" y="2454636"/>
                <a:ext cx="98121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83" extrusionOk="0">
                    <a:moveTo>
                      <a:pt x="35" y="6"/>
                    </a:moveTo>
                    <a:cubicBezTo>
                      <a:pt x="35" y="4"/>
                      <a:pt x="34" y="2"/>
                      <a:pt x="33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2"/>
                      <a:pt x="14" y="4"/>
                      <a:pt x="13" y="6"/>
                    </a:cubicBezTo>
                    <a:cubicBezTo>
                      <a:pt x="8" y="15"/>
                      <a:pt x="0" y="26"/>
                      <a:pt x="4" y="44"/>
                    </a:cubicBezTo>
                    <a:cubicBezTo>
                      <a:pt x="8" y="61"/>
                      <a:pt x="12" y="79"/>
                      <a:pt x="12" y="79"/>
                    </a:cubicBezTo>
                    <a:cubicBezTo>
                      <a:pt x="12" y="79"/>
                      <a:pt x="25" y="83"/>
                      <a:pt x="37" y="79"/>
                    </a:cubicBezTo>
                    <a:cubicBezTo>
                      <a:pt x="37" y="79"/>
                      <a:pt x="40" y="61"/>
                      <a:pt x="44" y="44"/>
                    </a:cubicBezTo>
                    <a:cubicBezTo>
                      <a:pt x="48" y="26"/>
                      <a:pt x="40" y="15"/>
                      <a:pt x="35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30"/>
              <p:cNvSpPr/>
              <p:nvPr/>
            </p:nvSpPr>
            <p:spPr>
              <a:xfrm>
                <a:off x="8000679" y="2967596"/>
                <a:ext cx="38503" cy="37261"/>
              </a:xfrm>
              <a:custGeom>
                <a:avLst/>
                <a:gdLst/>
                <a:ahLst/>
                <a:cxnLst/>
                <a:rect l="l" t="t" r="r" b="b"/>
                <a:pathLst>
                  <a:path w="19" h="18" extrusionOk="0">
                    <a:moveTo>
                      <a:pt x="14" y="18"/>
                    </a:moveTo>
                    <a:cubicBezTo>
                      <a:pt x="19" y="12"/>
                      <a:pt x="19" y="12"/>
                      <a:pt x="19" y="12"/>
                    </a:cubicBezTo>
                    <a:cubicBezTo>
                      <a:pt x="18" y="11"/>
                      <a:pt x="15" y="8"/>
                      <a:pt x="12" y="5"/>
                    </a:cubicBezTo>
                    <a:cubicBezTo>
                      <a:pt x="7" y="0"/>
                      <a:pt x="4" y="4"/>
                      <a:pt x="3" y="5"/>
                    </a:cubicBezTo>
                    <a:cubicBezTo>
                      <a:pt x="2" y="6"/>
                      <a:pt x="0" y="10"/>
                      <a:pt x="6" y="13"/>
                    </a:cubicBezTo>
                    <a:cubicBezTo>
                      <a:pt x="10" y="16"/>
                      <a:pt x="13" y="17"/>
                      <a:pt x="14" y="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30"/>
              <p:cNvSpPr/>
              <p:nvPr/>
            </p:nvSpPr>
            <p:spPr>
              <a:xfrm>
                <a:off x="8035456" y="2996163"/>
                <a:ext cx="11178" cy="14904"/>
              </a:xfrm>
              <a:custGeom>
                <a:avLst/>
                <a:gdLst/>
                <a:ahLst/>
                <a:cxnLst/>
                <a:rect l="l" t="t" r="r" b="b"/>
                <a:pathLst>
                  <a:path w="6" h="7" extrusionOk="0">
                    <a:moveTo>
                      <a:pt x="0" y="5"/>
                    </a:moveTo>
                    <a:cubicBezTo>
                      <a:pt x="0" y="6"/>
                      <a:pt x="1" y="6"/>
                      <a:pt x="2" y="7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0"/>
                      <a:pt x="4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30"/>
              <p:cNvSpPr/>
              <p:nvPr/>
            </p:nvSpPr>
            <p:spPr>
              <a:xfrm>
                <a:off x="8042908" y="2999889"/>
                <a:ext cx="75764" cy="65828"/>
              </a:xfrm>
              <a:custGeom>
                <a:avLst/>
                <a:gdLst/>
                <a:ahLst/>
                <a:cxnLst/>
                <a:rect l="l" t="t" r="r" b="b"/>
                <a:pathLst>
                  <a:path w="37" h="32" extrusionOk="0">
                    <a:moveTo>
                      <a:pt x="8" y="1"/>
                    </a:moveTo>
                    <a:cubicBezTo>
                      <a:pt x="7" y="1"/>
                      <a:pt x="6" y="0"/>
                      <a:pt x="5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4" y="15"/>
                      <a:pt x="6" y="21"/>
                      <a:pt x="14" y="25"/>
                    </a:cubicBezTo>
                    <a:cubicBezTo>
                      <a:pt x="22" y="28"/>
                      <a:pt x="30" y="32"/>
                      <a:pt x="30" y="32"/>
                    </a:cubicBezTo>
                    <a:cubicBezTo>
                      <a:pt x="30" y="32"/>
                      <a:pt x="35" y="28"/>
                      <a:pt x="37" y="22"/>
                    </a:cubicBezTo>
                    <a:cubicBezTo>
                      <a:pt x="37" y="22"/>
                      <a:pt x="31" y="15"/>
                      <a:pt x="26" y="8"/>
                    </a:cubicBezTo>
                    <a:cubicBezTo>
                      <a:pt x="20" y="2"/>
                      <a:pt x="13" y="2"/>
                      <a:pt x="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6" name="Google Shape;2766;p30"/>
            <p:cNvGrpSpPr/>
            <p:nvPr/>
          </p:nvGrpSpPr>
          <p:grpSpPr>
            <a:xfrm>
              <a:off x="8853162" y="4055619"/>
              <a:ext cx="1531428" cy="2292795"/>
              <a:chOff x="7803195" y="4055618"/>
              <a:chExt cx="1531428" cy="2292795"/>
            </a:xfrm>
          </p:grpSpPr>
          <p:sp>
            <p:nvSpPr>
              <p:cNvPr id="2767" name="Google Shape;2767;p30"/>
              <p:cNvSpPr/>
              <p:nvPr/>
            </p:nvSpPr>
            <p:spPr>
              <a:xfrm>
                <a:off x="7952239" y="4137593"/>
                <a:ext cx="269521" cy="19127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94" extrusionOk="0">
                    <a:moveTo>
                      <a:pt x="7" y="1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1" y="4"/>
                      <a:pt x="42" y="3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0" y="2"/>
                      <a:pt x="50" y="2"/>
                      <a:pt x="51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4" y="2"/>
                      <a:pt x="54" y="2"/>
                      <a:pt x="55" y="2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95" y="2"/>
                      <a:pt x="98" y="4"/>
                      <a:pt x="98" y="8"/>
                    </a:cubicBezTo>
                    <a:cubicBezTo>
                      <a:pt x="98" y="11"/>
                      <a:pt x="95" y="14"/>
                      <a:pt x="92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92" y="51"/>
                      <a:pt x="93" y="51"/>
                      <a:pt x="94" y="52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31" y="68"/>
                      <a:pt x="133" y="73"/>
                      <a:pt x="131" y="76"/>
                    </a:cubicBezTo>
                    <a:cubicBezTo>
                      <a:pt x="130" y="80"/>
                      <a:pt x="126" y="81"/>
                      <a:pt x="122" y="80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2" y="65"/>
                      <a:pt x="52" y="6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5"/>
                      <a:pt x="48" y="86"/>
                      <a:pt x="48" y="87"/>
                    </a:cubicBezTo>
                    <a:cubicBezTo>
                      <a:pt x="47" y="90"/>
                      <a:pt x="44" y="92"/>
                      <a:pt x="40" y="92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5" y="94"/>
                      <a:pt x="2" y="90"/>
                      <a:pt x="2" y="86"/>
                    </a:cubicBezTo>
                    <a:cubicBezTo>
                      <a:pt x="2" y="82"/>
                      <a:pt x="6" y="79"/>
                      <a:pt x="10" y="80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68" name="Google Shape;2768;p30"/>
              <p:cNvGrpSpPr/>
              <p:nvPr/>
            </p:nvGrpSpPr>
            <p:grpSpPr>
              <a:xfrm>
                <a:off x="8983127" y="5851599"/>
                <a:ext cx="192515" cy="496814"/>
                <a:chOff x="8983127" y="5851599"/>
                <a:chExt cx="192515" cy="496814"/>
              </a:xfrm>
            </p:grpSpPr>
            <p:sp>
              <p:nvSpPr>
                <p:cNvPr id="2769" name="Google Shape;2769;p30"/>
                <p:cNvSpPr/>
                <p:nvPr/>
              </p:nvSpPr>
              <p:spPr>
                <a:xfrm>
                  <a:off x="8983127" y="5938542"/>
                  <a:ext cx="192515" cy="40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202" extrusionOk="0">
                      <a:moveTo>
                        <a:pt x="0" y="25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3" y="8"/>
                        <a:pt x="26" y="4"/>
                        <a:pt x="37" y="3"/>
                      </a:cubicBezTo>
                      <a:cubicBezTo>
                        <a:pt x="37" y="3"/>
                        <a:pt x="38" y="3"/>
                        <a:pt x="39" y="3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3" y="3"/>
                        <a:pt x="95" y="0"/>
                        <a:pt x="95" y="27"/>
                      </a:cubicBezTo>
                      <a:cubicBezTo>
                        <a:pt x="95" y="89"/>
                        <a:pt x="95" y="89"/>
                        <a:pt x="95" y="89"/>
                      </a:cubicBezTo>
                      <a:cubicBezTo>
                        <a:pt x="95" y="94"/>
                        <a:pt x="91" y="99"/>
                        <a:pt x="86" y="99"/>
                      </a:cubicBezTo>
                      <a:cubicBezTo>
                        <a:pt x="80" y="99"/>
                        <a:pt x="76" y="94"/>
                        <a:pt x="76" y="89"/>
                      </a:cubicBezTo>
                      <a:cubicBezTo>
                        <a:pt x="76" y="41"/>
                        <a:pt x="76" y="41"/>
                        <a:pt x="76" y="41"/>
                      </a:cubicBezTo>
                      <a:cubicBezTo>
                        <a:pt x="72" y="41"/>
                        <a:pt x="72" y="41"/>
                        <a:pt x="72" y="41"/>
                      </a:cubicBezTo>
                      <a:cubicBezTo>
                        <a:pt x="72" y="70"/>
                        <a:pt x="72" y="70"/>
                        <a:pt x="72" y="70"/>
                      </a:cubicBezTo>
                      <a:cubicBezTo>
                        <a:pt x="72" y="95"/>
                        <a:pt x="72" y="95"/>
                        <a:pt x="72" y="95"/>
                      </a:cubicBezTo>
                      <a:cubicBezTo>
                        <a:pt x="72" y="191"/>
                        <a:pt x="72" y="191"/>
                        <a:pt x="72" y="191"/>
                      </a:cubicBezTo>
                      <a:cubicBezTo>
                        <a:pt x="72" y="197"/>
                        <a:pt x="67" y="202"/>
                        <a:pt x="61" y="202"/>
                      </a:cubicBezTo>
                      <a:cubicBezTo>
                        <a:pt x="54" y="202"/>
                        <a:pt x="49" y="197"/>
                        <a:pt x="49" y="191"/>
                      </a:cubicBez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46" y="104"/>
                        <a:pt x="46" y="104"/>
                        <a:pt x="46" y="104"/>
                      </a:cubicBezTo>
                      <a:cubicBezTo>
                        <a:pt x="46" y="191"/>
                        <a:pt x="46" y="191"/>
                        <a:pt x="46" y="191"/>
                      </a:cubicBezTo>
                      <a:cubicBezTo>
                        <a:pt x="46" y="197"/>
                        <a:pt x="40" y="202"/>
                        <a:pt x="34" y="202"/>
                      </a:cubicBezTo>
                      <a:cubicBezTo>
                        <a:pt x="28" y="202"/>
                        <a:pt x="23" y="197"/>
                        <a:pt x="23" y="191"/>
                      </a:cubicBezTo>
                      <a:cubicBezTo>
                        <a:pt x="23" y="95"/>
                        <a:pt x="23" y="95"/>
                        <a:pt x="23" y="95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88"/>
                        <a:pt x="19" y="88"/>
                        <a:pt x="19" y="88"/>
                      </a:cubicBezTo>
                      <a:cubicBezTo>
                        <a:pt x="19" y="93"/>
                        <a:pt x="15" y="98"/>
                        <a:pt x="10" y="98"/>
                      </a:cubicBezTo>
                      <a:cubicBezTo>
                        <a:pt x="4" y="98"/>
                        <a:pt x="0" y="93"/>
                        <a:pt x="0" y="8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6"/>
                        <a:pt x="0" y="2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0" name="Google Shape;2770;p30"/>
                <p:cNvSpPr/>
                <p:nvPr/>
              </p:nvSpPr>
              <p:spPr>
                <a:xfrm>
                  <a:off x="9036535" y="5851599"/>
                  <a:ext cx="86942" cy="86942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71" name="Google Shape;2771;p30"/>
              <p:cNvSpPr/>
              <p:nvPr/>
            </p:nvSpPr>
            <p:spPr>
              <a:xfrm>
                <a:off x="8893701" y="6139751"/>
                <a:ext cx="108057" cy="106815"/>
              </a:xfrm>
              <a:custGeom>
                <a:avLst/>
                <a:gdLst/>
                <a:ahLst/>
                <a:cxnLst/>
                <a:rect l="l" t="t" r="r" b="b"/>
                <a:pathLst>
                  <a:path w="53" h="53" extrusionOk="0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6" y="53"/>
                    </a:cubicBezTo>
                    <a:cubicBezTo>
                      <a:pt x="41" y="53"/>
                      <a:pt x="53" y="41"/>
                      <a:pt x="53" y="26"/>
                    </a:cubicBezTo>
                    <a:cubicBezTo>
                      <a:pt x="53" y="12"/>
                      <a:pt x="41" y="0"/>
                      <a:pt x="26" y="0"/>
                    </a:cubicBezTo>
                    <a:close/>
                    <a:moveTo>
                      <a:pt x="10" y="45"/>
                    </a:moveTo>
                    <a:cubicBezTo>
                      <a:pt x="7" y="42"/>
                      <a:pt x="4" y="38"/>
                      <a:pt x="2" y="34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4" y="32"/>
                      <a:pt x="4" y="33"/>
                    </a:cubicBezTo>
                    <a:cubicBezTo>
                      <a:pt x="4" y="33"/>
                      <a:pt x="9" y="37"/>
                      <a:pt x="9" y="37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10" y="39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0" y="45"/>
                    </a:cubicBezTo>
                    <a:close/>
                    <a:moveTo>
                      <a:pt x="13" y="11"/>
                    </a:moveTo>
                    <a:cubicBezTo>
                      <a:pt x="13" y="12"/>
                      <a:pt x="10" y="17"/>
                      <a:pt x="10" y="17"/>
                    </a:cubicBezTo>
                    <a:cubicBezTo>
                      <a:pt x="10" y="17"/>
                      <a:pt x="6" y="19"/>
                      <a:pt x="5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3"/>
                      <a:pt x="7" y="10"/>
                      <a:pt x="11" y="7"/>
                    </a:cubicBezTo>
                    <a:cubicBezTo>
                      <a:pt x="12" y="7"/>
                      <a:pt x="14" y="8"/>
                      <a:pt x="14" y="9"/>
                    </a:cubicBezTo>
                    <a:cubicBezTo>
                      <a:pt x="14" y="10"/>
                      <a:pt x="13" y="11"/>
                      <a:pt x="13" y="11"/>
                    </a:cubicBezTo>
                    <a:close/>
                    <a:moveTo>
                      <a:pt x="14" y="32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5" y="23"/>
                      <a:pt x="16" y="23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1"/>
                      <a:pt x="26" y="22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1" y="29"/>
                      <a:pt x="31" y="30"/>
                      <a:pt x="30" y="31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4" y="38"/>
                      <a:pt x="23" y="38"/>
                      <a:pt x="22" y="38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4"/>
                      <a:pt x="14" y="33"/>
                      <a:pt x="14" y="32"/>
                    </a:cubicBezTo>
                    <a:close/>
                    <a:moveTo>
                      <a:pt x="37" y="48"/>
                    </a:moveTo>
                    <a:cubicBezTo>
                      <a:pt x="34" y="50"/>
                      <a:pt x="30" y="51"/>
                      <a:pt x="26" y="51"/>
                    </a:cubicBezTo>
                    <a:cubicBezTo>
                      <a:pt x="25" y="51"/>
                      <a:pt x="23" y="51"/>
                      <a:pt x="22" y="51"/>
                    </a:cubicBezTo>
                    <a:cubicBezTo>
                      <a:pt x="22" y="50"/>
                      <a:pt x="22" y="50"/>
                      <a:pt x="22" y="49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6"/>
                      <a:pt x="27" y="45"/>
                      <a:pt x="28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7" y="45"/>
                      <a:pt x="37" y="46"/>
                      <a:pt x="37" y="47"/>
                    </a:cubicBezTo>
                    <a:lnTo>
                      <a:pt x="37" y="48"/>
                    </a:lnTo>
                    <a:close/>
                    <a:moveTo>
                      <a:pt x="38" y="12"/>
                    </a:moveTo>
                    <a:cubicBezTo>
                      <a:pt x="38" y="12"/>
                      <a:pt x="32" y="12"/>
                      <a:pt x="31" y="12"/>
                    </a:cubicBezTo>
                    <a:cubicBezTo>
                      <a:pt x="30" y="12"/>
                      <a:pt x="29" y="12"/>
                      <a:pt x="29" y="12"/>
                    </a:cubicBezTo>
                    <a:cubicBezTo>
                      <a:pt x="29" y="12"/>
                      <a:pt x="26" y="8"/>
                      <a:pt x="25" y="7"/>
                    </a:cubicBezTo>
                    <a:cubicBezTo>
                      <a:pt x="25" y="6"/>
                      <a:pt x="25" y="5"/>
                      <a:pt x="25" y="5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4" y="2"/>
                      <a:pt x="37" y="4"/>
                      <a:pt x="39" y="5"/>
                    </a:cubicBezTo>
                    <a:cubicBezTo>
                      <a:pt x="39" y="7"/>
                      <a:pt x="39" y="10"/>
                      <a:pt x="39" y="11"/>
                    </a:cubicBezTo>
                    <a:cubicBezTo>
                      <a:pt x="39" y="11"/>
                      <a:pt x="38" y="12"/>
                      <a:pt x="38" y="12"/>
                    </a:cubicBezTo>
                    <a:close/>
                    <a:moveTo>
                      <a:pt x="49" y="34"/>
                    </a:moveTo>
                    <a:cubicBezTo>
                      <a:pt x="49" y="34"/>
                      <a:pt x="45" y="36"/>
                      <a:pt x="45" y="37"/>
                    </a:cubicBezTo>
                    <a:cubicBezTo>
                      <a:pt x="44" y="37"/>
                      <a:pt x="43" y="37"/>
                      <a:pt x="43" y="37"/>
                    </a:cubicBezTo>
                    <a:cubicBezTo>
                      <a:pt x="43" y="37"/>
                      <a:pt x="42" y="32"/>
                      <a:pt x="42" y="31"/>
                    </a:cubicBezTo>
                    <a:cubicBezTo>
                      <a:pt x="41" y="30"/>
                      <a:pt x="41" y="29"/>
                      <a:pt x="41" y="29"/>
                    </a:cubicBezTo>
                    <a:cubicBezTo>
                      <a:pt x="41" y="29"/>
                      <a:pt x="44" y="23"/>
                      <a:pt x="44" y="23"/>
                    </a:cubicBezTo>
                    <a:cubicBezTo>
                      <a:pt x="45" y="22"/>
                      <a:pt x="45" y="22"/>
                      <a:pt x="46" y="22"/>
                    </a:cubicBezTo>
                    <a:cubicBezTo>
                      <a:pt x="47" y="22"/>
                      <a:pt x="50" y="24"/>
                      <a:pt x="50" y="24"/>
                    </a:cubicBezTo>
                    <a:cubicBezTo>
                      <a:pt x="50" y="24"/>
                      <a:pt x="50" y="31"/>
                      <a:pt x="50" y="32"/>
                    </a:cubicBezTo>
                    <a:cubicBezTo>
                      <a:pt x="50" y="32"/>
                      <a:pt x="49" y="34"/>
                      <a:pt x="49" y="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72" name="Google Shape;2772;p30"/>
              <p:cNvGrpSpPr/>
              <p:nvPr/>
            </p:nvGrpSpPr>
            <p:grpSpPr>
              <a:xfrm>
                <a:off x="9137139" y="5839179"/>
                <a:ext cx="91911" cy="99363"/>
                <a:chOff x="9137139" y="5839179"/>
                <a:chExt cx="91911" cy="99363"/>
              </a:xfrm>
            </p:grpSpPr>
            <p:sp>
              <p:nvSpPr>
                <p:cNvPr id="2773" name="Google Shape;2773;p30"/>
                <p:cNvSpPr/>
                <p:nvPr/>
              </p:nvSpPr>
              <p:spPr>
                <a:xfrm>
                  <a:off x="9184337" y="5839179"/>
                  <a:ext cx="22357" cy="28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4" extrusionOk="0">
                      <a:moveTo>
                        <a:pt x="8" y="8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5" y="3"/>
                        <a:pt x="4" y="3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0"/>
                        <a:pt x="8" y="2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8"/>
                        <a:pt x="11" y="11"/>
                        <a:pt x="9" y="12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8" y="10"/>
                        <a:pt x="8" y="9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4" name="Google Shape;2774;p30"/>
                <p:cNvSpPr/>
                <p:nvPr/>
              </p:nvSpPr>
              <p:spPr>
                <a:xfrm>
                  <a:off x="9137139" y="5868988"/>
                  <a:ext cx="27325" cy="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3" y="2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6"/>
                        <a:pt x="4" y="6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10"/>
                        <a:pt x="9" y="10"/>
                        <a:pt x="10" y="10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9" y="13"/>
                        <a:pt x="7" y="13"/>
                        <a:pt x="5" y="11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6"/>
                        <a:pt x="1" y="3"/>
                        <a:pt x="3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5" name="Google Shape;2775;p30"/>
                <p:cNvSpPr/>
                <p:nvPr/>
              </p:nvSpPr>
              <p:spPr>
                <a:xfrm>
                  <a:off x="9149560" y="5845389"/>
                  <a:ext cx="50923" cy="52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6" extrusionOk="0">
                      <a:moveTo>
                        <a:pt x="23" y="13"/>
                      </a:moveTo>
                      <a:cubicBezTo>
                        <a:pt x="25" y="16"/>
                        <a:pt x="24" y="19"/>
                        <a:pt x="22" y="21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5" y="26"/>
                        <a:pt x="12" y="25"/>
                        <a:pt x="10" y="23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5" y="0"/>
                        <a:pt x="15" y="0"/>
                        <a:pt x="15" y="0"/>
                      </a:cubicBez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6" name="Google Shape;2776;p30"/>
                <p:cNvSpPr/>
                <p:nvPr/>
              </p:nvSpPr>
              <p:spPr>
                <a:xfrm>
                  <a:off x="9186821" y="5890102"/>
                  <a:ext cx="11178" cy="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5" extrusionOk="0">
                      <a:moveTo>
                        <a:pt x="1" y="5"/>
                      </a:moveTo>
                      <a:cubicBezTo>
                        <a:pt x="0" y="4"/>
                        <a:pt x="0" y="3"/>
                        <a:pt x="1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6" y="0"/>
                        <a:pt x="6" y="1"/>
                      </a:cubicBezTo>
                      <a:cubicBezTo>
                        <a:pt x="6" y="1"/>
                        <a:pt x="6" y="2"/>
                        <a:pt x="6" y="2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7" name="Google Shape;2777;p30"/>
                <p:cNvSpPr/>
                <p:nvPr/>
              </p:nvSpPr>
              <p:spPr>
                <a:xfrm>
                  <a:off x="9204209" y="5916185"/>
                  <a:ext cx="12420" cy="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5" extrusionOk="0">
                      <a:moveTo>
                        <a:pt x="6" y="2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0" y="4"/>
                        <a:pt x="0" y="3"/>
                        <a:pt x="1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6" y="0"/>
                        <a:pt x="6" y="1"/>
                      </a:cubicBezTo>
                      <a:cubicBezTo>
                        <a:pt x="6" y="1"/>
                        <a:pt x="6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8" name="Google Shape;2778;p30"/>
                <p:cNvSpPr/>
                <p:nvPr/>
              </p:nvSpPr>
              <p:spPr>
                <a:xfrm>
                  <a:off x="9202967" y="5917427"/>
                  <a:ext cx="26083" cy="21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8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3" y="0"/>
                        <a:pt x="13" y="0"/>
                      </a:cubicBezTo>
                      <a:cubicBezTo>
                        <a:pt x="13" y="1"/>
                        <a:pt x="13" y="1"/>
                        <a:pt x="13" y="2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0" y="10"/>
                        <a:pt x="0" y="9"/>
                      </a:cubicBezTo>
                      <a:cubicBezTo>
                        <a:pt x="0" y="9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9" name="Google Shape;2779;p30"/>
                <p:cNvSpPr/>
                <p:nvPr/>
              </p:nvSpPr>
              <p:spPr>
                <a:xfrm>
                  <a:off x="9193031" y="5897555"/>
                  <a:ext cx="17388" cy="19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10" extrusionOk="0">
                      <a:moveTo>
                        <a:pt x="4" y="1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8"/>
                        <a:pt x="8" y="9"/>
                        <a:pt x="8" y="10"/>
                      </a:cubicBezTo>
                      <a:cubicBezTo>
                        <a:pt x="7" y="10"/>
                        <a:pt x="6" y="10"/>
                        <a:pt x="6" y="9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1" y="1"/>
                        <a:pt x="2" y="1"/>
                      </a:cubicBezTo>
                      <a:cubicBezTo>
                        <a:pt x="2" y="0"/>
                        <a:pt x="4" y="0"/>
                        <a:pt x="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80" name="Google Shape;2780;p30"/>
              <p:cNvGrpSpPr/>
              <p:nvPr/>
            </p:nvGrpSpPr>
            <p:grpSpPr>
              <a:xfrm>
                <a:off x="8540963" y="5187111"/>
                <a:ext cx="440922" cy="355222"/>
                <a:chOff x="8540963" y="5187111"/>
                <a:chExt cx="440922" cy="355222"/>
              </a:xfrm>
            </p:grpSpPr>
            <p:sp>
              <p:nvSpPr>
                <p:cNvPr id="2781" name="Google Shape;2781;p30"/>
                <p:cNvSpPr/>
                <p:nvPr/>
              </p:nvSpPr>
              <p:spPr>
                <a:xfrm>
                  <a:off x="8791854" y="5247971"/>
                  <a:ext cx="190031" cy="281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139" extrusionOk="0">
                      <a:moveTo>
                        <a:pt x="86" y="25"/>
                      </a:move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49" y="1"/>
                        <a:pt x="47" y="0"/>
                        <a:pt x="46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2" y="4"/>
                        <a:pt x="32" y="5"/>
                        <a:pt x="31" y="5"/>
                      </a:cubicBezTo>
                      <a:cubicBezTo>
                        <a:pt x="30" y="5"/>
                        <a:pt x="29" y="6"/>
                        <a:pt x="28" y="8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5"/>
                        <a:pt x="9" y="3"/>
                        <a:pt x="6" y="4"/>
                      </a:cubicBezTo>
                      <a:cubicBezTo>
                        <a:pt x="2" y="5"/>
                        <a:pt x="0" y="8"/>
                        <a:pt x="1" y="1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9" y="42"/>
                        <a:pt x="10" y="43"/>
                        <a:pt x="10" y="43"/>
                      </a:cubicBezTo>
                      <a:cubicBezTo>
                        <a:pt x="10" y="45"/>
                        <a:pt x="11" y="46"/>
                        <a:pt x="13" y="47"/>
                      </a:cubicBezTo>
                      <a:cubicBezTo>
                        <a:pt x="16" y="49"/>
                        <a:pt x="20" y="48"/>
                        <a:pt x="22" y="45"/>
                      </a:cubicBezTo>
                      <a:cubicBezTo>
                        <a:pt x="29" y="32"/>
                        <a:pt x="29" y="32"/>
                        <a:pt x="29" y="32"/>
                      </a:cubicBezTo>
                      <a:cubicBezTo>
                        <a:pt x="37" y="61"/>
                        <a:pt x="37" y="61"/>
                        <a:pt x="37" y="61"/>
                      </a:cubicBezTo>
                      <a:cubicBezTo>
                        <a:pt x="26" y="74"/>
                        <a:pt x="26" y="74"/>
                        <a:pt x="26" y="74"/>
                      </a:cubicBezTo>
                      <a:cubicBezTo>
                        <a:pt x="23" y="76"/>
                        <a:pt x="22" y="79"/>
                        <a:pt x="23" y="83"/>
                      </a:cubicBezTo>
                      <a:cubicBezTo>
                        <a:pt x="32" y="115"/>
                        <a:pt x="32" y="115"/>
                        <a:pt x="32" y="115"/>
                      </a:cubicBezTo>
                      <a:cubicBezTo>
                        <a:pt x="34" y="119"/>
                        <a:pt x="38" y="122"/>
                        <a:pt x="42" y="121"/>
                      </a:cubicBezTo>
                      <a:cubicBezTo>
                        <a:pt x="46" y="119"/>
                        <a:pt x="49" y="115"/>
                        <a:pt x="47" y="111"/>
                      </a:cubicBezTo>
                      <a:cubicBezTo>
                        <a:pt x="39" y="83"/>
                        <a:pt x="39" y="83"/>
                        <a:pt x="39" y="83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49" y="72"/>
                        <a:pt x="51" y="71"/>
                        <a:pt x="52" y="71"/>
                      </a:cubicBezTo>
                      <a:cubicBezTo>
                        <a:pt x="59" y="69"/>
                        <a:pt x="59" y="69"/>
                        <a:pt x="59" y="69"/>
                      </a:cubicBezTo>
                      <a:cubicBezTo>
                        <a:pt x="77" y="132"/>
                        <a:pt x="77" y="132"/>
                        <a:pt x="77" y="132"/>
                      </a:cubicBezTo>
                      <a:cubicBezTo>
                        <a:pt x="78" y="137"/>
                        <a:pt x="82" y="139"/>
                        <a:pt x="86" y="138"/>
                      </a:cubicBezTo>
                      <a:cubicBezTo>
                        <a:pt x="90" y="137"/>
                        <a:pt x="93" y="132"/>
                        <a:pt x="92" y="128"/>
                      </a:cubicBezTo>
                      <a:cubicBezTo>
                        <a:pt x="72" y="59"/>
                        <a:pt x="72" y="59"/>
                        <a:pt x="72" y="59"/>
                      </a:cubicBezTo>
                      <a:cubicBezTo>
                        <a:pt x="72" y="59"/>
                        <a:pt x="72" y="59"/>
                        <a:pt x="72" y="59"/>
                      </a:cubicBezTo>
                      <a:cubicBezTo>
                        <a:pt x="63" y="26"/>
                        <a:pt x="63" y="26"/>
                        <a:pt x="63" y="26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82" y="39"/>
                        <a:pt x="86" y="38"/>
                        <a:pt x="88" y="35"/>
                      </a:cubicBezTo>
                      <a:cubicBezTo>
                        <a:pt x="90" y="32"/>
                        <a:pt x="89" y="27"/>
                        <a:pt x="86" y="2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2" name="Google Shape;2782;p30"/>
                <p:cNvSpPr/>
                <p:nvPr/>
              </p:nvSpPr>
              <p:spPr>
                <a:xfrm>
                  <a:off x="8829115" y="5187111"/>
                  <a:ext cx="67070" cy="6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3" extrusionOk="0">
                      <a:moveTo>
                        <a:pt x="20" y="30"/>
                      </a:moveTo>
                      <a:cubicBezTo>
                        <a:pt x="28" y="28"/>
                        <a:pt x="33" y="20"/>
                        <a:pt x="31" y="12"/>
                      </a:cubicBezTo>
                      <a:cubicBezTo>
                        <a:pt x="28" y="4"/>
                        <a:pt x="20" y="0"/>
                        <a:pt x="12" y="2"/>
                      </a:cubicBezTo>
                      <a:cubicBezTo>
                        <a:pt x="4" y="4"/>
                        <a:pt x="0" y="12"/>
                        <a:pt x="2" y="20"/>
                      </a:cubicBezTo>
                      <a:cubicBezTo>
                        <a:pt x="4" y="28"/>
                        <a:pt x="12" y="33"/>
                        <a:pt x="20" y="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3" name="Google Shape;2783;p30"/>
                <p:cNvSpPr/>
                <p:nvPr/>
              </p:nvSpPr>
              <p:spPr>
                <a:xfrm>
                  <a:off x="8540963" y="5251697"/>
                  <a:ext cx="306782" cy="29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43" extrusionOk="0">
                      <a:moveTo>
                        <a:pt x="103" y="14"/>
                      </a:move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2" y="0"/>
                        <a:pt x="50" y="0"/>
                        <a:pt x="48" y="1"/>
                      </a:cubicBezTo>
                      <a:cubicBezTo>
                        <a:pt x="48" y="1"/>
                        <a:pt x="47" y="2"/>
                        <a:pt x="47" y="2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5" y="10"/>
                        <a:pt x="34" y="11"/>
                        <a:pt x="34" y="11"/>
                      </a:cubicBezTo>
                      <a:cubicBezTo>
                        <a:pt x="32" y="12"/>
                        <a:pt x="31" y="14"/>
                        <a:pt x="31" y="16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3" y="18"/>
                        <a:pt x="8" y="17"/>
                        <a:pt x="4" y="20"/>
                      </a:cubicBezTo>
                      <a:cubicBezTo>
                        <a:pt x="1" y="22"/>
                        <a:pt x="0" y="27"/>
                        <a:pt x="2" y="31"/>
                      </a:cubicBezTo>
                      <a:cubicBezTo>
                        <a:pt x="23" y="61"/>
                        <a:pt x="23" y="61"/>
                        <a:pt x="23" y="61"/>
                      </a:cubicBezTo>
                      <a:cubicBezTo>
                        <a:pt x="23" y="62"/>
                        <a:pt x="23" y="62"/>
                        <a:pt x="24" y="62"/>
                      </a:cubicBezTo>
                      <a:cubicBezTo>
                        <a:pt x="25" y="64"/>
                        <a:pt x="27" y="65"/>
                        <a:pt x="29" y="66"/>
                      </a:cubicBezTo>
                      <a:cubicBezTo>
                        <a:pt x="33" y="67"/>
                        <a:pt x="38" y="64"/>
                        <a:pt x="38" y="60"/>
                      </a:cubicBezTo>
                      <a:cubicBezTo>
                        <a:pt x="42" y="43"/>
                        <a:pt x="42" y="43"/>
                        <a:pt x="42" y="43"/>
                      </a:cubicBezTo>
                      <a:cubicBezTo>
                        <a:pt x="61" y="72"/>
                        <a:pt x="61" y="72"/>
                        <a:pt x="61" y="72"/>
                      </a:cubicBezTo>
                      <a:cubicBezTo>
                        <a:pt x="54" y="91"/>
                        <a:pt x="54" y="91"/>
                        <a:pt x="54" y="91"/>
                      </a:cubicBezTo>
                      <a:cubicBezTo>
                        <a:pt x="51" y="94"/>
                        <a:pt x="51" y="99"/>
                        <a:pt x="54" y="102"/>
                      </a:cubicBezTo>
                      <a:cubicBezTo>
                        <a:pt x="76" y="135"/>
                        <a:pt x="76" y="135"/>
                        <a:pt x="76" y="135"/>
                      </a:cubicBezTo>
                      <a:cubicBezTo>
                        <a:pt x="79" y="139"/>
                        <a:pt x="85" y="140"/>
                        <a:pt x="89" y="137"/>
                      </a:cubicBezTo>
                      <a:cubicBezTo>
                        <a:pt x="94" y="135"/>
                        <a:pt x="95" y="129"/>
                        <a:pt x="92" y="124"/>
                      </a:cubicBezTo>
                      <a:cubicBezTo>
                        <a:pt x="72" y="96"/>
                        <a:pt x="72" y="96"/>
                        <a:pt x="72" y="96"/>
                      </a:cubicBezTo>
                      <a:cubicBezTo>
                        <a:pt x="78" y="80"/>
                        <a:pt x="78" y="80"/>
                        <a:pt x="78" y="80"/>
                      </a:cubicBezTo>
                      <a:cubicBezTo>
                        <a:pt x="79" y="80"/>
                        <a:pt x="80" y="79"/>
                        <a:pt x="81" y="78"/>
                      </a:cubicBezTo>
                      <a:cubicBezTo>
                        <a:pt x="89" y="73"/>
                        <a:pt x="89" y="73"/>
                        <a:pt x="89" y="73"/>
                      </a:cubicBezTo>
                      <a:cubicBezTo>
                        <a:pt x="133" y="138"/>
                        <a:pt x="133" y="138"/>
                        <a:pt x="133" y="138"/>
                      </a:cubicBezTo>
                      <a:cubicBezTo>
                        <a:pt x="136" y="142"/>
                        <a:pt x="141" y="143"/>
                        <a:pt x="146" y="140"/>
                      </a:cubicBezTo>
                      <a:cubicBezTo>
                        <a:pt x="150" y="137"/>
                        <a:pt x="151" y="132"/>
                        <a:pt x="148" y="127"/>
                      </a:cubicBezTo>
                      <a:cubicBezTo>
                        <a:pt x="100" y="57"/>
                        <a:pt x="100" y="57"/>
                        <a:pt x="100" y="57"/>
                      </a:cubicBezTo>
                      <a:cubicBezTo>
                        <a:pt x="100" y="57"/>
                        <a:pt x="100" y="57"/>
                        <a:pt x="100" y="57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99" y="29"/>
                        <a:pt x="99" y="29"/>
                        <a:pt x="99" y="29"/>
                      </a:cubicBezTo>
                      <a:cubicBezTo>
                        <a:pt x="103" y="30"/>
                        <a:pt x="108" y="28"/>
                        <a:pt x="109" y="24"/>
                      </a:cubicBezTo>
                      <a:cubicBezTo>
                        <a:pt x="110" y="19"/>
                        <a:pt x="107" y="15"/>
                        <a:pt x="103" y="1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4" name="Google Shape;2784;p30"/>
                <p:cNvSpPr/>
                <p:nvPr/>
              </p:nvSpPr>
              <p:spPr>
                <a:xfrm>
                  <a:off x="8560836" y="5189595"/>
                  <a:ext cx="80732" cy="80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40" extrusionOk="0">
                      <a:moveTo>
                        <a:pt x="30" y="35"/>
                      </a:moveTo>
                      <a:cubicBezTo>
                        <a:pt x="38" y="29"/>
                        <a:pt x="40" y="18"/>
                        <a:pt x="34" y="10"/>
                      </a:cubicBezTo>
                      <a:cubicBezTo>
                        <a:pt x="29" y="2"/>
                        <a:pt x="18" y="0"/>
                        <a:pt x="10" y="6"/>
                      </a:cubicBezTo>
                      <a:cubicBezTo>
                        <a:pt x="2" y="11"/>
                        <a:pt x="0" y="22"/>
                        <a:pt x="5" y="30"/>
                      </a:cubicBezTo>
                      <a:cubicBezTo>
                        <a:pt x="11" y="38"/>
                        <a:pt x="22" y="40"/>
                        <a:pt x="30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85" name="Google Shape;2785;p30"/>
              <p:cNvGrpSpPr/>
              <p:nvPr/>
            </p:nvGrpSpPr>
            <p:grpSpPr>
              <a:xfrm>
                <a:off x="8093831" y="4317687"/>
                <a:ext cx="114267" cy="50923"/>
                <a:chOff x="8093831" y="4317687"/>
                <a:chExt cx="114267" cy="50923"/>
              </a:xfrm>
            </p:grpSpPr>
            <p:sp>
              <p:nvSpPr>
                <p:cNvPr id="2786" name="Google Shape;2786;p30"/>
                <p:cNvSpPr/>
                <p:nvPr/>
              </p:nvSpPr>
              <p:spPr>
                <a:xfrm>
                  <a:off x="8136060" y="4340044"/>
                  <a:ext cx="31051" cy="869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7" name="Google Shape;2787;p30"/>
                <p:cNvSpPr/>
                <p:nvPr/>
              </p:nvSpPr>
              <p:spPr>
                <a:xfrm>
                  <a:off x="8112462" y="4317687"/>
                  <a:ext cx="19873" cy="50923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8" name="Google Shape;2788;p30"/>
                <p:cNvSpPr/>
                <p:nvPr/>
              </p:nvSpPr>
              <p:spPr>
                <a:xfrm>
                  <a:off x="8093831" y="4326382"/>
                  <a:ext cx="13662" cy="3477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9" name="Google Shape;2789;p30"/>
                <p:cNvSpPr/>
                <p:nvPr/>
              </p:nvSpPr>
              <p:spPr>
                <a:xfrm>
                  <a:off x="8170837" y="4317687"/>
                  <a:ext cx="19873" cy="50923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0" name="Google Shape;2790;p30"/>
                <p:cNvSpPr/>
                <p:nvPr/>
              </p:nvSpPr>
              <p:spPr>
                <a:xfrm>
                  <a:off x="8195678" y="4326382"/>
                  <a:ext cx="12420" cy="3477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91" name="Google Shape;2791;p30"/>
              <p:cNvGrpSpPr/>
              <p:nvPr/>
            </p:nvGrpSpPr>
            <p:grpSpPr>
              <a:xfrm>
                <a:off x="8083895" y="4055618"/>
                <a:ext cx="113025" cy="50923"/>
                <a:chOff x="8083895" y="4055618"/>
                <a:chExt cx="113025" cy="50923"/>
              </a:xfrm>
            </p:grpSpPr>
            <p:sp>
              <p:nvSpPr>
                <p:cNvPr id="2792" name="Google Shape;2792;p30"/>
                <p:cNvSpPr/>
                <p:nvPr/>
              </p:nvSpPr>
              <p:spPr>
                <a:xfrm>
                  <a:off x="8123640" y="4077975"/>
                  <a:ext cx="31051" cy="869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3" name="Google Shape;2793;p30"/>
                <p:cNvSpPr/>
                <p:nvPr/>
              </p:nvSpPr>
              <p:spPr>
                <a:xfrm>
                  <a:off x="8100041" y="4055618"/>
                  <a:ext cx="19873" cy="50923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4" name="Google Shape;2794;p30"/>
                <p:cNvSpPr/>
                <p:nvPr/>
              </p:nvSpPr>
              <p:spPr>
                <a:xfrm>
                  <a:off x="8083895" y="4064313"/>
                  <a:ext cx="12420" cy="3477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5" name="Google Shape;2795;p30"/>
                <p:cNvSpPr/>
                <p:nvPr/>
              </p:nvSpPr>
              <p:spPr>
                <a:xfrm>
                  <a:off x="8158417" y="4055618"/>
                  <a:ext cx="21115" cy="50923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6" name="Google Shape;2796;p30"/>
                <p:cNvSpPr/>
                <p:nvPr/>
              </p:nvSpPr>
              <p:spPr>
                <a:xfrm>
                  <a:off x="8183258" y="4064313"/>
                  <a:ext cx="13662" cy="3477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97" name="Google Shape;2797;p30"/>
              <p:cNvGrpSpPr/>
              <p:nvPr/>
            </p:nvGrpSpPr>
            <p:grpSpPr>
              <a:xfrm>
                <a:off x="8733479" y="5573384"/>
                <a:ext cx="117993" cy="135381"/>
                <a:chOff x="8733479" y="5573384"/>
                <a:chExt cx="117993" cy="135381"/>
              </a:xfrm>
            </p:grpSpPr>
            <p:sp>
              <p:nvSpPr>
                <p:cNvPr id="2798" name="Google Shape;2798;p30"/>
                <p:cNvSpPr/>
                <p:nvPr/>
              </p:nvSpPr>
              <p:spPr>
                <a:xfrm>
                  <a:off x="8775708" y="5621823"/>
                  <a:ext cx="31051" cy="36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9" extrusionOk="0">
                      <a:moveTo>
                        <a:pt x="0" y="6"/>
                      </a:moveTo>
                      <a:lnTo>
                        <a:pt x="18" y="29"/>
                      </a:lnTo>
                      <a:lnTo>
                        <a:pt x="25" y="24"/>
                      </a:lnTo>
                      <a:lnTo>
                        <a:pt x="7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9" name="Google Shape;2799;p30"/>
                <p:cNvSpPr/>
                <p:nvPr/>
              </p:nvSpPr>
              <p:spPr>
                <a:xfrm>
                  <a:off x="8737205" y="5583320"/>
                  <a:ext cx="65828" cy="57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" h="46" extrusionOk="0">
                      <a:moveTo>
                        <a:pt x="0" y="31"/>
                      </a:moveTo>
                      <a:lnTo>
                        <a:pt x="12" y="46"/>
                      </a:lnTo>
                      <a:lnTo>
                        <a:pt x="53" y="14"/>
                      </a:lnTo>
                      <a:lnTo>
                        <a:pt x="4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0" name="Google Shape;2800;p30"/>
                <p:cNvSpPr/>
                <p:nvPr/>
              </p:nvSpPr>
              <p:spPr>
                <a:xfrm>
                  <a:off x="8733479" y="5573384"/>
                  <a:ext cx="42229" cy="36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29" extrusionOk="0">
                      <a:moveTo>
                        <a:pt x="0" y="19"/>
                      </a:moveTo>
                      <a:lnTo>
                        <a:pt x="7" y="29"/>
                      </a:lnTo>
                      <a:lnTo>
                        <a:pt x="34" y="9"/>
                      </a:lnTo>
                      <a:lnTo>
                        <a:pt x="2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1" name="Google Shape;2801;p30"/>
                <p:cNvSpPr/>
                <p:nvPr/>
              </p:nvSpPr>
              <p:spPr>
                <a:xfrm>
                  <a:off x="8781918" y="5641696"/>
                  <a:ext cx="63344" cy="57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46" extrusionOk="0">
                      <a:moveTo>
                        <a:pt x="0" y="30"/>
                      </a:moveTo>
                      <a:lnTo>
                        <a:pt x="12" y="46"/>
                      </a:lnTo>
                      <a:lnTo>
                        <a:pt x="51" y="15"/>
                      </a:lnTo>
                      <a:lnTo>
                        <a:pt x="40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2" name="Google Shape;2802;p30"/>
                <p:cNvSpPr/>
                <p:nvPr/>
              </p:nvSpPr>
              <p:spPr>
                <a:xfrm>
                  <a:off x="8806759" y="5670262"/>
                  <a:ext cx="44713" cy="38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1" extrusionOk="0">
                      <a:moveTo>
                        <a:pt x="28" y="0"/>
                      </a:moveTo>
                      <a:lnTo>
                        <a:pt x="0" y="21"/>
                      </a:lnTo>
                      <a:lnTo>
                        <a:pt x="8" y="31"/>
                      </a:lnTo>
                      <a:lnTo>
                        <a:pt x="36" y="1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03" name="Google Shape;2803;p30"/>
              <p:cNvGrpSpPr/>
              <p:nvPr/>
            </p:nvGrpSpPr>
            <p:grpSpPr>
              <a:xfrm>
                <a:off x="9152044" y="6090070"/>
                <a:ext cx="109299" cy="140350"/>
                <a:chOff x="9152044" y="6090070"/>
                <a:chExt cx="109299" cy="140350"/>
              </a:xfrm>
            </p:grpSpPr>
            <p:sp>
              <p:nvSpPr>
                <p:cNvPr id="2804" name="Google Shape;2804;p30"/>
                <p:cNvSpPr/>
                <p:nvPr/>
              </p:nvSpPr>
              <p:spPr>
                <a:xfrm>
                  <a:off x="9193031" y="6140993"/>
                  <a:ext cx="27325" cy="38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31" extrusionOk="0">
                      <a:moveTo>
                        <a:pt x="14" y="0"/>
                      </a:moveTo>
                      <a:lnTo>
                        <a:pt x="0" y="26"/>
                      </a:lnTo>
                      <a:lnTo>
                        <a:pt x="8" y="31"/>
                      </a:lnTo>
                      <a:lnTo>
                        <a:pt x="2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5" name="Google Shape;2805;p30"/>
                <p:cNvSpPr/>
                <p:nvPr/>
              </p:nvSpPr>
              <p:spPr>
                <a:xfrm>
                  <a:off x="9193031" y="6102490"/>
                  <a:ext cx="67070" cy="5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44" extrusionOk="0">
                      <a:moveTo>
                        <a:pt x="11" y="0"/>
                      </a:moveTo>
                      <a:lnTo>
                        <a:pt x="0" y="17"/>
                      </a:lnTo>
                      <a:lnTo>
                        <a:pt x="44" y="44"/>
                      </a:lnTo>
                      <a:lnTo>
                        <a:pt x="54" y="2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6" name="Google Shape;2806;p30"/>
                <p:cNvSpPr/>
                <p:nvPr/>
              </p:nvSpPr>
              <p:spPr>
                <a:xfrm>
                  <a:off x="9216630" y="6090070"/>
                  <a:ext cx="44713" cy="37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0" extrusionOk="0">
                      <a:moveTo>
                        <a:pt x="8" y="0"/>
                      </a:moveTo>
                      <a:lnTo>
                        <a:pt x="0" y="12"/>
                      </a:lnTo>
                      <a:lnTo>
                        <a:pt x="30" y="30"/>
                      </a:lnTo>
                      <a:lnTo>
                        <a:pt x="36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7" name="Google Shape;2807;p30"/>
                <p:cNvSpPr/>
                <p:nvPr/>
              </p:nvSpPr>
              <p:spPr>
                <a:xfrm>
                  <a:off x="9153286" y="6163350"/>
                  <a:ext cx="67070" cy="5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44" extrusionOk="0">
                      <a:moveTo>
                        <a:pt x="12" y="0"/>
                      </a:moveTo>
                      <a:lnTo>
                        <a:pt x="0" y="17"/>
                      </a:lnTo>
                      <a:lnTo>
                        <a:pt x="43" y="44"/>
                      </a:lnTo>
                      <a:lnTo>
                        <a:pt x="54" y="2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8" name="Google Shape;2808;p30"/>
                <p:cNvSpPr/>
                <p:nvPr/>
              </p:nvSpPr>
              <p:spPr>
                <a:xfrm>
                  <a:off x="9152044" y="6194401"/>
                  <a:ext cx="44713" cy="36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9" extrusionOk="0">
                      <a:moveTo>
                        <a:pt x="36" y="18"/>
                      </a:moveTo>
                      <a:lnTo>
                        <a:pt x="6" y="0"/>
                      </a:lnTo>
                      <a:lnTo>
                        <a:pt x="0" y="11"/>
                      </a:lnTo>
                      <a:lnTo>
                        <a:pt x="29" y="29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09" name="Google Shape;2809;p30"/>
              <p:cNvGrpSpPr/>
              <p:nvPr/>
            </p:nvGrpSpPr>
            <p:grpSpPr>
              <a:xfrm>
                <a:off x="8658957" y="6169560"/>
                <a:ext cx="275732" cy="172643"/>
                <a:chOff x="8658957" y="6169560"/>
                <a:chExt cx="275732" cy="172643"/>
              </a:xfrm>
            </p:grpSpPr>
            <p:sp>
              <p:nvSpPr>
                <p:cNvPr id="2810" name="Google Shape;2810;p30"/>
                <p:cNvSpPr/>
                <p:nvPr/>
              </p:nvSpPr>
              <p:spPr>
                <a:xfrm>
                  <a:off x="8668893" y="6169560"/>
                  <a:ext cx="206178" cy="109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54" extrusionOk="0">
                      <a:moveTo>
                        <a:pt x="5" y="41"/>
                      </a:move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52" y="42"/>
                        <a:pt x="52" y="42"/>
                        <a:pt x="53" y="43"/>
                      </a:cubicBezTo>
                      <a:cubicBezTo>
                        <a:pt x="60" y="49"/>
                        <a:pt x="60" y="49"/>
                        <a:pt x="60" y="49"/>
                      </a:cubicBezTo>
                      <a:cubicBezTo>
                        <a:pt x="64" y="46"/>
                        <a:pt x="69" y="43"/>
                        <a:pt x="77" y="43"/>
                      </a:cubicBezTo>
                      <a:cubicBezTo>
                        <a:pt x="86" y="43"/>
                        <a:pt x="91" y="47"/>
                        <a:pt x="95" y="50"/>
                      </a:cubicBezTo>
                      <a:cubicBezTo>
                        <a:pt x="97" y="52"/>
                        <a:pt x="98" y="53"/>
                        <a:pt x="100" y="54"/>
                      </a:cubicBezTo>
                      <a:cubicBezTo>
                        <a:pt x="102" y="52"/>
                        <a:pt x="102" y="50"/>
                        <a:pt x="100" y="48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2"/>
                        <a:pt x="70" y="22"/>
                        <a:pt x="70" y="22"/>
                      </a:cubicBezTo>
                      <a:cubicBezTo>
                        <a:pt x="76" y="14"/>
                        <a:pt x="76" y="14"/>
                        <a:pt x="76" y="14"/>
                      </a:cubicBezTo>
                      <a:cubicBezTo>
                        <a:pt x="87" y="23"/>
                        <a:pt x="87" y="23"/>
                        <a:pt x="87" y="23"/>
                      </a:cubicBezTo>
                      <a:cubicBezTo>
                        <a:pt x="89" y="25"/>
                        <a:pt x="92" y="25"/>
                        <a:pt x="94" y="23"/>
                      </a:cubicBezTo>
                      <a:cubicBezTo>
                        <a:pt x="96" y="21"/>
                        <a:pt x="96" y="17"/>
                        <a:pt x="94" y="15"/>
                      </a:cubicBezTo>
                      <a:cubicBezTo>
                        <a:pt x="80" y="3"/>
                        <a:pt x="80" y="3"/>
                        <a:pt x="80" y="3"/>
                      </a:cubicBezTo>
                      <a:cubicBezTo>
                        <a:pt x="80" y="3"/>
                        <a:pt x="80" y="3"/>
                        <a:pt x="79" y="3"/>
                      </a:cubicBezTo>
                      <a:cubicBezTo>
                        <a:pt x="79" y="3"/>
                        <a:pt x="79" y="2"/>
                        <a:pt x="79" y="2"/>
                      </a:cubicBezTo>
                      <a:cubicBezTo>
                        <a:pt x="77" y="0"/>
                        <a:pt x="74" y="1"/>
                        <a:pt x="72" y="3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1"/>
                        <a:pt x="56" y="21"/>
                        <a:pt x="56" y="21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49" y="29"/>
                        <a:pt x="49" y="30"/>
                        <a:pt x="49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2" y="30"/>
                        <a:pt x="0" y="33"/>
                        <a:pt x="0" y="36"/>
                      </a:cubicBezTo>
                      <a:cubicBezTo>
                        <a:pt x="0" y="39"/>
                        <a:pt x="2" y="41"/>
                        <a:pt x="5" y="4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1" name="Google Shape;2811;p30"/>
                <p:cNvSpPr/>
                <p:nvPr/>
              </p:nvSpPr>
              <p:spPr>
                <a:xfrm>
                  <a:off x="8658957" y="6262713"/>
                  <a:ext cx="275732" cy="37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8" extrusionOk="0">
                      <a:moveTo>
                        <a:pt x="136" y="0"/>
                      </a:moveTo>
                      <a:cubicBezTo>
                        <a:pt x="128" y="0"/>
                        <a:pt x="124" y="4"/>
                        <a:pt x="121" y="7"/>
                      </a:cubicBezTo>
                      <a:cubicBezTo>
                        <a:pt x="118" y="10"/>
                        <a:pt x="115" y="12"/>
                        <a:pt x="109" y="12"/>
                      </a:cubicBezTo>
                      <a:cubicBezTo>
                        <a:pt x="104" y="12"/>
                        <a:pt x="101" y="10"/>
                        <a:pt x="98" y="7"/>
                      </a:cubicBezTo>
                      <a:cubicBezTo>
                        <a:pt x="94" y="4"/>
                        <a:pt x="90" y="0"/>
                        <a:pt x="82" y="0"/>
                      </a:cubicBezTo>
                      <a:cubicBezTo>
                        <a:pt x="74" y="0"/>
                        <a:pt x="70" y="4"/>
                        <a:pt x="67" y="7"/>
                      </a:cubicBezTo>
                      <a:cubicBezTo>
                        <a:pt x="63" y="10"/>
                        <a:pt x="61" y="12"/>
                        <a:pt x="55" y="12"/>
                      </a:cubicBezTo>
                      <a:cubicBezTo>
                        <a:pt x="49" y="12"/>
                        <a:pt x="46" y="10"/>
                        <a:pt x="43" y="7"/>
                      </a:cubicBezTo>
                      <a:cubicBezTo>
                        <a:pt x="40" y="4"/>
                        <a:pt x="36" y="0"/>
                        <a:pt x="28" y="0"/>
                      </a:cubicBezTo>
                      <a:cubicBezTo>
                        <a:pt x="20" y="0"/>
                        <a:pt x="16" y="4"/>
                        <a:pt x="12" y="7"/>
                      </a:cubicBezTo>
                      <a:cubicBezTo>
                        <a:pt x="9" y="10"/>
                        <a:pt x="6" y="12"/>
                        <a:pt x="1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1" y="18"/>
                      </a:cubicBezTo>
                      <a:cubicBezTo>
                        <a:pt x="8" y="18"/>
                        <a:pt x="12" y="15"/>
                        <a:pt x="16" y="11"/>
                      </a:cubicBezTo>
                      <a:cubicBezTo>
                        <a:pt x="19" y="9"/>
                        <a:pt x="22" y="6"/>
                        <a:pt x="28" y="6"/>
                      </a:cubicBezTo>
                      <a:cubicBezTo>
                        <a:pt x="33" y="6"/>
                        <a:pt x="36" y="9"/>
                        <a:pt x="39" y="11"/>
                      </a:cubicBezTo>
                      <a:cubicBezTo>
                        <a:pt x="43" y="15"/>
                        <a:pt x="47" y="18"/>
                        <a:pt x="55" y="18"/>
                      </a:cubicBezTo>
                      <a:cubicBezTo>
                        <a:pt x="63" y="18"/>
                        <a:pt x="67" y="15"/>
                        <a:pt x="70" y="11"/>
                      </a:cubicBezTo>
                      <a:cubicBezTo>
                        <a:pt x="74" y="9"/>
                        <a:pt x="76" y="6"/>
                        <a:pt x="82" y="6"/>
                      </a:cubicBezTo>
                      <a:cubicBezTo>
                        <a:pt x="88" y="6"/>
                        <a:pt x="90" y="9"/>
                        <a:pt x="94" y="11"/>
                      </a:cubicBezTo>
                      <a:cubicBezTo>
                        <a:pt x="97" y="15"/>
                        <a:pt x="101" y="18"/>
                        <a:pt x="109" y="18"/>
                      </a:cubicBezTo>
                      <a:cubicBezTo>
                        <a:pt x="117" y="18"/>
                        <a:pt x="121" y="15"/>
                        <a:pt x="125" y="11"/>
                      </a:cubicBezTo>
                      <a:cubicBezTo>
                        <a:pt x="128" y="9"/>
                        <a:pt x="131" y="6"/>
                        <a:pt x="136" y="6"/>
                      </a:cubicBez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2" name="Google Shape;2812;p30"/>
                <p:cNvSpPr/>
                <p:nvPr/>
              </p:nvSpPr>
              <p:spPr>
                <a:xfrm>
                  <a:off x="8658957" y="6285069"/>
                  <a:ext cx="275732" cy="37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8" extrusionOk="0">
                      <a:moveTo>
                        <a:pt x="136" y="0"/>
                      </a:moveTo>
                      <a:cubicBezTo>
                        <a:pt x="128" y="0"/>
                        <a:pt x="124" y="3"/>
                        <a:pt x="121" y="7"/>
                      </a:cubicBezTo>
                      <a:cubicBezTo>
                        <a:pt x="118" y="9"/>
                        <a:pt x="115" y="12"/>
                        <a:pt x="109" y="12"/>
                      </a:cubicBezTo>
                      <a:cubicBezTo>
                        <a:pt x="104" y="12"/>
                        <a:pt x="101" y="9"/>
                        <a:pt x="98" y="7"/>
                      </a:cubicBezTo>
                      <a:cubicBezTo>
                        <a:pt x="94" y="3"/>
                        <a:pt x="90" y="0"/>
                        <a:pt x="82" y="0"/>
                      </a:cubicBezTo>
                      <a:cubicBezTo>
                        <a:pt x="74" y="0"/>
                        <a:pt x="70" y="3"/>
                        <a:pt x="67" y="7"/>
                      </a:cubicBezTo>
                      <a:cubicBezTo>
                        <a:pt x="63" y="9"/>
                        <a:pt x="61" y="12"/>
                        <a:pt x="55" y="12"/>
                      </a:cubicBezTo>
                      <a:cubicBezTo>
                        <a:pt x="49" y="12"/>
                        <a:pt x="46" y="9"/>
                        <a:pt x="43" y="7"/>
                      </a:cubicBezTo>
                      <a:cubicBezTo>
                        <a:pt x="40" y="3"/>
                        <a:pt x="36" y="0"/>
                        <a:pt x="28" y="0"/>
                      </a:cubicBezTo>
                      <a:cubicBezTo>
                        <a:pt x="20" y="0"/>
                        <a:pt x="16" y="3"/>
                        <a:pt x="12" y="7"/>
                      </a:cubicBezTo>
                      <a:cubicBezTo>
                        <a:pt x="9" y="9"/>
                        <a:pt x="6" y="12"/>
                        <a:pt x="1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1" y="18"/>
                      </a:cubicBezTo>
                      <a:cubicBezTo>
                        <a:pt x="8" y="18"/>
                        <a:pt x="12" y="14"/>
                        <a:pt x="16" y="11"/>
                      </a:cubicBezTo>
                      <a:cubicBezTo>
                        <a:pt x="19" y="8"/>
                        <a:pt x="22" y="6"/>
                        <a:pt x="28" y="6"/>
                      </a:cubicBezTo>
                      <a:cubicBezTo>
                        <a:pt x="33" y="6"/>
                        <a:pt x="36" y="8"/>
                        <a:pt x="39" y="11"/>
                      </a:cubicBezTo>
                      <a:cubicBezTo>
                        <a:pt x="43" y="14"/>
                        <a:pt x="47" y="18"/>
                        <a:pt x="55" y="18"/>
                      </a:cubicBezTo>
                      <a:cubicBezTo>
                        <a:pt x="63" y="18"/>
                        <a:pt x="67" y="14"/>
                        <a:pt x="70" y="11"/>
                      </a:cubicBezTo>
                      <a:cubicBezTo>
                        <a:pt x="74" y="8"/>
                        <a:pt x="76" y="6"/>
                        <a:pt x="82" y="6"/>
                      </a:cubicBezTo>
                      <a:cubicBezTo>
                        <a:pt x="88" y="6"/>
                        <a:pt x="90" y="8"/>
                        <a:pt x="94" y="11"/>
                      </a:cubicBezTo>
                      <a:cubicBezTo>
                        <a:pt x="97" y="14"/>
                        <a:pt x="101" y="18"/>
                        <a:pt x="109" y="18"/>
                      </a:cubicBezTo>
                      <a:cubicBezTo>
                        <a:pt x="117" y="18"/>
                        <a:pt x="121" y="14"/>
                        <a:pt x="125" y="11"/>
                      </a:cubicBezTo>
                      <a:cubicBezTo>
                        <a:pt x="128" y="8"/>
                        <a:pt x="131" y="6"/>
                        <a:pt x="136" y="6"/>
                      </a:cubicBez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3" name="Google Shape;2813;p30"/>
                <p:cNvSpPr/>
                <p:nvPr/>
              </p:nvSpPr>
              <p:spPr>
                <a:xfrm>
                  <a:off x="8658957" y="6307426"/>
                  <a:ext cx="275732" cy="34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7" extrusionOk="0">
                      <a:moveTo>
                        <a:pt x="136" y="0"/>
                      </a:moveTo>
                      <a:cubicBezTo>
                        <a:pt x="128" y="0"/>
                        <a:pt x="124" y="3"/>
                        <a:pt x="121" y="6"/>
                      </a:cubicBezTo>
                      <a:cubicBezTo>
                        <a:pt x="118" y="9"/>
                        <a:pt x="115" y="11"/>
                        <a:pt x="109" y="11"/>
                      </a:cubicBezTo>
                      <a:cubicBezTo>
                        <a:pt x="104" y="11"/>
                        <a:pt x="101" y="9"/>
                        <a:pt x="98" y="6"/>
                      </a:cubicBezTo>
                      <a:cubicBezTo>
                        <a:pt x="94" y="3"/>
                        <a:pt x="90" y="0"/>
                        <a:pt x="82" y="0"/>
                      </a:cubicBezTo>
                      <a:cubicBezTo>
                        <a:pt x="74" y="0"/>
                        <a:pt x="70" y="3"/>
                        <a:pt x="67" y="6"/>
                      </a:cubicBezTo>
                      <a:cubicBezTo>
                        <a:pt x="63" y="9"/>
                        <a:pt x="61" y="11"/>
                        <a:pt x="55" y="11"/>
                      </a:cubicBezTo>
                      <a:cubicBezTo>
                        <a:pt x="49" y="11"/>
                        <a:pt x="46" y="9"/>
                        <a:pt x="43" y="6"/>
                      </a:cubicBezTo>
                      <a:cubicBezTo>
                        <a:pt x="40" y="3"/>
                        <a:pt x="36" y="0"/>
                        <a:pt x="28" y="0"/>
                      </a:cubicBezTo>
                      <a:cubicBezTo>
                        <a:pt x="20" y="0"/>
                        <a:pt x="16" y="3"/>
                        <a:pt x="12" y="6"/>
                      </a:cubicBezTo>
                      <a:cubicBezTo>
                        <a:pt x="9" y="9"/>
                        <a:pt x="6" y="11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1" y="17"/>
                      </a:cubicBezTo>
                      <a:cubicBezTo>
                        <a:pt x="8" y="17"/>
                        <a:pt x="12" y="14"/>
                        <a:pt x="16" y="11"/>
                      </a:cubicBezTo>
                      <a:cubicBezTo>
                        <a:pt x="19" y="8"/>
                        <a:pt x="22" y="6"/>
                        <a:pt x="28" y="6"/>
                      </a:cubicBezTo>
                      <a:cubicBezTo>
                        <a:pt x="33" y="6"/>
                        <a:pt x="36" y="8"/>
                        <a:pt x="39" y="11"/>
                      </a:cubicBezTo>
                      <a:cubicBezTo>
                        <a:pt x="43" y="14"/>
                        <a:pt x="47" y="17"/>
                        <a:pt x="55" y="17"/>
                      </a:cubicBezTo>
                      <a:cubicBezTo>
                        <a:pt x="63" y="17"/>
                        <a:pt x="67" y="14"/>
                        <a:pt x="70" y="11"/>
                      </a:cubicBezTo>
                      <a:cubicBezTo>
                        <a:pt x="74" y="8"/>
                        <a:pt x="76" y="6"/>
                        <a:pt x="82" y="6"/>
                      </a:cubicBezTo>
                      <a:cubicBezTo>
                        <a:pt x="88" y="6"/>
                        <a:pt x="90" y="8"/>
                        <a:pt x="94" y="11"/>
                      </a:cubicBezTo>
                      <a:cubicBezTo>
                        <a:pt x="97" y="14"/>
                        <a:pt x="101" y="17"/>
                        <a:pt x="109" y="17"/>
                      </a:cubicBezTo>
                      <a:cubicBezTo>
                        <a:pt x="117" y="17"/>
                        <a:pt x="121" y="14"/>
                        <a:pt x="125" y="11"/>
                      </a:cubicBezTo>
                      <a:cubicBezTo>
                        <a:pt x="128" y="8"/>
                        <a:pt x="131" y="6"/>
                        <a:pt x="136" y="6"/>
                      </a:cubicBez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4" name="Google Shape;2814;p30"/>
                <p:cNvSpPr/>
                <p:nvPr/>
              </p:nvSpPr>
              <p:spPr>
                <a:xfrm>
                  <a:off x="8729753" y="6175770"/>
                  <a:ext cx="52165" cy="53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26" extrusionOk="0">
                      <a:moveTo>
                        <a:pt x="5" y="22"/>
                      </a:moveTo>
                      <a:cubicBezTo>
                        <a:pt x="10" y="26"/>
                        <a:pt x="17" y="25"/>
                        <a:pt x="22" y="21"/>
                      </a:cubicBezTo>
                      <a:cubicBezTo>
                        <a:pt x="26" y="16"/>
                        <a:pt x="26" y="8"/>
                        <a:pt x="21" y="4"/>
                      </a:cubicBezTo>
                      <a:cubicBezTo>
                        <a:pt x="16" y="0"/>
                        <a:pt x="8" y="0"/>
                        <a:pt x="4" y="5"/>
                      </a:cubicBezTo>
                      <a:cubicBezTo>
                        <a:pt x="0" y="10"/>
                        <a:pt x="0" y="17"/>
                        <a:pt x="5" y="2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15" name="Google Shape;2815;p30"/>
              <p:cNvGrpSpPr/>
              <p:nvPr/>
            </p:nvGrpSpPr>
            <p:grpSpPr>
              <a:xfrm>
                <a:off x="8442843" y="4925042"/>
                <a:ext cx="414839" cy="258343"/>
                <a:chOff x="8442843" y="4925042"/>
                <a:chExt cx="414839" cy="258343"/>
              </a:xfrm>
            </p:grpSpPr>
            <p:sp>
              <p:nvSpPr>
                <p:cNvPr id="2816" name="Google Shape;2816;p30"/>
                <p:cNvSpPr/>
                <p:nvPr/>
              </p:nvSpPr>
              <p:spPr>
                <a:xfrm>
                  <a:off x="8458989" y="4925042"/>
                  <a:ext cx="310508" cy="16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80" extrusionOk="0">
                      <a:moveTo>
                        <a:pt x="8" y="60"/>
                      </a:moveTo>
                      <a:cubicBezTo>
                        <a:pt x="77" y="61"/>
                        <a:pt x="77" y="61"/>
                        <a:pt x="77" y="61"/>
                      </a:cubicBezTo>
                      <a:cubicBezTo>
                        <a:pt x="78" y="62"/>
                        <a:pt x="79" y="63"/>
                        <a:pt x="79" y="63"/>
                      </a:cubicBezTo>
                      <a:cubicBezTo>
                        <a:pt x="90" y="73"/>
                        <a:pt x="90" y="73"/>
                        <a:pt x="90" y="73"/>
                      </a:cubicBezTo>
                      <a:cubicBezTo>
                        <a:pt x="96" y="68"/>
                        <a:pt x="103" y="63"/>
                        <a:pt x="115" y="63"/>
                      </a:cubicBezTo>
                      <a:cubicBezTo>
                        <a:pt x="129" y="63"/>
                        <a:pt x="136" y="69"/>
                        <a:pt x="142" y="75"/>
                      </a:cubicBezTo>
                      <a:cubicBezTo>
                        <a:pt x="145" y="77"/>
                        <a:pt x="147" y="79"/>
                        <a:pt x="150" y="80"/>
                      </a:cubicBezTo>
                      <a:cubicBezTo>
                        <a:pt x="152" y="77"/>
                        <a:pt x="153" y="74"/>
                        <a:pt x="149" y="71"/>
                      </a:cubicBezTo>
                      <a:cubicBezTo>
                        <a:pt x="106" y="33"/>
                        <a:pt x="106" y="33"/>
                        <a:pt x="106" y="33"/>
                      </a:cubicBezTo>
                      <a:cubicBezTo>
                        <a:pt x="106" y="32"/>
                        <a:pt x="105" y="32"/>
                        <a:pt x="104" y="32"/>
                      </a:cubicBezTo>
                      <a:cubicBezTo>
                        <a:pt x="114" y="20"/>
                        <a:pt x="114" y="20"/>
                        <a:pt x="114" y="20"/>
                      </a:cubicBezTo>
                      <a:cubicBezTo>
                        <a:pt x="130" y="34"/>
                        <a:pt x="130" y="34"/>
                        <a:pt x="130" y="34"/>
                      </a:cubicBezTo>
                      <a:cubicBezTo>
                        <a:pt x="133" y="37"/>
                        <a:pt x="138" y="37"/>
                        <a:pt x="141" y="33"/>
                      </a:cubicBezTo>
                      <a:cubicBezTo>
                        <a:pt x="144" y="30"/>
                        <a:pt x="144" y="25"/>
                        <a:pt x="140" y="22"/>
                      </a:cubicBezTo>
                      <a:cubicBezTo>
                        <a:pt x="119" y="3"/>
                        <a:pt x="119" y="3"/>
                        <a:pt x="119" y="3"/>
                      </a:cubicBezTo>
                      <a:cubicBezTo>
                        <a:pt x="119" y="3"/>
                        <a:pt x="119" y="3"/>
                        <a:pt x="119" y="3"/>
                      </a:cubicBezTo>
                      <a:cubicBezTo>
                        <a:pt x="119" y="3"/>
                        <a:pt x="119" y="3"/>
                        <a:pt x="119" y="3"/>
                      </a:cubicBezTo>
                      <a:cubicBezTo>
                        <a:pt x="115" y="0"/>
                        <a:pt x="110" y="0"/>
                        <a:pt x="107" y="3"/>
                      </a:cubicBezTo>
                      <a:cubicBezTo>
                        <a:pt x="85" y="30"/>
                        <a:pt x="85" y="30"/>
                        <a:pt x="85" y="30"/>
                      </a:cubicBezTo>
                      <a:cubicBezTo>
                        <a:pt x="85" y="30"/>
                        <a:pt x="84" y="30"/>
                        <a:pt x="84" y="31"/>
                      </a:cubicBezTo>
                      <a:cubicBezTo>
                        <a:pt x="74" y="42"/>
                        <a:pt x="74" y="42"/>
                        <a:pt x="74" y="42"/>
                      </a:cubicBezTo>
                      <a:cubicBezTo>
                        <a:pt x="74" y="42"/>
                        <a:pt x="73" y="43"/>
                        <a:pt x="73" y="45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3" y="44"/>
                        <a:pt x="0" y="48"/>
                        <a:pt x="0" y="52"/>
                      </a:cubicBezTo>
                      <a:cubicBezTo>
                        <a:pt x="0" y="57"/>
                        <a:pt x="3" y="60"/>
                        <a:pt x="8" y="6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7" name="Google Shape;2817;p30"/>
                <p:cNvSpPr/>
                <p:nvPr/>
              </p:nvSpPr>
              <p:spPr>
                <a:xfrm>
                  <a:off x="8442843" y="5062908"/>
                  <a:ext cx="414839" cy="5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27" extrusionOk="0">
                      <a:moveTo>
                        <a:pt x="204" y="0"/>
                      </a:moveTo>
                      <a:cubicBezTo>
                        <a:pt x="193" y="1"/>
                        <a:pt x="187" y="6"/>
                        <a:pt x="182" y="10"/>
                      </a:cubicBezTo>
                      <a:cubicBezTo>
                        <a:pt x="177" y="15"/>
                        <a:pt x="173" y="18"/>
                        <a:pt x="164" y="18"/>
                      </a:cubicBezTo>
                      <a:cubicBezTo>
                        <a:pt x="156" y="18"/>
                        <a:pt x="152" y="15"/>
                        <a:pt x="147" y="10"/>
                      </a:cubicBezTo>
                      <a:cubicBezTo>
                        <a:pt x="141" y="6"/>
                        <a:pt x="135" y="0"/>
                        <a:pt x="123" y="0"/>
                      </a:cubicBezTo>
                      <a:cubicBezTo>
                        <a:pt x="112" y="0"/>
                        <a:pt x="105" y="6"/>
                        <a:pt x="100" y="10"/>
                      </a:cubicBezTo>
                      <a:cubicBezTo>
                        <a:pt x="95" y="15"/>
                        <a:pt x="91" y="18"/>
                        <a:pt x="83" y="18"/>
                      </a:cubicBezTo>
                      <a:cubicBezTo>
                        <a:pt x="74" y="18"/>
                        <a:pt x="70" y="15"/>
                        <a:pt x="65" y="10"/>
                      </a:cubicBezTo>
                      <a:cubicBezTo>
                        <a:pt x="60" y="6"/>
                        <a:pt x="54" y="0"/>
                        <a:pt x="42" y="0"/>
                      </a:cubicBezTo>
                      <a:cubicBezTo>
                        <a:pt x="30" y="0"/>
                        <a:pt x="24" y="6"/>
                        <a:pt x="19" y="10"/>
                      </a:cubicBezTo>
                      <a:cubicBezTo>
                        <a:pt x="14" y="15"/>
                        <a:pt x="10" y="18"/>
                        <a:pt x="1" y="18"/>
                      </a:cubicBezTo>
                      <a:cubicBezTo>
                        <a:pt x="1" y="18"/>
                        <a:pt x="0" y="18"/>
                        <a:pt x="0" y="18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7"/>
                        <a:pt x="1" y="27"/>
                        <a:pt x="1" y="27"/>
                      </a:cubicBezTo>
                      <a:cubicBezTo>
                        <a:pt x="13" y="27"/>
                        <a:pt x="19" y="22"/>
                        <a:pt x="24" y="17"/>
                      </a:cubicBezTo>
                      <a:cubicBezTo>
                        <a:pt x="29" y="13"/>
                        <a:pt x="33" y="9"/>
                        <a:pt x="42" y="9"/>
                      </a:cubicBezTo>
                      <a:cubicBezTo>
                        <a:pt x="50" y="9"/>
                        <a:pt x="55" y="13"/>
                        <a:pt x="59" y="17"/>
                      </a:cubicBezTo>
                      <a:cubicBezTo>
                        <a:pt x="65" y="22"/>
                        <a:pt x="71" y="27"/>
                        <a:pt x="83" y="27"/>
                      </a:cubicBezTo>
                      <a:cubicBezTo>
                        <a:pt x="95" y="27"/>
                        <a:pt x="101" y="22"/>
                        <a:pt x="106" y="17"/>
                      </a:cubicBezTo>
                      <a:cubicBezTo>
                        <a:pt x="111" y="13"/>
                        <a:pt x="115" y="9"/>
                        <a:pt x="123" y="9"/>
                      </a:cubicBezTo>
                      <a:cubicBezTo>
                        <a:pt x="132" y="9"/>
                        <a:pt x="136" y="13"/>
                        <a:pt x="141" y="17"/>
                      </a:cubicBezTo>
                      <a:cubicBezTo>
                        <a:pt x="146" y="22"/>
                        <a:pt x="152" y="27"/>
                        <a:pt x="164" y="27"/>
                      </a:cubicBezTo>
                      <a:cubicBezTo>
                        <a:pt x="176" y="27"/>
                        <a:pt x="182" y="22"/>
                        <a:pt x="187" y="17"/>
                      </a:cubicBezTo>
                      <a:cubicBezTo>
                        <a:pt x="192" y="13"/>
                        <a:pt x="196" y="9"/>
                        <a:pt x="204" y="9"/>
                      </a:cubicBez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8" name="Google Shape;2818;p30"/>
                <p:cNvSpPr/>
                <p:nvPr/>
              </p:nvSpPr>
              <p:spPr>
                <a:xfrm>
                  <a:off x="8442843" y="5095201"/>
                  <a:ext cx="414839" cy="55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27" extrusionOk="0">
                      <a:moveTo>
                        <a:pt x="204" y="0"/>
                      </a:moveTo>
                      <a:cubicBezTo>
                        <a:pt x="193" y="1"/>
                        <a:pt x="187" y="6"/>
                        <a:pt x="182" y="10"/>
                      </a:cubicBezTo>
                      <a:cubicBezTo>
                        <a:pt x="177" y="15"/>
                        <a:pt x="173" y="18"/>
                        <a:pt x="164" y="18"/>
                      </a:cubicBezTo>
                      <a:cubicBezTo>
                        <a:pt x="156" y="18"/>
                        <a:pt x="152" y="15"/>
                        <a:pt x="147" y="10"/>
                      </a:cubicBezTo>
                      <a:cubicBezTo>
                        <a:pt x="141" y="6"/>
                        <a:pt x="135" y="0"/>
                        <a:pt x="123" y="0"/>
                      </a:cubicBezTo>
                      <a:cubicBezTo>
                        <a:pt x="112" y="0"/>
                        <a:pt x="105" y="6"/>
                        <a:pt x="100" y="10"/>
                      </a:cubicBezTo>
                      <a:cubicBezTo>
                        <a:pt x="95" y="15"/>
                        <a:pt x="91" y="18"/>
                        <a:pt x="83" y="18"/>
                      </a:cubicBezTo>
                      <a:cubicBezTo>
                        <a:pt x="74" y="18"/>
                        <a:pt x="70" y="15"/>
                        <a:pt x="65" y="10"/>
                      </a:cubicBezTo>
                      <a:cubicBezTo>
                        <a:pt x="60" y="6"/>
                        <a:pt x="54" y="0"/>
                        <a:pt x="42" y="0"/>
                      </a:cubicBezTo>
                      <a:cubicBezTo>
                        <a:pt x="30" y="0"/>
                        <a:pt x="24" y="6"/>
                        <a:pt x="19" y="10"/>
                      </a:cubicBezTo>
                      <a:cubicBezTo>
                        <a:pt x="14" y="15"/>
                        <a:pt x="10" y="18"/>
                        <a:pt x="1" y="18"/>
                      </a:cubicBezTo>
                      <a:cubicBezTo>
                        <a:pt x="1" y="18"/>
                        <a:pt x="0" y="18"/>
                        <a:pt x="0" y="18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7"/>
                        <a:pt x="1" y="27"/>
                        <a:pt x="1" y="27"/>
                      </a:cubicBezTo>
                      <a:cubicBezTo>
                        <a:pt x="13" y="27"/>
                        <a:pt x="19" y="22"/>
                        <a:pt x="24" y="17"/>
                      </a:cubicBezTo>
                      <a:cubicBezTo>
                        <a:pt x="29" y="13"/>
                        <a:pt x="33" y="9"/>
                        <a:pt x="42" y="9"/>
                      </a:cubicBezTo>
                      <a:cubicBezTo>
                        <a:pt x="50" y="9"/>
                        <a:pt x="55" y="13"/>
                        <a:pt x="59" y="17"/>
                      </a:cubicBezTo>
                      <a:cubicBezTo>
                        <a:pt x="65" y="22"/>
                        <a:pt x="71" y="27"/>
                        <a:pt x="83" y="27"/>
                      </a:cubicBezTo>
                      <a:cubicBezTo>
                        <a:pt x="95" y="27"/>
                        <a:pt x="101" y="22"/>
                        <a:pt x="106" y="17"/>
                      </a:cubicBezTo>
                      <a:cubicBezTo>
                        <a:pt x="111" y="13"/>
                        <a:pt x="115" y="9"/>
                        <a:pt x="123" y="9"/>
                      </a:cubicBezTo>
                      <a:cubicBezTo>
                        <a:pt x="132" y="9"/>
                        <a:pt x="136" y="13"/>
                        <a:pt x="141" y="17"/>
                      </a:cubicBezTo>
                      <a:cubicBezTo>
                        <a:pt x="146" y="22"/>
                        <a:pt x="152" y="27"/>
                        <a:pt x="164" y="27"/>
                      </a:cubicBezTo>
                      <a:cubicBezTo>
                        <a:pt x="176" y="27"/>
                        <a:pt x="182" y="22"/>
                        <a:pt x="187" y="17"/>
                      </a:cubicBezTo>
                      <a:cubicBezTo>
                        <a:pt x="192" y="13"/>
                        <a:pt x="196" y="9"/>
                        <a:pt x="204" y="9"/>
                      </a:cubicBez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9" name="Google Shape;2819;p30"/>
                <p:cNvSpPr/>
                <p:nvPr/>
              </p:nvSpPr>
              <p:spPr>
                <a:xfrm>
                  <a:off x="8442843" y="5128736"/>
                  <a:ext cx="414839" cy="5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27" extrusionOk="0">
                      <a:moveTo>
                        <a:pt x="204" y="0"/>
                      </a:moveTo>
                      <a:cubicBezTo>
                        <a:pt x="193" y="1"/>
                        <a:pt x="187" y="6"/>
                        <a:pt x="182" y="10"/>
                      </a:cubicBezTo>
                      <a:cubicBezTo>
                        <a:pt x="177" y="15"/>
                        <a:pt x="173" y="18"/>
                        <a:pt x="164" y="18"/>
                      </a:cubicBezTo>
                      <a:cubicBezTo>
                        <a:pt x="156" y="18"/>
                        <a:pt x="152" y="15"/>
                        <a:pt x="147" y="10"/>
                      </a:cubicBezTo>
                      <a:cubicBezTo>
                        <a:pt x="141" y="6"/>
                        <a:pt x="135" y="0"/>
                        <a:pt x="123" y="0"/>
                      </a:cubicBezTo>
                      <a:cubicBezTo>
                        <a:pt x="112" y="0"/>
                        <a:pt x="105" y="6"/>
                        <a:pt x="100" y="10"/>
                      </a:cubicBezTo>
                      <a:cubicBezTo>
                        <a:pt x="95" y="15"/>
                        <a:pt x="91" y="18"/>
                        <a:pt x="83" y="18"/>
                      </a:cubicBezTo>
                      <a:cubicBezTo>
                        <a:pt x="74" y="18"/>
                        <a:pt x="70" y="15"/>
                        <a:pt x="65" y="10"/>
                      </a:cubicBezTo>
                      <a:cubicBezTo>
                        <a:pt x="60" y="6"/>
                        <a:pt x="54" y="0"/>
                        <a:pt x="42" y="0"/>
                      </a:cubicBezTo>
                      <a:cubicBezTo>
                        <a:pt x="30" y="0"/>
                        <a:pt x="24" y="6"/>
                        <a:pt x="19" y="10"/>
                      </a:cubicBezTo>
                      <a:cubicBezTo>
                        <a:pt x="14" y="15"/>
                        <a:pt x="10" y="18"/>
                        <a:pt x="1" y="18"/>
                      </a:cubicBezTo>
                      <a:cubicBezTo>
                        <a:pt x="1" y="18"/>
                        <a:pt x="0" y="18"/>
                        <a:pt x="0" y="18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7"/>
                        <a:pt x="1" y="27"/>
                        <a:pt x="1" y="27"/>
                      </a:cubicBezTo>
                      <a:cubicBezTo>
                        <a:pt x="13" y="27"/>
                        <a:pt x="19" y="22"/>
                        <a:pt x="24" y="17"/>
                      </a:cubicBezTo>
                      <a:cubicBezTo>
                        <a:pt x="29" y="13"/>
                        <a:pt x="33" y="9"/>
                        <a:pt x="42" y="9"/>
                      </a:cubicBezTo>
                      <a:cubicBezTo>
                        <a:pt x="50" y="9"/>
                        <a:pt x="55" y="13"/>
                        <a:pt x="59" y="17"/>
                      </a:cubicBezTo>
                      <a:cubicBezTo>
                        <a:pt x="65" y="22"/>
                        <a:pt x="71" y="27"/>
                        <a:pt x="83" y="27"/>
                      </a:cubicBezTo>
                      <a:cubicBezTo>
                        <a:pt x="95" y="27"/>
                        <a:pt x="101" y="22"/>
                        <a:pt x="106" y="17"/>
                      </a:cubicBezTo>
                      <a:cubicBezTo>
                        <a:pt x="111" y="13"/>
                        <a:pt x="115" y="9"/>
                        <a:pt x="123" y="9"/>
                      </a:cubicBezTo>
                      <a:cubicBezTo>
                        <a:pt x="132" y="9"/>
                        <a:pt x="136" y="13"/>
                        <a:pt x="141" y="17"/>
                      </a:cubicBezTo>
                      <a:cubicBezTo>
                        <a:pt x="146" y="22"/>
                        <a:pt x="152" y="27"/>
                        <a:pt x="164" y="27"/>
                      </a:cubicBezTo>
                      <a:cubicBezTo>
                        <a:pt x="176" y="27"/>
                        <a:pt x="182" y="22"/>
                        <a:pt x="187" y="17"/>
                      </a:cubicBezTo>
                      <a:cubicBezTo>
                        <a:pt x="192" y="13"/>
                        <a:pt x="196" y="10"/>
                        <a:pt x="204" y="9"/>
                      </a:cubicBez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0" name="Google Shape;2820;p30"/>
                <p:cNvSpPr/>
                <p:nvPr/>
              </p:nvSpPr>
              <p:spPr>
                <a:xfrm>
                  <a:off x="8550900" y="4931252"/>
                  <a:ext cx="79490" cy="7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39" extrusionOk="0">
                      <a:moveTo>
                        <a:pt x="8" y="33"/>
                      </a:moveTo>
                      <a:cubicBezTo>
                        <a:pt x="15" y="39"/>
                        <a:pt x="26" y="39"/>
                        <a:pt x="32" y="31"/>
                      </a:cubicBezTo>
                      <a:cubicBezTo>
                        <a:pt x="39" y="24"/>
                        <a:pt x="38" y="13"/>
                        <a:pt x="31" y="7"/>
                      </a:cubicBezTo>
                      <a:cubicBezTo>
                        <a:pt x="24" y="0"/>
                        <a:pt x="12" y="1"/>
                        <a:pt x="6" y="8"/>
                      </a:cubicBezTo>
                      <a:cubicBezTo>
                        <a:pt x="0" y="15"/>
                        <a:pt x="0" y="26"/>
                        <a:pt x="8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21" name="Google Shape;2821;p30"/>
              <p:cNvSpPr/>
              <p:nvPr/>
            </p:nvSpPr>
            <p:spPr>
              <a:xfrm>
                <a:off x="8873828" y="5590772"/>
                <a:ext cx="191273" cy="319203"/>
              </a:xfrm>
              <a:custGeom>
                <a:avLst/>
                <a:gdLst/>
                <a:ahLst/>
                <a:cxnLst/>
                <a:rect l="l" t="t" r="r" b="b"/>
                <a:pathLst>
                  <a:path w="94" h="157" extrusionOk="0">
                    <a:moveTo>
                      <a:pt x="91" y="92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1" y="20"/>
                      <a:pt x="71" y="0"/>
                      <a:pt x="47" y="0"/>
                    </a:cubicBezTo>
                    <a:cubicBezTo>
                      <a:pt x="22" y="0"/>
                      <a:pt x="3" y="20"/>
                      <a:pt x="3" y="44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0" y="94"/>
                      <a:pt x="0" y="97"/>
                      <a:pt x="1" y="99"/>
                    </a:cubicBezTo>
                    <a:cubicBezTo>
                      <a:pt x="2" y="101"/>
                      <a:pt x="5" y="101"/>
                      <a:pt x="7" y="100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8" y="87"/>
                      <a:pt x="28" y="87"/>
                      <a:pt x="28" y="86"/>
                    </a:cubicBezTo>
                    <a:cubicBezTo>
                      <a:pt x="29" y="86"/>
                      <a:pt x="30" y="85"/>
                      <a:pt x="30" y="8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3" y="151"/>
                      <a:pt x="33" y="151"/>
                      <a:pt x="33" y="151"/>
                    </a:cubicBezTo>
                    <a:cubicBezTo>
                      <a:pt x="33" y="154"/>
                      <a:pt x="36" y="157"/>
                      <a:pt x="39" y="157"/>
                    </a:cubicBezTo>
                    <a:cubicBezTo>
                      <a:pt x="42" y="157"/>
                      <a:pt x="44" y="154"/>
                      <a:pt x="44" y="151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9" y="102"/>
                      <a:pt x="49" y="102"/>
                      <a:pt x="49" y="102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49" y="154"/>
                      <a:pt x="51" y="157"/>
                      <a:pt x="55" y="157"/>
                    </a:cubicBezTo>
                    <a:cubicBezTo>
                      <a:pt x="58" y="157"/>
                      <a:pt x="60" y="154"/>
                      <a:pt x="60" y="151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85"/>
                      <a:pt x="65" y="86"/>
                      <a:pt x="65" y="86"/>
                    </a:cubicBezTo>
                    <a:cubicBezTo>
                      <a:pt x="66" y="87"/>
                      <a:pt x="66" y="87"/>
                      <a:pt x="67" y="87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89" y="101"/>
                      <a:pt x="92" y="101"/>
                      <a:pt x="93" y="99"/>
                    </a:cubicBezTo>
                    <a:cubicBezTo>
                      <a:pt x="94" y="97"/>
                      <a:pt x="94" y="94"/>
                      <a:pt x="91" y="92"/>
                    </a:cubicBezTo>
                    <a:close/>
                    <a:moveTo>
                      <a:pt x="86" y="89"/>
                    </a:moveTo>
                    <a:cubicBezTo>
                      <a:pt x="72" y="80"/>
                      <a:pt x="72" y="80"/>
                      <a:pt x="72" y="80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2" y="48"/>
                      <a:pt x="59" y="47"/>
                      <a:pt x="57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3" y="47"/>
                      <a:pt x="32" y="48"/>
                      <a:pt x="31" y="5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22"/>
                      <a:pt x="25" y="4"/>
                      <a:pt x="47" y="4"/>
                    </a:cubicBezTo>
                    <a:cubicBezTo>
                      <a:pt x="69" y="4"/>
                      <a:pt x="86" y="22"/>
                      <a:pt x="86" y="44"/>
                    </a:cubicBezTo>
                    <a:lnTo>
                      <a:pt x="86" y="8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30"/>
              <p:cNvSpPr/>
              <p:nvPr/>
            </p:nvSpPr>
            <p:spPr>
              <a:xfrm>
                <a:off x="8947108" y="5640454"/>
                <a:ext cx="42229" cy="4222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23" name="Google Shape;2823;p30"/>
              <p:cNvGrpSpPr/>
              <p:nvPr/>
            </p:nvGrpSpPr>
            <p:grpSpPr>
              <a:xfrm>
                <a:off x="8368321" y="4972239"/>
                <a:ext cx="73279" cy="90669"/>
                <a:chOff x="8368321" y="4972239"/>
                <a:chExt cx="73279" cy="90669"/>
              </a:xfrm>
            </p:grpSpPr>
            <p:sp>
              <p:nvSpPr>
                <p:cNvPr id="2824" name="Google Shape;2824;p30"/>
                <p:cNvSpPr/>
                <p:nvPr/>
              </p:nvSpPr>
              <p:spPr>
                <a:xfrm>
                  <a:off x="8424212" y="4975965"/>
                  <a:ext cx="17388" cy="26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3" extrusionOk="0">
                      <a:moveTo>
                        <a:pt x="5" y="8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5" y="2"/>
                        <a:pt x="4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11"/>
                        <a:pt x="5" y="13"/>
                        <a:pt x="3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5" y="9"/>
                        <a:pt x="5" y="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5" name="Google Shape;2825;p30"/>
                <p:cNvSpPr/>
                <p:nvPr/>
              </p:nvSpPr>
              <p:spPr>
                <a:xfrm>
                  <a:off x="8385709" y="4972239"/>
                  <a:ext cx="37261" cy="44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22" extrusionOk="0">
                      <a:moveTo>
                        <a:pt x="18" y="17"/>
                      </a:moveTo>
                      <a:cubicBezTo>
                        <a:pt x="18" y="20"/>
                        <a:pt x="15" y="22"/>
                        <a:pt x="12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4" y="22"/>
                        <a:pt x="1" y="20"/>
                        <a:pt x="1" y="1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18" y="1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6" name="Google Shape;2826;p30"/>
                <p:cNvSpPr/>
                <p:nvPr/>
              </p:nvSpPr>
              <p:spPr>
                <a:xfrm>
                  <a:off x="8398129" y="5018195"/>
                  <a:ext cx="14904" cy="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3" extrusionOk="0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7" y="1"/>
                        <a:pt x="7" y="2"/>
                      </a:cubicBezTo>
                      <a:cubicBezTo>
                        <a:pt x="7" y="2"/>
                        <a:pt x="6" y="3"/>
                        <a:pt x="5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7" name="Google Shape;2827;p30"/>
                <p:cNvSpPr/>
                <p:nvPr/>
              </p:nvSpPr>
              <p:spPr>
                <a:xfrm>
                  <a:off x="8398129" y="5050487"/>
                  <a:ext cx="14904" cy="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3" extrusionOk="0">
                      <a:moveTo>
                        <a:pt x="5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7" y="1"/>
                        <a:pt x="7" y="1"/>
                      </a:cubicBezTo>
                      <a:cubicBezTo>
                        <a:pt x="7" y="2"/>
                        <a:pt x="6" y="3"/>
                        <a:pt x="5" y="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8" name="Google Shape;2828;p30"/>
                <p:cNvSpPr/>
                <p:nvPr/>
              </p:nvSpPr>
              <p:spPr>
                <a:xfrm>
                  <a:off x="8390677" y="5059182"/>
                  <a:ext cx="29809" cy="3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2" extrusionOk="0">
                      <a:moveTo>
                        <a:pt x="1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5" y="1"/>
                        <a:pt x="15" y="1"/>
                      </a:cubicBezTo>
                      <a:cubicBezTo>
                        <a:pt x="15" y="2"/>
                        <a:pt x="15" y="2"/>
                        <a:pt x="14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9" name="Google Shape;2829;p30"/>
                <p:cNvSpPr/>
                <p:nvPr/>
              </p:nvSpPr>
              <p:spPr>
                <a:xfrm>
                  <a:off x="8400613" y="5026889"/>
                  <a:ext cx="7452" cy="2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11" extrusionOk="0">
                      <a:moveTo>
                        <a:pt x="4" y="2"/>
                      </a:move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3" y="11"/>
                        <a:pt x="2" y="11"/>
                      </a:cubicBezTo>
                      <a:cubicBezTo>
                        <a:pt x="2" y="11"/>
                        <a:pt x="1" y="10"/>
                        <a:pt x="1" y="1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0" name="Google Shape;2830;p30"/>
                <p:cNvSpPr/>
                <p:nvPr/>
              </p:nvSpPr>
              <p:spPr>
                <a:xfrm>
                  <a:off x="8368321" y="4975965"/>
                  <a:ext cx="16146" cy="26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3" extrusionOk="0">
                      <a:moveTo>
                        <a:pt x="5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3" y="3"/>
                        <a:pt x="3" y="4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9"/>
                        <a:pt x="5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3" y="13"/>
                        <a:pt x="1" y="11"/>
                        <a:pt x="1" y="9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31" name="Google Shape;2831;p30"/>
              <p:cNvGrpSpPr/>
              <p:nvPr/>
            </p:nvGrpSpPr>
            <p:grpSpPr>
              <a:xfrm>
                <a:off x="9209178" y="5936058"/>
                <a:ext cx="125445" cy="126687"/>
                <a:chOff x="9209178" y="5936058"/>
                <a:chExt cx="125445" cy="126687"/>
              </a:xfrm>
            </p:grpSpPr>
            <p:sp>
              <p:nvSpPr>
                <p:cNvPr id="2832" name="Google Shape;2832;p30"/>
                <p:cNvSpPr/>
                <p:nvPr/>
              </p:nvSpPr>
              <p:spPr>
                <a:xfrm>
                  <a:off x="9226566" y="5948478"/>
                  <a:ext cx="8694" cy="8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4" extrusionOk="0">
                      <a:moveTo>
                        <a:pt x="3" y="3"/>
                      </a:moveTo>
                      <a:cubicBezTo>
                        <a:pt x="4" y="2"/>
                        <a:pt x="4" y="1"/>
                        <a:pt x="4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1" y="4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3" name="Google Shape;2833;p30"/>
                <p:cNvSpPr/>
                <p:nvPr/>
              </p:nvSpPr>
              <p:spPr>
                <a:xfrm>
                  <a:off x="9238986" y="5936058"/>
                  <a:ext cx="38503" cy="1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9" extrusionOk="0">
                      <a:moveTo>
                        <a:pt x="0" y="9"/>
                      </a:moveTo>
                      <a:cubicBezTo>
                        <a:pt x="5" y="8"/>
                        <a:pt x="12" y="5"/>
                        <a:pt x="19" y="0"/>
                      </a:cubicBezTo>
                      <a:cubicBezTo>
                        <a:pt x="18" y="0"/>
                        <a:pt x="17" y="0"/>
                        <a:pt x="16" y="0"/>
                      </a:cubicBezTo>
                      <a:cubicBezTo>
                        <a:pt x="11" y="0"/>
                        <a:pt x="6" y="1"/>
                        <a:pt x="2" y="4"/>
                      </a:cubicBezTo>
                      <a:cubicBezTo>
                        <a:pt x="1" y="5"/>
                        <a:pt x="1" y="7"/>
                        <a:pt x="0" y="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4" name="Google Shape;2834;p30"/>
                <p:cNvSpPr/>
                <p:nvPr/>
              </p:nvSpPr>
              <p:spPr>
                <a:xfrm>
                  <a:off x="9238986" y="5938542"/>
                  <a:ext cx="86942" cy="3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16" extrusionOk="0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3"/>
                      </a:cubicBezTo>
                      <a:cubicBezTo>
                        <a:pt x="2" y="12"/>
                        <a:pt x="4" y="12"/>
                        <a:pt x="6" y="11"/>
                      </a:cubicBezTo>
                      <a:cubicBezTo>
                        <a:pt x="17" y="8"/>
                        <a:pt x="30" y="10"/>
                        <a:pt x="43" y="16"/>
                      </a:cubicBezTo>
                      <a:cubicBezTo>
                        <a:pt x="39" y="8"/>
                        <a:pt x="32" y="2"/>
                        <a:pt x="23" y="0"/>
                      </a:cubicBezTo>
                      <a:cubicBezTo>
                        <a:pt x="14" y="7"/>
                        <a:pt x="6" y="9"/>
                        <a:pt x="0" y="1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5" name="Google Shape;2835;p30"/>
                <p:cNvSpPr/>
                <p:nvPr/>
              </p:nvSpPr>
              <p:spPr>
                <a:xfrm>
                  <a:off x="9210420" y="5960898"/>
                  <a:ext cx="22357" cy="28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4" extrusionOk="0">
                      <a:moveTo>
                        <a:pt x="11" y="4"/>
                      </a:moveTo>
                      <a:cubicBezTo>
                        <a:pt x="11" y="3"/>
                        <a:pt x="11" y="1"/>
                        <a:pt x="11" y="0"/>
                      </a:cubicBezTo>
                      <a:cubicBezTo>
                        <a:pt x="9" y="1"/>
                        <a:pt x="7" y="1"/>
                        <a:pt x="6" y="1"/>
                      </a:cubicBez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2" y="4"/>
                        <a:pt x="0" y="9"/>
                        <a:pt x="0" y="14"/>
                      </a:cubicBezTo>
                      <a:cubicBezTo>
                        <a:pt x="2" y="11"/>
                        <a:pt x="5" y="7"/>
                        <a:pt x="11" y="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6" name="Google Shape;2836;p30"/>
                <p:cNvSpPr/>
                <p:nvPr/>
              </p:nvSpPr>
              <p:spPr>
                <a:xfrm>
                  <a:off x="9241471" y="5986981"/>
                  <a:ext cx="83216" cy="7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36" extrusionOk="0">
                      <a:moveTo>
                        <a:pt x="1" y="2"/>
                      </a:move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2" y="15"/>
                        <a:pt x="9" y="27"/>
                        <a:pt x="22" y="36"/>
                      </a:cubicBezTo>
                      <a:cubicBezTo>
                        <a:pt x="30" y="34"/>
                        <a:pt x="37" y="29"/>
                        <a:pt x="41" y="22"/>
                      </a:cubicBezTo>
                      <a:cubicBezTo>
                        <a:pt x="33" y="15"/>
                        <a:pt x="14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7" name="Google Shape;2837;p30"/>
                <p:cNvSpPr/>
                <p:nvPr/>
              </p:nvSpPr>
              <p:spPr>
                <a:xfrm>
                  <a:off x="9238986" y="5960898"/>
                  <a:ext cx="95637" cy="6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33" extrusionOk="0">
                      <a:moveTo>
                        <a:pt x="7" y="3"/>
                      </a:moveTo>
                      <a:cubicBezTo>
                        <a:pt x="4" y="3"/>
                        <a:pt x="2" y="4"/>
                        <a:pt x="0" y="5"/>
                      </a:cubicBezTo>
                      <a:cubicBezTo>
                        <a:pt x="0" y="8"/>
                        <a:pt x="0" y="10"/>
                        <a:pt x="0" y="12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16" y="11"/>
                        <a:pt x="34" y="25"/>
                        <a:pt x="43" y="33"/>
                      </a:cubicBezTo>
                      <a:cubicBezTo>
                        <a:pt x="45" y="29"/>
                        <a:pt x="47" y="24"/>
                        <a:pt x="47" y="19"/>
                      </a:cubicBezTo>
                      <a:cubicBezTo>
                        <a:pt x="47" y="15"/>
                        <a:pt x="46" y="12"/>
                        <a:pt x="45" y="9"/>
                      </a:cubicBezTo>
                      <a:cubicBezTo>
                        <a:pt x="31" y="2"/>
                        <a:pt x="18" y="0"/>
                        <a:pt x="7" y="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8" name="Google Shape;2838;p30"/>
                <p:cNvSpPr/>
                <p:nvPr/>
              </p:nvSpPr>
              <p:spPr>
                <a:xfrm>
                  <a:off x="9209178" y="5974561"/>
                  <a:ext cx="23599" cy="59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9" extrusionOk="0">
                      <a:moveTo>
                        <a:pt x="10" y="9"/>
                      </a:moveTo>
                      <a:cubicBezTo>
                        <a:pt x="11" y="8"/>
                        <a:pt x="11" y="7"/>
                        <a:pt x="12" y="6"/>
                      </a:cubicBezTo>
                      <a:cubicBezTo>
                        <a:pt x="12" y="6"/>
                        <a:pt x="12" y="6"/>
                        <a:pt x="12" y="5"/>
                      </a:cubicBezTo>
                      <a:cubicBezTo>
                        <a:pt x="12" y="4"/>
                        <a:pt x="12" y="2"/>
                        <a:pt x="12" y="0"/>
                      </a:cubicBezTo>
                      <a:cubicBezTo>
                        <a:pt x="7" y="3"/>
                        <a:pt x="3" y="10"/>
                        <a:pt x="0" y="13"/>
                      </a:cubicBezTo>
                      <a:cubicBezTo>
                        <a:pt x="0" y="19"/>
                        <a:pt x="2" y="25"/>
                        <a:pt x="6" y="29"/>
                      </a:cubicBezTo>
                      <a:cubicBezTo>
                        <a:pt x="5" y="24"/>
                        <a:pt x="6" y="14"/>
                        <a:pt x="10" y="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9" name="Google Shape;2839;p30"/>
                <p:cNvSpPr/>
                <p:nvPr/>
              </p:nvSpPr>
              <p:spPr>
                <a:xfrm>
                  <a:off x="9225324" y="5993191"/>
                  <a:ext cx="52165" cy="6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34" extrusionOk="0">
                      <a:moveTo>
                        <a:pt x="5" y="0"/>
                      </a:move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0" y="7"/>
                        <a:pt x="0" y="20"/>
                        <a:pt x="1" y="24"/>
                      </a:cubicBezTo>
                      <a:cubicBezTo>
                        <a:pt x="6" y="30"/>
                        <a:pt x="14" y="34"/>
                        <a:pt x="23" y="34"/>
                      </a:cubicBezTo>
                      <a:cubicBezTo>
                        <a:pt x="24" y="34"/>
                        <a:pt x="25" y="34"/>
                        <a:pt x="26" y="33"/>
                      </a:cubicBezTo>
                      <a:cubicBezTo>
                        <a:pt x="12" y="23"/>
                        <a:pt x="7" y="1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40" name="Google Shape;2840;p30"/>
              <p:cNvGrpSpPr/>
              <p:nvPr/>
            </p:nvGrpSpPr>
            <p:grpSpPr>
              <a:xfrm>
                <a:off x="7803195" y="4281668"/>
                <a:ext cx="144076" cy="144076"/>
                <a:chOff x="7803195" y="4281668"/>
                <a:chExt cx="144076" cy="144076"/>
              </a:xfrm>
            </p:grpSpPr>
            <p:sp>
              <p:nvSpPr>
                <p:cNvPr id="2841" name="Google Shape;2841;p30"/>
                <p:cNvSpPr/>
                <p:nvPr/>
              </p:nvSpPr>
              <p:spPr>
                <a:xfrm>
                  <a:off x="7824310" y="4294089"/>
                  <a:ext cx="9936" cy="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5" extrusionOk="0">
                      <a:moveTo>
                        <a:pt x="4" y="4"/>
                      </a:moveTo>
                      <a:cubicBezTo>
                        <a:pt x="4" y="3"/>
                        <a:pt x="5" y="1"/>
                        <a:pt x="5" y="0"/>
                      </a:cubicBezTo>
                      <a:cubicBezTo>
                        <a:pt x="3" y="1"/>
                        <a:pt x="1" y="3"/>
                        <a:pt x="0" y="5"/>
                      </a:cubicBezTo>
                      <a:cubicBezTo>
                        <a:pt x="1" y="5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2" name="Google Shape;2842;p30"/>
                <p:cNvSpPr/>
                <p:nvPr/>
              </p:nvSpPr>
              <p:spPr>
                <a:xfrm>
                  <a:off x="7840456" y="4281668"/>
                  <a:ext cx="42229" cy="1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9" extrusionOk="0">
                      <a:moveTo>
                        <a:pt x="0" y="9"/>
                      </a:moveTo>
                      <a:cubicBezTo>
                        <a:pt x="5" y="8"/>
                        <a:pt x="13" y="5"/>
                        <a:pt x="21" y="0"/>
                      </a:cubicBezTo>
                      <a:cubicBezTo>
                        <a:pt x="20" y="0"/>
                        <a:pt x="19" y="0"/>
                        <a:pt x="18" y="0"/>
                      </a:cubicBezTo>
                      <a:cubicBezTo>
                        <a:pt x="11" y="0"/>
                        <a:pt x="6" y="1"/>
                        <a:pt x="1" y="4"/>
                      </a:cubicBezTo>
                      <a:cubicBezTo>
                        <a:pt x="0" y="5"/>
                        <a:pt x="0" y="7"/>
                        <a:pt x="0" y="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3" name="Google Shape;2843;p30"/>
                <p:cNvSpPr/>
                <p:nvPr/>
              </p:nvSpPr>
              <p:spPr>
                <a:xfrm>
                  <a:off x="7837972" y="4281668"/>
                  <a:ext cx="101847" cy="38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19" extrusionOk="0">
                      <a:moveTo>
                        <a:pt x="0" y="13"/>
                      </a:move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2" y="15"/>
                        <a:pt x="4" y="14"/>
                        <a:pt x="7" y="13"/>
                      </a:cubicBezTo>
                      <a:cubicBezTo>
                        <a:pt x="20" y="10"/>
                        <a:pt x="34" y="12"/>
                        <a:pt x="50" y="19"/>
                      </a:cubicBezTo>
                      <a:cubicBezTo>
                        <a:pt x="46" y="10"/>
                        <a:pt x="37" y="3"/>
                        <a:pt x="27" y="0"/>
                      </a:cubicBezTo>
                      <a:cubicBezTo>
                        <a:pt x="16" y="8"/>
                        <a:pt x="7" y="11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4" name="Google Shape;2844;p30"/>
                <p:cNvSpPr/>
                <p:nvPr/>
              </p:nvSpPr>
              <p:spPr>
                <a:xfrm>
                  <a:off x="7803195" y="4307751"/>
                  <a:ext cx="28567" cy="3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6" extrusionOk="0">
                      <a:moveTo>
                        <a:pt x="14" y="5"/>
                      </a:moveTo>
                      <a:cubicBezTo>
                        <a:pt x="14" y="3"/>
                        <a:pt x="14" y="2"/>
                        <a:pt x="14" y="0"/>
                      </a:cubicBezTo>
                      <a:cubicBezTo>
                        <a:pt x="11" y="1"/>
                        <a:pt x="9" y="1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4" y="5"/>
                        <a:pt x="1" y="11"/>
                        <a:pt x="0" y="16"/>
                      </a:cubicBezTo>
                      <a:cubicBezTo>
                        <a:pt x="3" y="13"/>
                        <a:pt x="7" y="8"/>
                        <a:pt x="14" y="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5" name="Google Shape;2845;p30"/>
                <p:cNvSpPr/>
                <p:nvPr/>
              </p:nvSpPr>
              <p:spPr>
                <a:xfrm>
                  <a:off x="7840456" y="4340044"/>
                  <a:ext cx="96879" cy="83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1" extrusionOk="0">
                      <a:moveTo>
                        <a:pt x="2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2" y="17"/>
                        <a:pt x="11" y="30"/>
                        <a:pt x="26" y="41"/>
                      </a:cubicBezTo>
                      <a:cubicBezTo>
                        <a:pt x="35" y="39"/>
                        <a:pt x="43" y="33"/>
                        <a:pt x="48" y="25"/>
                      </a:cubicBezTo>
                      <a:cubicBezTo>
                        <a:pt x="39" y="17"/>
                        <a:pt x="17" y="0"/>
                        <a:pt x="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6" name="Google Shape;2846;p30"/>
                <p:cNvSpPr/>
                <p:nvPr/>
              </p:nvSpPr>
              <p:spPr>
                <a:xfrm>
                  <a:off x="7837972" y="4307751"/>
                  <a:ext cx="109299" cy="77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38" extrusionOk="0">
                      <a:moveTo>
                        <a:pt x="8" y="3"/>
                      </a:moveTo>
                      <a:cubicBezTo>
                        <a:pt x="5" y="4"/>
                        <a:pt x="2" y="5"/>
                        <a:pt x="0" y="7"/>
                      </a:cubicBezTo>
                      <a:cubicBezTo>
                        <a:pt x="0" y="9"/>
                        <a:pt x="0" y="12"/>
                        <a:pt x="0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18" y="12"/>
                        <a:pt x="40" y="29"/>
                        <a:pt x="50" y="38"/>
                      </a:cubicBezTo>
                      <a:cubicBezTo>
                        <a:pt x="53" y="33"/>
                        <a:pt x="54" y="28"/>
                        <a:pt x="54" y="22"/>
                      </a:cubicBezTo>
                      <a:cubicBezTo>
                        <a:pt x="54" y="18"/>
                        <a:pt x="53" y="14"/>
                        <a:pt x="52" y="11"/>
                      </a:cubicBezTo>
                      <a:cubicBezTo>
                        <a:pt x="36" y="2"/>
                        <a:pt x="21" y="0"/>
                        <a:pt x="8" y="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7" name="Google Shape;2847;p30"/>
                <p:cNvSpPr/>
                <p:nvPr/>
              </p:nvSpPr>
              <p:spPr>
                <a:xfrm>
                  <a:off x="7803195" y="4323898"/>
                  <a:ext cx="28567" cy="6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34" extrusionOk="0">
                      <a:moveTo>
                        <a:pt x="11" y="10"/>
                      </a:moveTo>
                      <a:cubicBezTo>
                        <a:pt x="12" y="9"/>
                        <a:pt x="13" y="8"/>
                        <a:pt x="14" y="8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4"/>
                        <a:pt x="14" y="2"/>
                        <a:pt x="14" y="0"/>
                      </a:cubicBezTo>
                      <a:cubicBezTo>
                        <a:pt x="8" y="4"/>
                        <a:pt x="3" y="11"/>
                        <a:pt x="0" y="15"/>
                      </a:cubicBezTo>
                      <a:cubicBezTo>
                        <a:pt x="0" y="22"/>
                        <a:pt x="2" y="29"/>
                        <a:pt x="6" y="34"/>
                      </a:cubicBezTo>
                      <a:cubicBezTo>
                        <a:pt x="6" y="28"/>
                        <a:pt x="6" y="17"/>
                        <a:pt x="11" y="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8" name="Google Shape;2848;p30"/>
                <p:cNvSpPr/>
                <p:nvPr/>
              </p:nvSpPr>
              <p:spPr>
                <a:xfrm>
                  <a:off x="7821826" y="4346254"/>
                  <a:ext cx="60860" cy="7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39" extrusionOk="0">
                      <a:moveTo>
                        <a:pt x="6" y="0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0" y="8"/>
                        <a:pt x="0" y="23"/>
                        <a:pt x="1" y="28"/>
                      </a:cubicBezTo>
                      <a:cubicBezTo>
                        <a:pt x="7" y="34"/>
                        <a:pt x="16" y="39"/>
                        <a:pt x="27" y="39"/>
                      </a:cubicBezTo>
                      <a:cubicBezTo>
                        <a:pt x="28" y="39"/>
                        <a:pt x="29" y="39"/>
                        <a:pt x="30" y="38"/>
                      </a:cubicBezTo>
                      <a:cubicBezTo>
                        <a:pt x="14" y="26"/>
                        <a:pt x="8" y="12"/>
                        <a:pt x="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49" name="Google Shape;2849;p30"/>
              <p:cNvGrpSpPr/>
              <p:nvPr/>
            </p:nvGrpSpPr>
            <p:grpSpPr>
              <a:xfrm>
                <a:off x="8221761" y="4105300"/>
                <a:ext cx="111783" cy="267037"/>
                <a:chOff x="8221761" y="4105300"/>
                <a:chExt cx="111783" cy="267037"/>
              </a:xfrm>
            </p:grpSpPr>
            <p:sp>
              <p:nvSpPr>
                <p:cNvPr id="2850" name="Google Shape;2850;p30"/>
                <p:cNvSpPr/>
                <p:nvPr/>
              </p:nvSpPr>
              <p:spPr>
                <a:xfrm>
                  <a:off x="8221761" y="4105300"/>
                  <a:ext cx="57134" cy="77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38" extrusionOk="0">
                      <a:moveTo>
                        <a:pt x="13" y="38"/>
                      </a:move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7" y="30"/>
                        <a:pt x="27" y="24"/>
                        <a:pt x="26" y="14"/>
                      </a:cubicBezTo>
                      <a:cubicBezTo>
                        <a:pt x="25" y="0"/>
                        <a:pt x="15" y="2"/>
                        <a:pt x="12" y="2"/>
                      </a:cubicBezTo>
                      <a:cubicBezTo>
                        <a:pt x="9" y="3"/>
                        <a:pt x="0" y="7"/>
                        <a:pt x="5" y="19"/>
                      </a:cubicBezTo>
                      <a:cubicBezTo>
                        <a:pt x="9" y="28"/>
                        <a:pt x="11" y="34"/>
                        <a:pt x="13" y="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1" name="Google Shape;2851;p30"/>
                <p:cNvSpPr/>
                <p:nvPr/>
              </p:nvSpPr>
              <p:spPr>
                <a:xfrm>
                  <a:off x="8250327" y="4183548"/>
                  <a:ext cx="34777" cy="21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0" extrusionOk="0">
                      <a:moveTo>
                        <a:pt x="0" y="4"/>
                      </a:moveTo>
                      <a:cubicBezTo>
                        <a:pt x="1" y="5"/>
                        <a:pt x="1" y="7"/>
                        <a:pt x="1" y="10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4"/>
                        <a:pt x="15" y="1"/>
                        <a:pt x="14" y="0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2" name="Google Shape;2852;p30"/>
                <p:cNvSpPr/>
                <p:nvPr/>
              </p:nvSpPr>
              <p:spPr>
                <a:xfrm>
                  <a:off x="8235423" y="4205904"/>
                  <a:ext cx="98121" cy="166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82" extrusionOk="0">
                      <a:moveTo>
                        <a:pt x="30" y="4"/>
                      </a:moveTo>
                      <a:cubicBezTo>
                        <a:pt x="28" y="3"/>
                        <a:pt x="27" y="1"/>
                        <a:pt x="26" y="0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6"/>
                        <a:pt x="8" y="8"/>
                        <a:pt x="8" y="10"/>
                      </a:cubicBezTo>
                      <a:cubicBezTo>
                        <a:pt x="5" y="20"/>
                        <a:pt x="0" y="33"/>
                        <a:pt x="8" y="49"/>
                      </a:cubicBezTo>
                      <a:cubicBezTo>
                        <a:pt x="16" y="65"/>
                        <a:pt x="24" y="81"/>
                        <a:pt x="24" y="81"/>
                      </a:cubicBezTo>
                      <a:cubicBezTo>
                        <a:pt x="24" y="81"/>
                        <a:pt x="38" y="82"/>
                        <a:pt x="48" y="75"/>
                      </a:cubicBezTo>
                      <a:cubicBezTo>
                        <a:pt x="48" y="75"/>
                        <a:pt x="48" y="57"/>
                        <a:pt x="47" y="39"/>
                      </a:cubicBezTo>
                      <a:cubicBezTo>
                        <a:pt x="47" y="21"/>
                        <a:pt x="36" y="13"/>
                        <a:pt x="30" y="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53" name="Google Shape;2853;p30"/>
              <p:cNvSpPr/>
              <p:nvPr/>
            </p:nvSpPr>
            <p:spPr>
              <a:xfrm>
                <a:off x="8014341" y="4084185"/>
                <a:ext cx="57134" cy="57134"/>
              </a:xfrm>
              <a:custGeom>
                <a:avLst/>
                <a:gdLst/>
                <a:ahLst/>
                <a:cxnLst/>
                <a:rect l="l" t="t" r="r" b="b"/>
                <a:pathLst>
                  <a:path w="28" h="28" extrusionOk="0">
                    <a:moveTo>
                      <a:pt x="16" y="27"/>
                    </a:moveTo>
                    <a:cubicBezTo>
                      <a:pt x="9" y="28"/>
                      <a:pt x="2" y="23"/>
                      <a:pt x="1" y="15"/>
                    </a:cubicBezTo>
                    <a:cubicBezTo>
                      <a:pt x="0" y="8"/>
                      <a:pt x="5" y="2"/>
                      <a:pt x="13" y="1"/>
                    </a:cubicBezTo>
                    <a:cubicBezTo>
                      <a:pt x="20" y="0"/>
                      <a:pt x="26" y="5"/>
                      <a:pt x="27" y="12"/>
                    </a:cubicBezTo>
                    <a:cubicBezTo>
                      <a:pt x="28" y="19"/>
                      <a:pt x="23" y="26"/>
                      <a:pt x="16" y="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54" name="Google Shape;2854;p30"/>
              <p:cNvGrpSpPr/>
              <p:nvPr/>
            </p:nvGrpSpPr>
            <p:grpSpPr>
              <a:xfrm>
                <a:off x="8231697" y="4823195"/>
                <a:ext cx="144076" cy="144076"/>
                <a:chOff x="8231697" y="4823195"/>
                <a:chExt cx="144076" cy="144076"/>
              </a:xfrm>
            </p:grpSpPr>
            <p:sp>
              <p:nvSpPr>
                <p:cNvPr id="2855" name="Google Shape;2855;p30"/>
                <p:cNvSpPr/>
                <p:nvPr/>
              </p:nvSpPr>
              <p:spPr>
                <a:xfrm>
                  <a:off x="8252812" y="4838100"/>
                  <a:ext cx="9936" cy="7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4" extrusionOk="0">
                      <a:moveTo>
                        <a:pt x="4" y="4"/>
                      </a:moveTo>
                      <a:cubicBezTo>
                        <a:pt x="4" y="2"/>
                        <a:pt x="5" y="1"/>
                        <a:pt x="5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1" y="4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6" name="Google Shape;2856;p30"/>
                <p:cNvSpPr/>
                <p:nvPr/>
              </p:nvSpPr>
              <p:spPr>
                <a:xfrm>
                  <a:off x="8268958" y="4823195"/>
                  <a:ext cx="42229" cy="21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0" extrusionOk="0">
                      <a:moveTo>
                        <a:pt x="0" y="10"/>
                      </a:moveTo>
                      <a:cubicBezTo>
                        <a:pt x="5" y="9"/>
                        <a:pt x="13" y="6"/>
                        <a:pt x="21" y="0"/>
                      </a:cubicBezTo>
                      <a:cubicBezTo>
                        <a:pt x="20" y="0"/>
                        <a:pt x="19" y="0"/>
                        <a:pt x="18" y="0"/>
                      </a:cubicBezTo>
                      <a:cubicBezTo>
                        <a:pt x="12" y="0"/>
                        <a:pt x="6" y="2"/>
                        <a:pt x="1" y="4"/>
                      </a:cubicBezTo>
                      <a:cubicBezTo>
                        <a:pt x="0" y="6"/>
                        <a:pt x="0" y="8"/>
                        <a:pt x="0" y="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7" name="Google Shape;2857;p30"/>
                <p:cNvSpPr/>
                <p:nvPr/>
              </p:nvSpPr>
              <p:spPr>
                <a:xfrm>
                  <a:off x="8266474" y="4825679"/>
                  <a:ext cx="101847" cy="38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19" extrusionOk="0">
                      <a:moveTo>
                        <a:pt x="0" y="13"/>
                      </a:move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2" y="15"/>
                        <a:pt x="4" y="14"/>
                        <a:pt x="7" y="13"/>
                      </a:cubicBezTo>
                      <a:cubicBezTo>
                        <a:pt x="20" y="9"/>
                        <a:pt x="35" y="11"/>
                        <a:pt x="50" y="19"/>
                      </a:cubicBezTo>
                      <a:cubicBezTo>
                        <a:pt x="46" y="10"/>
                        <a:pt x="37" y="3"/>
                        <a:pt x="27" y="0"/>
                      </a:cubicBezTo>
                      <a:cubicBezTo>
                        <a:pt x="16" y="8"/>
                        <a:pt x="7" y="11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8" name="Google Shape;2858;p30"/>
                <p:cNvSpPr/>
                <p:nvPr/>
              </p:nvSpPr>
              <p:spPr>
                <a:xfrm>
                  <a:off x="8234181" y="4851762"/>
                  <a:ext cx="26083" cy="3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6" extrusionOk="0">
                      <a:moveTo>
                        <a:pt x="13" y="4"/>
                      </a:moveTo>
                      <a:cubicBezTo>
                        <a:pt x="13" y="3"/>
                        <a:pt x="13" y="2"/>
                        <a:pt x="13" y="0"/>
                      </a:cubicBezTo>
                      <a:cubicBezTo>
                        <a:pt x="10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3" y="5"/>
                        <a:pt x="0" y="10"/>
                        <a:pt x="0" y="16"/>
                      </a:cubicBezTo>
                      <a:cubicBezTo>
                        <a:pt x="2" y="13"/>
                        <a:pt x="6" y="8"/>
                        <a:pt x="13" y="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9" name="Google Shape;2859;p30"/>
                <p:cNvSpPr/>
                <p:nvPr/>
              </p:nvSpPr>
              <p:spPr>
                <a:xfrm>
                  <a:off x="8268958" y="4882813"/>
                  <a:ext cx="96879" cy="83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1" extrusionOk="0">
                      <a:moveTo>
                        <a:pt x="2" y="2"/>
                      </a:move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18"/>
                        <a:pt x="11" y="31"/>
                        <a:pt x="26" y="41"/>
                      </a:cubicBezTo>
                      <a:cubicBezTo>
                        <a:pt x="35" y="39"/>
                        <a:pt x="43" y="34"/>
                        <a:pt x="48" y="26"/>
                      </a:cubicBezTo>
                      <a:cubicBezTo>
                        <a:pt x="39" y="18"/>
                        <a:pt x="17" y="0"/>
                        <a:pt x="2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0" name="Google Shape;2860;p30"/>
                <p:cNvSpPr/>
                <p:nvPr/>
              </p:nvSpPr>
              <p:spPr>
                <a:xfrm>
                  <a:off x="8266474" y="4850520"/>
                  <a:ext cx="109299" cy="78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39" extrusionOk="0">
                      <a:moveTo>
                        <a:pt x="8" y="4"/>
                      </a:moveTo>
                      <a:cubicBezTo>
                        <a:pt x="5" y="5"/>
                        <a:pt x="2" y="6"/>
                        <a:pt x="0" y="7"/>
                      </a:cubicBezTo>
                      <a:cubicBezTo>
                        <a:pt x="0" y="10"/>
                        <a:pt x="0" y="12"/>
                        <a:pt x="0" y="15"/>
                      </a:cubicBezTo>
                      <a:cubicBezTo>
                        <a:pt x="1" y="15"/>
                        <a:pt x="2" y="15"/>
                        <a:pt x="2" y="15"/>
                      </a:cubicBezTo>
                      <a:cubicBezTo>
                        <a:pt x="18" y="13"/>
                        <a:pt x="40" y="30"/>
                        <a:pt x="50" y="39"/>
                      </a:cubicBezTo>
                      <a:cubicBezTo>
                        <a:pt x="53" y="34"/>
                        <a:pt x="54" y="29"/>
                        <a:pt x="54" y="23"/>
                      </a:cubicBezTo>
                      <a:cubicBezTo>
                        <a:pt x="54" y="19"/>
                        <a:pt x="53" y="15"/>
                        <a:pt x="52" y="12"/>
                      </a:cubicBezTo>
                      <a:cubicBezTo>
                        <a:pt x="36" y="3"/>
                        <a:pt x="21" y="0"/>
                        <a:pt x="8" y="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1" name="Google Shape;2861;p30"/>
                <p:cNvSpPr/>
                <p:nvPr/>
              </p:nvSpPr>
              <p:spPr>
                <a:xfrm>
                  <a:off x="8231697" y="4867908"/>
                  <a:ext cx="28567" cy="6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34" extrusionOk="0">
                      <a:moveTo>
                        <a:pt x="11" y="10"/>
                      </a:moveTo>
                      <a:cubicBezTo>
                        <a:pt x="12" y="9"/>
                        <a:pt x="13" y="8"/>
                        <a:pt x="14" y="7"/>
                      </a:cubicBezTo>
                      <a:cubicBezTo>
                        <a:pt x="14" y="7"/>
                        <a:pt x="14" y="7"/>
                        <a:pt x="14" y="6"/>
                      </a:cubicBezTo>
                      <a:cubicBezTo>
                        <a:pt x="14" y="4"/>
                        <a:pt x="14" y="2"/>
                        <a:pt x="14" y="0"/>
                      </a:cubicBezTo>
                      <a:cubicBezTo>
                        <a:pt x="8" y="4"/>
                        <a:pt x="3" y="11"/>
                        <a:pt x="0" y="15"/>
                      </a:cubicBezTo>
                      <a:cubicBezTo>
                        <a:pt x="0" y="22"/>
                        <a:pt x="3" y="29"/>
                        <a:pt x="6" y="34"/>
                      </a:cubicBezTo>
                      <a:cubicBezTo>
                        <a:pt x="6" y="28"/>
                        <a:pt x="6" y="16"/>
                        <a:pt x="11" y="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2" name="Google Shape;2862;p30"/>
                <p:cNvSpPr/>
                <p:nvPr/>
              </p:nvSpPr>
              <p:spPr>
                <a:xfrm>
                  <a:off x="8250327" y="4890265"/>
                  <a:ext cx="60860" cy="77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38" extrusionOk="0">
                      <a:moveTo>
                        <a:pt x="6" y="0"/>
                      </a:move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0" y="7"/>
                        <a:pt x="0" y="23"/>
                        <a:pt x="1" y="27"/>
                      </a:cubicBezTo>
                      <a:cubicBezTo>
                        <a:pt x="7" y="34"/>
                        <a:pt x="16" y="38"/>
                        <a:pt x="27" y="38"/>
                      </a:cubicBezTo>
                      <a:cubicBezTo>
                        <a:pt x="28" y="38"/>
                        <a:pt x="29" y="38"/>
                        <a:pt x="30" y="38"/>
                      </a:cubicBezTo>
                      <a:cubicBezTo>
                        <a:pt x="14" y="26"/>
                        <a:pt x="8" y="11"/>
                        <a:pt x="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63" name="Google Shape;2863;p30"/>
            <p:cNvGrpSpPr/>
            <p:nvPr/>
          </p:nvGrpSpPr>
          <p:grpSpPr>
            <a:xfrm>
              <a:off x="8053293" y="3760015"/>
              <a:ext cx="2017063" cy="1264391"/>
              <a:chOff x="7003325" y="3760014"/>
              <a:chExt cx="2017063" cy="1264391"/>
            </a:xfrm>
          </p:grpSpPr>
          <p:grpSp>
            <p:nvGrpSpPr>
              <p:cNvPr id="2864" name="Google Shape;2864;p30"/>
              <p:cNvGrpSpPr/>
              <p:nvPr/>
            </p:nvGrpSpPr>
            <p:grpSpPr>
              <a:xfrm>
                <a:off x="7985774" y="4367369"/>
                <a:ext cx="421050" cy="83216"/>
                <a:chOff x="7985774" y="4367369"/>
                <a:chExt cx="421050" cy="83216"/>
              </a:xfrm>
            </p:grpSpPr>
            <p:sp>
              <p:nvSpPr>
                <p:cNvPr id="2865" name="Google Shape;2865;p30"/>
                <p:cNvSpPr/>
                <p:nvPr/>
              </p:nvSpPr>
              <p:spPr>
                <a:xfrm>
                  <a:off x="8055328" y="4400904"/>
                  <a:ext cx="281942" cy="1614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6" name="Google Shape;2866;p30"/>
                <p:cNvSpPr/>
                <p:nvPr/>
              </p:nvSpPr>
              <p:spPr>
                <a:xfrm>
                  <a:off x="8014341" y="4367369"/>
                  <a:ext cx="32293" cy="832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7" name="Google Shape;2867;p30"/>
                <p:cNvSpPr/>
                <p:nvPr/>
              </p:nvSpPr>
              <p:spPr>
                <a:xfrm>
                  <a:off x="7985774" y="4381031"/>
                  <a:ext cx="22357" cy="5713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8" name="Google Shape;2868;p30"/>
                <p:cNvSpPr/>
                <p:nvPr/>
              </p:nvSpPr>
              <p:spPr>
                <a:xfrm>
                  <a:off x="8345964" y="4367369"/>
                  <a:ext cx="32293" cy="832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9" name="Google Shape;2869;p30"/>
                <p:cNvSpPr/>
                <p:nvPr/>
              </p:nvSpPr>
              <p:spPr>
                <a:xfrm>
                  <a:off x="8385709" y="4381031"/>
                  <a:ext cx="21115" cy="5713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70" name="Google Shape;2870;p30"/>
              <p:cNvGrpSpPr/>
              <p:nvPr/>
            </p:nvGrpSpPr>
            <p:grpSpPr>
              <a:xfrm>
                <a:off x="7394566" y="4716380"/>
                <a:ext cx="443406" cy="257101"/>
                <a:chOff x="7394566" y="4716380"/>
                <a:chExt cx="443406" cy="257101"/>
              </a:xfrm>
            </p:grpSpPr>
            <p:sp>
              <p:nvSpPr>
                <p:cNvPr id="2871" name="Google Shape;2871;p30"/>
                <p:cNvSpPr/>
                <p:nvPr/>
              </p:nvSpPr>
              <p:spPr>
                <a:xfrm>
                  <a:off x="7429343" y="4773514"/>
                  <a:ext cx="408629" cy="199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99" extrusionOk="0">
                      <a:moveTo>
                        <a:pt x="178" y="14"/>
                      </a:moveTo>
                      <a:cubicBezTo>
                        <a:pt x="147" y="26"/>
                        <a:pt x="147" y="26"/>
                        <a:pt x="147" y="26"/>
                      </a:cubicBezTo>
                      <a:cubicBezTo>
                        <a:pt x="146" y="26"/>
                        <a:pt x="146" y="26"/>
                        <a:pt x="145" y="27"/>
                      </a:cubicBezTo>
                      <a:cubicBezTo>
                        <a:pt x="115" y="35"/>
                        <a:pt x="115" y="35"/>
                        <a:pt x="115" y="35"/>
                      </a:cubicBezTo>
                      <a:cubicBezTo>
                        <a:pt x="69" y="35"/>
                        <a:pt x="69" y="35"/>
                        <a:pt x="69" y="35"/>
                      </a:cubicBezTo>
                      <a:cubicBezTo>
                        <a:pt x="68" y="35"/>
                        <a:pt x="66" y="35"/>
                        <a:pt x="65" y="36"/>
                      </a:cubicBezTo>
                      <a:cubicBezTo>
                        <a:pt x="65" y="36"/>
                        <a:pt x="64" y="35"/>
                        <a:pt x="64" y="35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1" y="0"/>
                        <a:pt x="16" y="1"/>
                        <a:pt x="14" y="4"/>
                      </a:cubicBezTo>
                      <a:cubicBezTo>
                        <a:pt x="11" y="7"/>
                        <a:pt x="11" y="11"/>
                        <a:pt x="14" y="14"/>
                      </a:cubicBezTo>
                      <a:cubicBezTo>
                        <a:pt x="53" y="45"/>
                        <a:pt x="53" y="45"/>
                        <a:pt x="53" y="45"/>
                      </a:cubicBezTo>
                      <a:cubicBezTo>
                        <a:pt x="52" y="45"/>
                        <a:pt x="52" y="46"/>
                        <a:pt x="52" y="47"/>
                      </a:cubicBezTo>
                      <a:cubicBezTo>
                        <a:pt x="52" y="60"/>
                        <a:pt x="52" y="60"/>
                        <a:pt x="52" y="60"/>
                      </a:cubicBezTo>
                      <a:cubicBezTo>
                        <a:pt x="52" y="61"/>
                        <a:pt x="52" y="62"/>
                        <a:pt x="52" y="63"/>
                      </a:cubicBezTo>
                      <a:cubicBezTo>
                        <a:pt x="5" y="84"/>
                        <a:pt x="5" y="84"/>
                        <a:pt x="5" y="84"/>
                      </a:cubicBezTo>
                      <a:cubicBezTo>
                        <a:pt x="2" y="86"/>
                        <a:pt x="0" y="90"/>
                        <a:pt x="2" y="94"/>
                      </a:cubicBezTo>
                      <a:cubicBezTo>
                        <a:pt x="4" y="98"/>
                        <a:pt x="8" y="99"/>
                        <a:pt x="12" y="98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115" y="73"/>
                        <a:pt x="115" y="73"/>
                        <a:pt x="115" y="73"/>
                      </a:cubicBezTo>
                      <a:cubicBezTo>
                        <a:pt x="116" y="73"/>
                        <a:pt x="117" y="73"/>
                        <a:pt x="118" y="72"/>
                      </a:cubicBezTo>
                      <a:cubicBezTo>
                        <a:pt x="145" y="78"/>
                        <a:pt x="145" y="78"/>
                        <a:pt x="145" y="78"/>
                      </a:cubicBezTo>
                      <a:cubicBezTo>
                        <a:pt x="147" y="79"/>
                        <a:pt x="150" y="79"/>
                        <a:pt x="152" y="78"/>
                      </a:cubicBezTo>
                      <a:cubicBezTo>
                        <a:pt x="194" y="63"/>
                        <a:pt x="194" y="63"/>
                        <a:pt x="194" y="63"/>
                      </a:cubicBezTo>
                      <a:cubicBezTo>
                        <a:pt x="199" y="61"/>
                        <a:pt x="201" y="56"/>
                        <a:pt x="199" y="52"/>
                      </a:cubicBezTo>
                      <a:cubicBezTo>
                        <a:pt x="198" y="48"/>
                        <a:pt x="193" y="45"/>
                        <a:pt x="188" y="47"/>
                      </a:cubicBezTo>
                      <a:cubicBezTo>
                        <a:pt x="149" y="61"/>
                        <a:pt x="149" y="61"/>
                        <a:pt x="149" y="61"/>
                      </a:cubicBezTo>
                      <a:cubicBezTo>
                        <a:pt x="122" y="56"/>
                        <a:pt x="122" y="56"/>
                        <a:pt x="122" y="56"/>
                      </a:cubicBezTo>
                      <a:cubicBezTo>
                        <a:pt x="122" y="51"/>
                        <a:pt x="122" y="51"/>
                        <a:pt x="122" y="51"/>
                      </a:cubicBezTo>
                      <a:cubicBezTo>
                        <a:pt x="146" y="44"/>
                        <a:pt x="146" y="44"/>
                        <a:pt x="146" y="44"/>
                      </a:cubicBezTo>
                      <a:cubicBezTo>
                        <a:pt x="148" y="44"/>
                        <a:pt x="149" y="44"/>
                        <a:pt x="151" y="43"/>
                      </a:cubicBezTo>
                      <a:cubicBezTo>
                        <a:pt x="187" y="29"/>
                        <a:pt x="187" y="29"/>
                        <a:pt x="187" y="29"/>
                      </a:cubicBezTo>
                      <a:cubicBezTo>
                        <a:pt x="191" y="27"/>
                        <a:pt x="192" y="21"/>
                        <a:pt x="190" y="17"/>
                      </a:cubicBezTo>
                      <a:cubicBezTo>
                        <a:pt x="188" y="13"/>
                        <a:pt x="183" y="11"/>
                        <a:pt x="178" y="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2" name="Google Shape;2872;p30"/>
                <p:cNvSpPr/>
                <p:nvPr/>
              </p:nvSpPr>
              <p:spPr>
                <a:xfrm>
                  <a:off x="7466604" y="4850520"/>
                  <a:ext cx="58376" cy="55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8" extrusionOk="0">
                      <a:moveTo>
                        <a:pt x="14" y="28"/>
                      </a:moveTo>
                      <a:cubicBezTo>
                        <a:pt x="22" y="28"/>
                        <a:pt x="28" y="22"/>
                        <a:pt x="29" y="14"/>
                      </a:cubicBezTo>
                      <a:cubicBezTo>
                        <a:pt x="29" y="7"/>
                        <a:pt x="23" y="0"/>
                        <a:pt x="15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30"/>
                <p:cNvSpPr/>
                <p:nvPr/>
              </p:nvSpPr>
              <p:spPr>
                <a:xfrm>
                  <a:off x="7394566" y="4716380"/>
                  <a:ext cx="62102" cy="5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29" extrusionOk="0">
                      <a:moveTo>
                        <a:pt x="15" y="29"/>
                      </a:moveTo>
                      <a:cubicBezTo>
                        <a:pt x="23" y="29"/>
                        <a:pt x="30" y="23"/>
                        <a:pt x="30" y="15"/>
                      </a:cubicBezTo>
                      <a:cubicBezTo>
                        <a:pt x="30" y="7"/>
                        <a:pt x="24" y="0"/>
                        <a:pt x="16" y="0"/>
                      </a:cubicBezTo>
                      <a:cubicBezTo>
                        <a:pt x="8" y="0"/>
                        <a:pt x="1" y="6"/>
                        <a:pt x="1" y="14"/>
                      </a:cubicBezTo>
                      <a:cubicBezTo>
                        <a:pt x="0" y="22"/>
                        <a:pt x="7" y="29"/>
                        <a:pt x="15" y="2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74" name="Google Shape;2874;p30"/>
              <p:cNvSpPr/>
              <p:nvPr/>
            </p:nvSpPr>
            <p:spPr>
              <a:xfrm>
                <a:off x="7616890" y="4742463"/>
                <a:ext cx="78248" cy="77006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19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8"/>
                      <a:pt x="19" y="38"/>
                    </a:cubicBezTo>
                    <a:cubicBezTo>
                      <a:pt x="30" y="38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lose/>
                    <a:moveTo>
                      <a:pt x="8" y="33"/>
                    </a:moveTo>
                    <a:cubicBezTo>
                      <a:pt x="5" y="31"/>
                      <a:pt x="3" y="28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3" y="23"/>
                      <a:pt x="3" y="24"/>
                    </a:cubicBezTo>
                    <a:cubicBezTo>
                      <a:pt x="3" y="24"/>
                      <a:pt x="6" y="27"/>
                      <a:pt x="6" y="27"/>
                    </a:cubicBezTo>
                    <a:cubicBezTo>
                      <a:pt x="6" y="27"/>
                      <a:pt x="7" y="27"/>
                      <a:pt x="7" y="28"/>
                    </a:cubicBezTo>
                    <a:cubicBezTo>
                      <a:pt x="7" y="28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3"/>
                    </a:cubicBezTo>
                    <a:close/>
                    <a:moveTo>
                      <a:pt x="10" y="8"/>
                    </a:moveTo>
                    <a:cubicBezTo>
                      <a:pt x="9" y="8"/>
                      <a:pt x="8" y="12"/>
                      <a:pt x="7" y="12"/>
                    </a:cubicBezTo>
                    <a:cubicBezTo>
                      <a:pt x="7" y="12"/>
                      <a:pt x="5" y="13"/>
                      <a:pt x="4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9"/>
                      <a:pt x="5" y="7"/>
                      <a:pt x="8" y="5"/>
                    </a:cubicBezTo>
                    <a:cubicBezTo>
                      <a:pt x="9" y="5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8"/>
                    </a:cubicBezTo>
                    <a:close/>
                    <a:moveTo>
                      <a:pt x="10" y="23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6"/>
                      <a:pt x="12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9" y="15"/>
                      <a:pt x="19" y="16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2"/>
                      <a:pt x="22" y="22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0" y="24"/>
                      <a:pt x="10" y="23"/>
                    </a:cubicBezTo>
                    <a:close/>
                    <a:moveTo>
                      <a:pt x="27" y="35"/>
                    </a:moveTo>
                    <a:cubicBezTo>
                      <a:pt x="25" y="36"/>
                      <a:pt x="22" y="37"/>
                      <a:pt x="19" y="37"/>
                    </a:cubicBezTo>
                    <a:cubicBezTo>
                      <a:pt x="18" y="37"/>
                      <a:pt x="17" y="37"/>
                      <a:pt x="16" y="37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3"/>
                      <a:pt x="20" y="33"/>
                      <a:pt x="21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7" y="33"/>
                      <a:pt x="27" y="33"/>
                      <a:pt x="28" y="34"/>
                    </a:cubicBezTo>
                    <a:lnTo>
                      <a:pt x="27" y="35"/>
                    </a:lnTo>
                    <a:close/>
                    <a:moveTo>
                      <a:pt x="28" y="8"/>
                    </a:moveTo>
                    <a:cubicBezTo>
                      <a:pt x="28" y="8"/>
                      <a:pt x="23" y="9"/>
                      <a:pt x="23" y="9"/>
                    </a:cubicBezTo>
                    <a:cubicBezTo>
                      <a:pt x="22" y="9"/>
                      <a:pt x="22" y="8"/>
                      <a:pt x="22" y="8"/>
                    </a:cubicBezTo>
                    <a:cubicBezTo>
                      <a:pt x="22" y="8"/>
                      <a:pt x="19" y="5"/>
                      <a:pt x="19" y="5"/>
                    </a:cubicBezTo>
                    <a:cubicBezTo>
                      <a:pt x="18" y="4"/>
                      <a:pt x="19" y="4"/>
                      <a:pt x="19" y="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5" y="1"/>
                      <a:pt x="27" y="2"/>
                      <a:pt x="29" y="4"/>
                    </a:cubicBezTo>
                    <a:cubicBezTo>
                      <a:pt x="29" y="5"/>
                      <a:pt x="29" y="7"/>
                      <a:pt x="29" y="7"/>
                    </a:cubicBezTo>
                    <a:cubicBezTo>
                      <a:pt x="29" y="8"/>
                      <a:pt x="28" y="8"/>
                      <a:pt x="28" y="8"/>
                    </a:cubicBezTo>
                    <a:close/>
                    <a:moveTo>
                      <a:pt x="36" y="25"/>
                    </a:moveTo>
                    <a:cubicBezTo>
                      <a:pt x="36" y="25"/>
                      <a:pt x="33" y="26"/>
                      <a:pt x="33" y="26"/>
                    </a:cubicBezTo>
                    <a:cubicBezTo>
                      <a:pt x="33" y="27"/>
                      <a:pt x="32" y="27"/>
                      <a:pt x="32" y="27"/>
                    </a:cubicBezTo>
                    <a:cubicBezTo>
                      <a:pt x="32" y="27"/>
                      <a:pt x="31" y="23"/>
                      <a:pt x="31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1"/>
                      <a:pt x="32" y="16"/>
                      <a:pt x="33" y="16"/>
                    </a:cubicBezTo>
                    <a:cubicBezTo>
                      <a:pt x="33" y="16"/>
                      <a:pt x="33" y="16"/>
                      <a:pt x="34" y="16"/>
                    </a:cubicBezTo>
                    <a:cubicBezTo>
                      <a:pt x="34" y="16"/>
                      <a:pt x="37" y="18"/>
                      <a:pt x="37" y="18"/>
                    </a:cubicBezTo>
                    <a:cubicBezTo>
                      <a:pt x="37" y="18"/>
                      <a:pt x="36" y="23"/>
                      <a:pt x="36" y="23"/>
                    </a:cubicBezTo>
                    <a:cubicBezTo>
                      <a:pt x="36" y="23"/>
                      <a:pt x="36" y="25"/>
                      <a:pt x="36" y="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30"/>
              <p:cNvSpPr/>
              <p:nvPr/>
            </p:nvSpPr>
            <p:spPr>
              <a:xfrm>
                <a:off x="8039182" y="4531317"/>
                <a:ext cx="77006" cy="7949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9" extrusionOk="0"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19"/>
                    </a:cubicBezTo>
                    <a:cubicBezTo>
                      <a:pt x="38" y="9"/>
                      <a:pt x="30" y="0"/>
                      <a:pt x="19" y="0"/>
                    </a:cubicBezTo>
                    <a:close/>
                    <a:moveTo>
                      <a:pt x="7" y="33"/>
                    </a:moveTo>
                    <a:cubicBezTo>
                      <a:pt x="5" y="31"/>
                      <a:pt x="3" y="28"/>
                      <a:pt x="2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6" y="27"/>
                      <a:pt x="6" y="27"/>
                    </a:cubicBezTo>
                    <a:cubicBezTo>
                      <a:pt x="6" y="27"/>
                      <a:pt x="6" y="28"/>
                      <a:pt x="7" y="28"/>
                    </a:cubicBezTo>
                    <a:cubicBezTo>
                      <a:pt x="7" y="29"/>
                      <a:pt x="8" y="32"/>
                      <a:pt x="8" y="32"/>
                    </a:cubicBezTo>
                    <a:cubicBezTo>
                      <a:pt x="8" y="32"/>
                      <a:pt x="8" y="33"/>
                      <a:pt x="7" y="33"/>
                    </a:cubicBezTo>
                    <a:close/>
                    <a:moveTo>
                      <a:pt x="9" y="8"/>
                    </a:moveTo>
                    <a:cubicBezTo>
                      <a:pt x="9" y="9"/>
                      <a:pt x="7" y="12"/>
                      <a:pt x="7" y="12"/>
                    </a:cubicBezTo>
                    <a:cubicBezTo>
                      <a:pt x="7" y="13"/>
                      <a:pt x="4" y="14"/>
                      <a:pt x="4" y="14"/>
                    </a:cubicBezTo>
                    <a:cubicBezTo>
                      <a:pt x="3" y="15"/>
                      <a:pt x="2" y="15"/>
                      <a:pt x="2" y="1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0"/>
                      <a:pt x="5" y="7"/>
                      <a:pt x="7" y="5"/>
                    </a:cubicBezTo>
                    <a:cubicBezTo>
                      <a:pt x="8" y="5"/>
                      <a:pt x="10" y="6"/>
                      <a:pt x="10" y="6"/>
                    </a:cubicBezTo>
                    <a:cubicBezTo>
                      <a:pt x="10" y="7"/>
                      <a:pt x="9" y="8"/>
                      <a:pt x="9" y="8"/>
                    </a:cubicBezTo>
                    <a:close/>
                    <a:moveTo>
                      <a:pt x="10" y="24"/>
                    </a:move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5"/>
                      <a:pt x="19" y="15"/>
                      <a:pt x="19" y="16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8"/>
                      <a:pt x="17" y="28"/>
                      <a:pt x="16" y="28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5"/>
                      <a:pt x="10" y="24"/>
                      <a:pt x="10" y="24"/>
                    </a:cubicBezTo>
                    <a:close/>
                    <a:moveTo>
                      <a:pt x="27" y="35"/>
                    </a:moveTo>
                    <a:cubicBezTo>
                      <a:pt x="25" y="37"/>
                      <a:pt x="22" y="37"/>
                      <a:pt x="19" y="37"/>
                    </a:cubicBezTo>
                    <a:cubicBezTo>
                      <a:pt x="18" y="37"/>
                      <a:pt x="17" y="37"/>
                      <a:pt x="16" y="37"/>
                    </a:cubicBezTo>
                    <a:cubicBezTo>
                      <a:pt x="16" y="37"/>
                      <a:pt x="16" y="36"/>
                      <a:pt x="16" y="3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3"/>
                      <a:pt x="20" y="33"/>
                      <a:pt x="20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7" y="33"/>
                      <a:pt x="27" y="34"/>
                      <a:pt x="27" y="35"/>
                    </a:cubicBezTo>
                    <a:close/>
                    <a:moveTo>
                      <a:pt x="28" y="9"/>
                    </a:moveTo>
                    <a:cubicBezTo>
                      <a:pt x="28" y="9"/>
                      <a:pt x="23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19" y="6"/>
                      <a:pt x="18" y="5"/>
                    </a:cubicBezTo>
                    <a:cubicBezTo>
                      <a:pt x="18" y="5"/>
                      <a:pt x="18" y="4"/>
                      <a:pt x="18" y="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2"/>
                      <a:pt x="27" y="3"/>
                      <a:pt x="29" y="4"/>
                    </a:cubicBezTo>
                    <a:cubicBezTo>
                      <a:pt x="29" y="5"/>
                      <a:pt x="29" y="7"/>
                      <a:pt x="29" y="8"/>
                    </a:cubicBezTo>
                    <a:cubicBezTo>
                      <a:pt x="29" y="8"/>
                      <a:pt x="28" y="9"/>
                      <a:pt x="28" y="9"/>
                    </a:cubicBezTo>
                    <a:close/>
                    <a:moveTo>
                      <a:pt x="35" y="25"/>
                    </a:moveTo>
                    <a:cubicBezTo>
                      <a:pt x="35" y="25"/>
                      <a:pt x="33" y="27"/>
                      <a:pt x="33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0" y="24"/>
                      <a:pt x="30" y="23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1"/>
                      <a:pt x="32" y="17"/>
                      <a:pt x="32" y="17"/>
                    </a:cubicBezTo>
                    <a:cubicBezTo>
                      <a:pt x="32" y="16"/>
                      <a:pt x="33" y="16"/>
                      <a:pt x="33" y="16"/>
                    </a:cubicBezTo>
                    <a:cubicBezTo>
                      <a:pt x="34" y="16"/>
                      <a:pt x="36" y="18"/>
                      <a:pt x="36" y="18"/>
                    </a:cubicBezTo>
                    <a:cubicBezTo>
                      <a:pt x="36" y="18"/>
                      <a:pt x="36" y="23"/>
                      <a:pt x="36" y="23"/>
                    </a:cubicBezTo>
                    <a:cubicBezTo>
                      <a:pt x="36" y="24"/>
                      <a:pt x="35" y="25"/>
                      <a:pt x="35" y="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30"/>
              <p:cNvSpPr/>
              <p:nvPr/>
            </p:nvSpPr>
            <p:spPr>
              <a:xfrm>
                <a:off x="8611759" y="4595903"/>
                <a:ext cx="79490" cy="79490"/>
              </a:xfrm>
              <a:custGeom>
                <a:avLst/>
                <a:gdLst/>
                <a:ahLst/>
                <a:cxnLst/>
                <a:rect l="l" t="t" r="r" b="b"/>
                <a:pathLst>
                  <a:path w="39" h="39" extrusionOk="0">
                    <a:moveTo>
                      <a:pt x="19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  <a:moveTo>
                      <a:pt x="8" y="33"/>
                    </a:moveTo>
                    <a:cubicBezTo>
                      <a:pt x="5" y="31"/>
                      <a:pt x="3" y="28"/>
                      <a:pt x="2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7" y="27"/>
                      <a:pt x="7" y="27"/>
                    </a:cubicBezTo>
                    <a:cubicBezTo>
                      <a:pt x="7" y="27"/>
                      <a:pt x="7" y="28"/>
                      <a:pt x="7" y="28"/>
                    </a:cubicBezTo>
                    <a:cubicBezTo>
                      <a:pt x="7" y="29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lose/>
                    <a:moveTo>
                      <a:pt x="10" y="9"/>
                    </a:moveTo>
                    <a:cubicBezTo>
                      <a:pt x="10" y="9"/>
                      <a:pt x="8" y="12"/>
                      <a:pt x="8" y="13"/>
                    </a:cubicBezTo>
                    <a:cubicBezTo>
                      <a:pt x="7" y="13"/>
                      <a:pt x="5" y="14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0"/>
                      <a:pt x="6" y="7"/>
                      <a:pt x="8" y="6"/>
                    </a:cubicBezTo>
                    <a:cubicBezTo>
                      <a:pt x="9" y="6"/>
                      <a:pt x="10" y="6"/>
                      <a:pt x="10" y="7"/>
                    </a:cubicBezTo>
                    <a:cubicBezTo>
                      <a:pt x="11" y="8"/>
                      <a:pt x="10" y="8"/>
                      <a:pt x="10" y="9"/>
                    </a:cubicBezTo>
                    <a:close/>
                    <a:moveTo>
                      <a:pt x="11" y="24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5"/>
                      <a:pt x="19" y="16"/>
                      <a:pt x="20" y="16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3"/>
                      <a:pt x="22" y="2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8"/>
                      <a:pt x="17" y="28"/>
                      <a:pt x="17" y="2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5"/>
                      <a:pt x="10" y="25"/>
                      <a:pt x="11" y="24"/>
                    </a:cubicBezTo>
                    <a:close/>
                    <a:moveTo>
                      <a:pt x="28" y="36"/>
                    </a:moveTo>
                    <a:cubicBezTo>
                      <a:pt x="25" y="37"/>
                      <a:pt x="22" y="38"/>
                      <a:pt x="19" y="38"/>
                    </a:cubicBezTo>
                    <a:cubicBezTo>
                      <a:pt x="18" y="38"/>
                      <a:pt x="17" y="38"/>
                      <a:pt x="16" y="37"/>
                    </a:cubicBezTo>
                    <a:cubicBezTo>
                      <a:pt x="16" y="37"/>
                      <a:pt x="16" y="37"/>
                      <a:pt x="16" y="3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3"/>
                      <a:pt x="21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7" y="34"/>
                      <a:pt x="28" y="34"/>
                      <a:pt x="28" y="35"/>
                    </a:cubicBezTo>
                    <a:lnTo>
                      <a:pt x="28" y="36"/>
                    </a:lnTo>
                    <a:close/>
                    <a:moveTo>
                      <a:pt x="28" y="9"/>
                    </a:moveTo>
                    <a:cubicBezTo>
                      <a:pt x="28" y="9"/>
                      <a:pt x="23" y="9"/>
                      <a:pt x="23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19" y="6"/>
                      <a:pt x="19" y="5"/>
                    </a:cubicBezTo>
                    <a:cubicBezTo>
                      <a:pt x="18" y="5"/>
                      <a:pt x="19" y="4"/>
                      <a:pt x="19" y="4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5" y="2"/>
                      <a:pt x="27" y="3"/>
                      <a:pt x="29" y="4"/>
                    </a:cubicBezTo>
                    <a:cubicBezTo>
                      <a:pt x="29" y="6"/>
                      <a:pt x="29" y="8"/>
                      <a:pt x="29" y="8"/>
                    </a:cubicBezTo>
                    <a:cubicBezTo>
                      <a:pt x="29" y="9"/>
                      <a:pt x="28" y="9"/>
                      <a:pt x="28" y="9"/>
                    </a:cubicBezTo>
                    <a:close/>
                    <a:moveTo>
                      <a:pt x="36" y="25"/>
                    </a:moveTo>
                    <a:cubicBezTo>
                      <a:pt x="36" y="25"/>
                      <a:pt x="33" y="27"/>
                      <a:pt x="33" y="27"/>
                    </a:cubicBezTo>
                    <a:cubicBezTo>
                      <a:pt x="33" y="27"/>
                      <a:pt x="32" y="27"/>
                      <a:pt x="32" y="27"/>
                    </a:cubicBezTo>
                    <a:cubicBezTo>
                      <a:pt x="32" y="27"/>
                      <a:pt x="31" y="24"/>
                      <a:pt x="31" y="23"/>
                    </a:cubicBezTo>
                    <a:cubicBezTo>
                      <a:pt x="31" y="22"/>
                      <a:pt x="30" y="21"/>
                      <a:pt x="30" y="21"/>
                    </a:cubicBezTo>
                    <a:cubicBezTo>
                      <a:pt x="30" y="21"/>
                      <a:pt x="33" y="17"/>
                      <a:pt x="33" y="17"/>
                    </a:cubicBezTo>
                    <a:cubicBezTo>
                      <a:pt x="33" y="17"/>
                      <a:pt x="33" y="16"/>
                      <a:pt x="34" y="16"/>
                    </a:cubicBezTo>
                    <a:cubicBezTo>
                      <a:pt x="35" y="16"/>
                      <a:pt x="37" y="18"/>
                      <a:pt x="37" y="18"/>
                    </a:cubicBezTo>
                    <a:cubicBezTo>
                      <a:pt x="37" y="18"/>
                      <a:pt x="37" y="23"/>
                      <a:pt x="37" y="24"/>
                    </a:cubicBezTo>
                    <a:cubicBezTo>
                      <a:pt x="37" y="24"/>
                      <a:pt x="36" y="25"/>
                      <a:pt x="36" y="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30"/>
              <p:cNvSpPr/>
              <p:nvPr/>
            </p:nvSpPr>
            <p:spPr>
              <a:xfrm>
                <a:off x="7456668" y="3894154"/>
                <a:ext cx="72038" cy="150286"/>
              </a:xfrm>
              <a:custGeom>
                <a:avLst/>
                <a:gdLst/>
                <a:ahLst/>
                <a:cxnLst/>
                <a:rect l="l" t="t" r="r" b="b"/>
                <a:pathLst>
                  <a:path w="36" h="74" extrusionOk="0">
                    <a:moveTo>
                      <a:pt x="22" y="54"/>
                    </a:moveTo>
                    <a:cubicBezTo>
                      <a:pt x="28" y="48"/>
                      <a:pt x="36" y="38"/>
                      <a:pt x="36" y="26"/>
                    </a:cubicBezTo>
                    <a:cubicBezTo>
                      <a:pt x="36" y="10"/>
                      <a:pt x="29" y="0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25" y="2"/>
                      <a:pt x="30" y="12"/>
                      <a:pt x="30" y="27"/>
                    </a:cubicBezTo>
                    <a:cubicBezTo>
                      <a:pt x="30" y="37"/>
                      <a:pt x="23" y="47"/>
                      <a:pt x="1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2" y="47"/>
                      <a:pt x="5" y="38"/>
                      <a:pt x="5" y="28"/>
                    </a:cubicBezTo>
                    <a:cubicBezTo>
                      <a:pt x="5" y="15"/>
                      <a:pt x="11" y="5"/>
                      <a:pt x="20" y="2"/>
                    </a:cubicBezTo>
                    <a:cubicBezTo>
                      <a:pt x="19" y="2"/>
                      <a:pt x="17" y="1"/>
                      <a:pt x="14" y="0"/>
                    </a:cubicBezTo>
                    <a:cubicBezTo>
                      <a:pt x="5" y="3"/>
                      <a:pt x="0" y="13"/>
                      <a:pt x="0" y="27"/>
                    </a:cubicBezTo>
                    <a:cubicBezTo>
                      <a:pt x="0" y="38"/>
                      <a:pt x="8" y="48"/>
                      <a:pt x="14" y="54"/>
                    </a:cubicBezTo>
                    <a:cubicBezTo>
                      <a:pt x="10" y="55"/>
                      <a:pt x="8" y="59"/>
                      <a:pt x="8" y="63"/>
                    </a:cubicBezTo>
                    <a:cubicBezTo>
                      <a:pt x="8" y="69"/>
                      <a:pt x="12" y="74"/>
                      <a:pt x="18" y="74"/>
                    </a:cubicBezTo>
                    <a:cubicBezTo>
                      <a:pt x="24" y="74"/>
                      <a:pt x="28" y="69"/>
                      <a:pt x="28" y="63"/>
                    </a:cubicBezTo>
                    <a:cubicBezTo>
                      <a:pt x="28" y="59"/>
                      <a:pt x="26" y="55"/>
                      <a:pt x="22" y="54"/>
                    </a:cubicBezTo>
                    <a:close/>
                    <a:moveTo>
                      <a:pt x="18" y="69"/>
                    </a:moveTo>
                    <a:cubicBezTo>
                      <a:pt x="15" y="69"/>
                      <a:pt x="13" y="66"/>
                      <a:pt x="13" y="63"/>
                    </a:cubicBezTo>
                    <a:cubicBezTo>
                      <a:pt x="13" y="60"/>
                      <a:pt x="15" y="58"/>
                      <a:pt x="18" y="58"/>
                    </a:cubicBezTo>
                    <a:cubicBezTo>
                      <a:pt x="21" y="58"/>
                      <a:pt x="23" y="60"/>
                      <a:pt x="23" y="63"/>
                    </a:cubicBezTo>
                    <a:cubicBezTo>
                      <a:pt x="23" y="66"/>
                      <a:pt x="21" y="69"/>
                      <a:pt x="18" y="6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8" name="Google Shape;2878;p30"/>
              <p:cNvGrpSpPr/>
              <p:nvPr/>
            </p:nvGrpSpPr>
            <p:grpSpPr>
              <a:xfrm>
                <a:off x="7773386" y="3930173"/>
                <a:ext cx="231018" cy="290635"/>
                <a:chOff x="7773386" y="3930173"/>
                <a:chExt cx="231018" cy="290635"/>
              </a:xfrm>
            </p:grpSpPr>
            <p:sp>
              <p:nvSpPr>
                <p:cNvPr id="2879" name="Google Shape;2879;p30"/>
                <p:cNvSpPr/>
                <p:nvPr/>
              </p:nvSpPr>
              <p:spPr>
                <a:xfrm>
                  <a:off x="7953481" y="3940109"/>
                  <a:ext cx="50923" cy="83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41" extrusionOk="0">
                      <a:moveTo>
                        <a:pt x="14" y="27"/>
                      </a:move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0"/>
                        <a:pt x="14" y="8"/>
                        <a:pt x="11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9" y="0"/>
                        <a:pt x="25" y="6"/>
                        <a:pt x="25" y="14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35"/>
                        <a:pt x="15" y="41"/>
                        <a:pt x="8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11" y="33"/>
                        <a:pt x="14" y="30"/>
                        <a:pt x="14" y="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30"/>
                <p:cNvSpPr/>
                <p:nvPr/>
              </p:nvSpPr>
              <p:spPr>
                <a:xfrm>
                  <a:off x="7773386" y="3940109"/>
                  <a:ext cx="50923" cy="83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41" extrusionOk="0">
                      <a:moveTo>
                        <a:pt x="14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1" y="8"/>
                        <a:pt x="8" y="10"/>
                        <a:pt x="8" y="13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30"/>
                        <a:pt x="14" y="33"/>
                        <a:pt x="17" y="33"/>
                      </a:cubicBezTo>
                      <a:cubicBezTo>
                        <a:pt x="25" y="33"/>
                        <a:pt x="25" y="33"/>
                        <a:pt x="25" y="33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0" y="41"/>
                        <a:pt x="3" y="35"/>
                        <a:pt x="3" y="2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30"/>
                <p:cNvSpPr/>
                <p:nvPr/>
              </p:nvSpPr>
              <p:spPr>
                <a:xfrm>
                  <a:off x="7831762" y="3930173"/>
                  <a:ext cx="114267" cy="142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70" extrusionOk="0">
                      <a:moveTo>
                        <a:pt x="54" y="52"/>
                      </a:moveTo>
                      <a:cubicBezTo>
                        <a:pt x="54" y="61"/>
                        <a:pt x="46" y="70"/>
                        <a:pt x="36" y="70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10" y="70"/>
                        <a:pt x="2" y="61"/>
                        <a:pt x="2" y="5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lnTo>
                        <a:pt x="54" y="5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30"/>
                <p:cNvSpPr/>
                <p:nvPr/>
              </p:nvSpPr>
              <p:spPr>
                <a:xfrm>
                  <a:off x="7867781" y="4080459"/>
                  <a:ext cx="40987" cy="1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7" extrusionOk="0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0" y="1"/>
                        <a:pt x="20" y="3"/>
                      </a:cubicBezTo>
                      <a:cubicBezTo>
                        <a:pt x="20" y="5"/>
                        <a:pt x="19" y="7"/>
                        <a:pt x="17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5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30"/>
                <p:cNvSpPr/>
                <p:nvPr/>
              </p:nvSpPr>
              <p:spPr>
                <a:xfrm>
                  <a:off x="7867781" y="4182306"/>
                  <a:ext cx="40987" cy="13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7" extrusionOk="0">
                      <a:moveTo>
                        <a:pt x="17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5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0" y="1"/>
                        <a:pt x="20" y="3"/>
                      </a:cubicBezTo>
                      <a:cubicBezTo>
                        <a:pt x="20" y="5"/>
                        <a:pt x="19" y="7"/>
                        <a:pt x="17" y="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30"/>
                <p:cNvSpPr/>
                <p:nvPr/>
              </p:nvSpPr>
              <p:spPr>
                <a:xfrm>
                  <a:off x="7837972" y="4204662"/>
                  <a:ext cx="101847" cy="1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8" extrusionOk="0">
                      <a:moveTo>
                        <a:pt x="4" y="0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8" y="0"/>
                        <a:pt x="50" y="2"/>
                        <a:pt x="50" y="4"/>
                      </a:cubicBezTo>
                      <a:cubicBezTo>
                        <a:pt x="50" y="6"/>
                        <a:pt x="48" y="8"/>
                        <a:pt x="46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30"/>
                <p:cNvSpPr/>
                <p:nvPr/>
              </p:nvSpPr>
              <p:spPr>
                <a:xfrm>
                  <a:off x="7876475" y="4102816"/>
                  <a:ext cx="24841" cy="6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4" extrusionOk="0">
                      <a:moveTo>
                        <a:pt x="12" y="4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2"/>
                        <a:pt x="8" y="34"/>
                        <a:pt x="6" y="34"/>
                      </a:cubicBezTo>
                      <a:cubicBezTo>
                        <a:pt x="4" y="34"/>
                        <a:pt x="2" y="32"/>
                        <a:pt x="2" y="3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4" y="0"/>
                        <a:pt x="6" y="0"/>
                      </a:cubicBezTo>
                      <a:cubicBezTo>
                        <a:pt x="8" y="0"/>
                        <a:pt x="12" y="2"/>
                        <a:pt x="12" y="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86" name="Google Shape;2886;p30"/>
              <p:cNvGrpSpPr/>
              <p:nvPr/>
            </p:nvGrpSpPr>
            <p:grpSpPr>
              <a:xfrm>
                <a:off x="7255458" y="4041956"/>
                <a:ext cx="304298" cy="454584"/>
                <a:chOff x="7255458" y="4041956"/>
                <a:chExt cx="304298" cy="454584"/>
              </a:xfrm>
            </p:grpSpPr>
            <p:sp>
              <p:nvSpPr>
                <p:cNvPr id="2887" name="Google Shape;2887;p30"/>
                <p:cNvSpPr/>
                <p:nvPr/>
              </p:nvSpPr>
              <p:spPr>
                <a:xfrm>
                  <a:off x="7255458" y="4100331"/>
                  <a:ext cx="304298" cy="382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88" extrusionOk="0">
                      <a:moveTo>
                        <a:pt x="141" y="135"/>
                      </a:moveTo>
                      <a:cubicBezTo>
                        <a:pt x="105" y="119"/>
                        <a:pt x="105" y="119"/>
                        <a:pt x="105" y="119"/>
                      </a:cubicBezTo>
                      <a:cubicBezTo>
                        <a:pt x="97" y="88"/>
                        <a:pt x="97" y="88"/>
                        <a:pt x="97" y="88"/>
                      </a:cubicBezTo>
                      <a:cubicBezTo>
                        <a:pt x="99" y="37"/>
                        <a:pt x="99" y="37"/>
                        <a:pt x="99" y="37"/>
                      </a:cubicBezTo>
                      <a:cubicBezTo>
                        <a:pt x="134" y="52"/>
                        <a:pt x="134" y="52"/>
                        <a:pt x="134" y="52"/>
                      </a:cubicBezTo>
                      <a:cubicBezTo>
                        <a:pt x="139" y="54"/>
                        <a:pt x="144" y="52"/>
                        <a:pt x="146" y="48"/>
                      </a:cubicBezTo>
                      <a:cubicBezTo>
                        <a:pt x="148" y="43"/>
                        <a:pt x="146" y="38"/>
                        <a:pt x="141" y="36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90" y="13"/>
                        <a:pt x="89" y="13"/>
                        <a:pt x="87" y="13"/>
                      </a:cubicBezTo>
                      <a:cubicBezTo>
                        <a:pt x="87" y="13"/>
                        <a:pt x="87" y="13"/>
                        <a:pt x="86" y="13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0" y="12"/>
                        <a:pt x="69" y="12"/>
                        <a:pt x="68" y="1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7" y="0"/>
                        <a:pt x="2" y="3"/>
                        <a:pt x="1" y="8"/>
                      </a:cubicBezTo>
                      <a:cubicBezTo>
                        <a:pt x="0" y="13"/>
                        <a:pt x="3" y="17"/>
                        <a:pt x="8" y="18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3" y="86"/>
                        <a:pt x="53" y="86"/>
                        <a:pt x="53" y="86"/>
                      </a:cubicBezTo>
                      <a:cubicBezTo>
                        <a:pt x="33" y="117"/>
                        <a:pt x="33" y="117"/>
                        <a:pt x="33" y="117"/>
                      </a:cubicBezTo>
                      <a:cubicBezTo>
                        <a:pt x="31" y="118"/>
                        <a:pt x="30" y="121"/>
                        <a:pt x="29" y="123"/>
                      </a:cubicBezTo>
                      <a:cubicBezTo>
                        <a:pt x="26" y="177"/>
                        <a:pt x="26" y="177"/>
                        <a:pt x="26" y="177"/>
                      </a:cubicBezTo>
                      <a:cubicBezTo>
                        <a:pt x="26" y="182"/>
                        <a:pt x="30" y="187"/>
                        <a:pt x="36" y="188"/>
                      </a:cubicBezTo>
                      <a:cubicBezTo>
                        <a:pt x="41" y="188"/>
                        <a:pt x="46" y="184"/>
                        <a:pt x="47" y="178"/>
                      </a:cubicBezTo>
                      <a:cubicBezTo>
                        <a:pt x="50" y="128"/>
                        <a:pt x="50" y="128"/>
                        <a:pt x="50" y="128"/>
                      </a:cubicBezTo>
                      <a:cubicBezTo>
                        <a:pt x="71" y="95"/>
                        <a:pt x="71" y="95"/>
                        <a:pt x="71" y="95"/>
                      </a:cubicBezTo>
                      <a:cubicBezTo>
                        <a:pt x="78" y="96"/>
                        <a:pt x="78" y="96"/>
                        <a:pt x="78" y="96"/>
                      </a:cubicBezTo>
                      <a:cubicBezTo>
                        <a:pt x="86" y="129"/>
                        <a:pt x="86" y="129"/>
                        <a:pt x="86" y="129"/>
                      </a:cubicBezTo>
                      <a:cubicBezTo>
                        <a:pt x="87" y="133"/>
                        <a:pt x="90" y="136"/>
                        <a:pt x="94" y="136"/>
                      </a:cubicBezTo>
                      <a:cubicBezTo>
                        <a:pt x="136" y="154"/>
                        <a:pt x="136" y="154"/>
                        <a:pt x="136" y="154"/>
                      </a:cubicBezTo>
                      <a:cubicBezTo>
                        <a:pt x="141" y="156"/>
                        <a:pt x="147" y="153"/>
                        <a:pt x="148" y="147"/>
                      </a:cubicBezTo>
                      <a:cubicBezTo>
                        <a:pt x="150" y="142"/>
                        <a:pt x="147" y="136"/>
                        <a:pt x="141" y="13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30"/>
                <p:cNvSpPr/>
                <p:nvPr/>
              </p:nvSpPr>
              <p:spPr>
                <a:xfrm>
                  <a:off x="7377178" y="4041956"/>
                  <a:ext cx="79490" cy="7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39" extrusionOk="0">
                      <a:moveTo>
                        <a:pt x="19" y="39"/>
                      </a:moveTo>
                      <a:cubicBezTo>
                        <a:pt x="29" y="39"/>
                        <a:pt x="38" y="31"/>
                        <a:pt x="39" y="21"/>
                      </a:cubicBezTo>
                      <a:cubicBezTo>
                        <a:pt x="39" y="10"/>
                        <a:pt x="31" y="1"/>
                        <a:pt x="21" y="0"/>
                      </a:cubicBezTo>
                      <a:cubicBezTo>
                        <a:pt x="10" y="0"/>
                        <a:pt x="1" y="8"/>
                        <a:pt x="0" y="18"/>
                      </a:cubicBezTo>
                      <a:cubicBezTo>
                        <a:pt x="0" y="29"/>
                        <a:pt x="8" y="38"/>
                        <a:pt x="19" y="3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30"/>
                <p:cNvSpPr/>
                <p:nvPr/>
              </p:nvSpPr>
              <p:spPr>
                <a:xfrm>
                  <a:off x="7368483" y="4423260"/>
                  <a:ext cx="75764" cy="7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36" extrusionOk="0">
                      <a:moveTo>
                        <a:pt x="19" y="0"/>
                      </a:moveTo>
                      <a:cubicBezTo>
                        <a:pt x="10" y="0"/>
                        <a:pt x="2" y="7"/>
                        <a:pt x="1" y="17"/>
                      </a:cubicBezTo>
                      <a:cubicBezTo>
                        <a:pt x="0" y="26"/>
                        <a:pt x="8" y="35"/>
                        <a:pt x="18" y="35"/>
                      </a:cubicBezTo>
                      <a:cubicBezTo>
                        <a:pt x="27" y="36"/>
                        <a:pt x="36" y="28"/>
                        <a:pt x="36" y="19"/>
                      </a:cubicBezTo>
                      <a:cubicBezTo>
                        <a:pt x="37" y="9"/>
                        <a:pt x="29" y="1"/>
                        <a:pt x="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90" name="Google Shape;2890;p30"/>
              <p:cNvGrpSpPr/>
              <p:nvPr/>
            </p:nvGrpSpPr>
            <p:grpSpPr>
              <a:xfrm>
                <a:off x="7172242" y="3940109"/>
                <a:ext cx="151528" cy="209904"/>
                <a:chOff x="7172242" y="3940109"/>
                <a:chExt cx="151528" cy="209904"/>
              </a:xfrm>
            </p:grpSpPr>
            <p:sp>
              <p:nvSpPr>
                <p:cNvPr id="2891" name="Google Shape;2891;p30"/>
                <p:cNvSpPr/>
                <p:nvPr/>
              </p:nvSpPr>
              <p:spPr>
                <a:xfrm>
                  <a:off x="7172242" y="3940109"/>
                  <a:ext cx="151528" cy="209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103" extrusionOk="0">
                      <a:moveTo>
                        <a:pt x="26" y="98"/>
                      </a:moveTo>
                      <a:cubicBezTo>
                        <a:pt x="29" y="82"/>
                        <a:pt x="29" y="82"/>
                        <a:pt x="29" y="82"/>
                      </a:cubicBezTo>
                      <a:cubicBezTo>
                        <a:pt x="29" y="81"/>
                        <a:pt x="29" y="81"/>
                        <a:pt x="30" y="80"/>
                      </a:cubicBezTo>
                      <a:cubicBezTo>
                        <a:pt x="34" y="65"/>
                        <a:pt x="34" y="65"/>
                        <a:pt x="34" y="65"/>
                      </a:cubicBezTo>
                      <a:cubicBezTo>
                        <a:pt x="46" y="45"/>
                        <a:pt x="46" y="45"/>
                        <a:pt x="46" y="45"/>
                      </a:cubicBezTo>
                      <a:cubicBezTo>
                        <a:pt x="46" y="45"/>
                        <a:pt x="46" y="44"/>
                        <a:pt x="47" y="43"/>
                      </a:cubicBezTo>
                      <a:cubicBezTo>
                        <a:pt x="47" y="43"/>
                        <a:pt x="47" y="43"/>
                        <a:pt x="47" y="43"/>
                      </a:cubicBezTo>
                      <a:cubicBezTo>
                        <a:pt x="72" y="34"/>
                        <a:pt x="72" y="34"/>
                        <a:pt x="72" y="34"/>
                      </a:cubicBezTo>
                      <a:cubicBezTo>
                        <a:pt x="74" y="33"/>
                        <a:pt x="75" y="31"/>
                        <a:pt x="74" y="29"/>
                      </a:cubicBezTo>
                      <a:cubicBezTo>
                        <a:pt x="73" y="27"/>
                        <a:pt x="71" y="26"/>
                        <a:pt x="69" y="27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5"/>
                        <a:pt x="45" y="35"/>
                        <a:pt x="45" y="35"/>
                      </a:cubicBezTo>
                      <a:cubicBezTo>
                        <a:pt x="39" y="31"/>
                        <a:pt x="39" y="31"/>
                        <a:pt x="39" y="31"/>
                      </a:cubicBezTo>
                      <a:cubicBezTo>
                        <a:pt x="39" y="31"/>
                        <a:pt x="39" y="31"/>
                        <a:pt x="38" y="31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3"/>
                        <a:pt x="40" y="1"/>
                        <a:pt x="38" y="0"/>
                      </a:cubicBezTo>
                      <a:cubicBezTo>
                        <a:pt x="36" y="0"/>
                        <a:pt x="34" y="2"/>
                        <a:pt x="34" y="4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0" y="33"/>
                        <a:pt x="31" y="33"/>
                        <a:pt x="31" y="33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7" y="56"/>
                        <a:pt x="17" y="56"/>
                        <a:pt x="17" y="57"/>
                      </a:cubicBezTo>
                      <a:cubicBezTo>
                        <a:pt x="7" y="67"/>
                        <a:pt x="7" y="67"/>
                        <a:pt x="7" y="67"/>
                      </a:cubicBezTo>
                      <a:cubicBezTo>
                        <a:pt x="6" y="68"/>
                        <a:pt x="6" y="69"/>
                        <a:pt x="5" y="70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0" y="95"/>
                        <a:pt x="2" y="97"/>
                        <a:pt x="4" y="97"/>
                      </a:cubicBezTo>
                      <a:cubicBezTo>
                        <a:pt x="7" y="98"/>
                        <a:pt x="9" y="96"/>
                        <a:pt x="9" y="94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2" y="76"/>
                        <a:pt x="22" y="76"/>
                        <a:pt x="22" y="76"/>
                      </a:cubicBezTo>
                      <a:cubicBezTo>
                        <a:pt x="21" y="77"/>
                        <a:pt x="21" y="78"/>
                        <a:pt x="21" y="79"/>
                      </a:cubicBezTo>
                      <a:cubicBezTo>
                        <a:pt x="18" y="98"/>
                        <a:pt x="18" y="98"/>
                        <a:pt x="18" y="98"/>
                      </a:cubicBezTo>
                      <a:cubicBezTo>
                        <a:pt x="18" y="100"/>
                        <a:pt x="19" y="103"/>
                        <a:pt x="22" y="103"/>
                      </a:cubicBezTo>
                      <a:cubicBezTo>
                        <a:pt x="24" y="103"/>
                        <a:pt x="26" y="101"/>
                        <a:pt x="26" y="9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30"/>
                <p:cNvSpPr/>
                <p:nvPr/>
              </p:nvSpPr>
              <p:spPr>
                <a:xfrm>
                  <a:off x="7252974" y="3974886"/>
                  <a:ext cx="32293" cy="3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6" extrusionOk="0">
                      <a:moveTo>
                        <a:pt x="2" y="4"/>
                      </a:moveTo>
                      <a:cubicBezTo>
                        <a:pt x="0" y="7"/>
                        <a:pt x="1" y="12"/>
                        <a:pt x="4" y="14"/>
                      </a:cubicBezTo>
                      <a:cubicBezTo>
                        <a:pt x="8" y="16"/>
                        <a:pt x="12" y="15"/>
                        <a:pt x="14" y="12"/>
                      </a:cubicBezTo>
                      <a:cubicBezTo>
                        <a:pt x="16" y="8"/>
                        <a:pt x="15" y="4"/>
                        <a:pt x="12" y="2"/>
                      </a:cubicBezTo>
                      <a:cubicBezTo>
                        <a:pt x="9" y="0"/>
                        <a:pt x="4" y="1"/>
                        <a:pt x="2" y="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93" name="Google Shape;2893;p30"/>
              <p:cNvGrpSpPr/>
              <p:nvPr/>
            </p:nvGrpSpPr>
            <p:grpSpPr>
              <a:xfrm>
                <a:off x="7050523" y="4448101"/>
                <a:ext cx="310508" cy="197483"/>
                <a:chOff x="7050523" y="4448101"/>
                <a:chExt cx="310508" cy="197483"/>
              </a:xfrm>
            </p:grpSpPr>
            <p:sp>
              <p:nvSpPr>
                <p:cNvPr id="2894" name="Google Shape;2894;p30"/>
                <p:cNvSpPr/>
                <p:nvPr/>
              </p:nvSpPr>
              <p:spPr>
                <a:xfrm>
                  <a:off x="7169758" y="4476668"/>
                  <a:ext cx="191273" cy="137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111" extrusionOk="0">
                      <a:moveTo>
                        <a:pt x="129" y="44"/>
                      </a:moveTo>
                      <a:lnTo>
                        <a:pt x="121" y="41"/>
                      </a:lnTo>
                      <a:lnTo>
                        <a:pt x="121" y="41"/>
                      </a:lnTo>
                      <a:lnTo>
                        <a:pt x="0" y="0"/>
                      </a:lnTo>
                      <a:lnTo>
                        <a:pt x="0" y="111"/>
                      </a:lnTo>
                      <a:lnTo>
                        <a:pt x="128" y="69"/>
                      </a:lnTo>
                      <a:lnTo>
                        <a:pt x="128" y="69"/>
                      </a:lnTo>
                      <a:lnTo>
                        <a:pt x="129" y="69"/>
                      </a:lnTo>
                      <a:lnTo>
                        <a:pt x="154" y="77"/>
                      </a:lnTo>
                      <a:lnTo>
                        <a:pt x="154" y="36"/>
                      </a:lnTo>
                      <a:lnTo>
                        <a:pt x="129" y="4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30"/>
                <p:cNvSpPr/>
                <p:nvPr/>
              </p:nvSpPr>
              <p:spPr>
                <a:xfrm>
                  <a:off x="7050523" y="4535043"/>
                  <a:ext cx="99363" cy="2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11" extrusionOk="0">
                      <a:moveTo>
                        <a:pt x="43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1"/>
                        <a:pt x="5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6" y="11"/>
                        <a:pt x="49" y="8"/>
                        <a:pt x="49" y="5"/>
                      </a:cubicBezTo>
                      <a:cubicBezTo>
                        <a:pt x="49" y="2"/>
                        <a:pt x="46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6" name="Google Shape;2896;p30"/>
                <p:cNvSpPr/>
                <p:nvPr/>
              </p:nvSpPr>
              <p:spPr>
                <a:xfrm>
                  <a:off x="7051765" y="4448101"/>
                  <a:ext cx="98121" cy="48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24" extrusionOk="0">
                      <a:moveTo>
                        <a:pt x="4" y="11"/>
                      </a:moveTo>
                      <a:cubicBezTo>
                        <a:pt x="40" y="23"/>
                        <a:pt x="40" y="23"/>
                        <a:pt x="40" y="23"/>
                      </a:cubicBezTo>
                      <a:cubicBezTo>
                        <a:pt x="43" y="24"/>
                        <a:pt x="46" y="22"/>
                        <a:pt x="47" y="19"/>
                      </a:cubicBezTo>
                      <a:cubicBezTo>
                        <a:pt x="48" y="16"/>
                        <a:pt x="47" y="13"/>
                        <a:pt x="44" y="1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5" y="0"/>
                        <a:pt x="2" y="2"/>
                        <a:pt x="1" y="4"/>
                      </a:cubicBezTo>
                      <a:cubicBezTo>
                        <a:pt x="0" y="7"/>
                        <a:pt x="1" y="10"/>
                        <a:pt x="4" y="1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7" name="Google Shape;2897;p30"/>
                <p:cNvSpPr/>
                <p:nvPr/>
              </p:nvSpPr>
              <p:spPr>
                <a:xfrm>
                  <a:off x="7051765" y="4595903"/>
                  <a:ext cx="98121" cy="49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24" extrusionOk="0">
                      <a:moveTo>
                        <a:pt x="40" y="1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1" y="13"/>
                        <a:pt x="0" y="17"/>
                        <a:pt x="1" y="19"/>
                      </a:cubicBezTo>
                      <a:cubicBezTo>
                        <a:pt x="2" y="22"/>
                        <a:pt x="5" y="24"/>
                        <a:pt x="8" y="23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7" y="11"/>
                        <a:pt x="48" y="8"/>
                        <a:pt x="47" y="5"/>
                      </a:cubicBezTo>
                      <a:cubicBezTo>
                        <a:pt x="46" y="2"/>
                        <a:pt x="43" y="0"/>
                        <a:pt x="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98" name="Google Shape;2898;p30"/>
              <p:cNvGrpSpPr/>
              <p:nvPr/>
            </p:nvGrpSpPr>
            <p:grpSpPr>
              <a:xfrm>
                <a:off x="7512559" y="4557400"/>
                <a:ext cx="309266" cy="194999"/>
                <a:chOff x="7512559" y="4557400"/>
                <a:chExt cx="309266" cy="194999"/>
              </a:xfrm>
            </p:grpSpPr>
            <p:sp>
              <p:nvSpPr>
                <p:cNvPr id="2899" name="Google Shape;2899;p30"/>
                <p:cNvSpPr/>
                <p:nvPr/>
              </p:nvSpPr>
              <p:spPr>
                <a:xfrm>
                  <a:off x="7630552" y="4585967"/>
                  <a:ext cx="191273" cy="136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110" extrusionOk="0">
                      <a:moveTo>
                        <a:pt x="129" y="43"/>
                      </a:moveTo>
                      <a:lnTo>
                        <a:pt x="120" y="39"/>
                      </a:lnTo>
                      <a:lnTo>
                        <a:pt x="120" y="39"/>
                      </a:lnTo>
                      <a:lnTo>
                        <a:pt x="0" y="0"/>
                      </a:lnTo>
                      <a:lnTo>
                        <a:pt x="0" y="110"/>
                      </a:lnTo>
                      <a:lnTo>
                        <a:pt x="126" y="67"/>
                      </a:lnTo>
                      <a:lnTo>
                        <a:pt x="126" y="67"/>
                      </a:lnTo>
                      <a:lnTo>
                        <a:pt x="129" y="67"/>
                      </a:lnTo>
                      <a:lnTo>
                        <a:pt x="154" y="75"/>
                      </a:lnTo>
                      <a:lnTo>
                        <a:pt x="154" y="34"/>
                      </a:lnTo>
                      <a:lnTo>
                        <a:pt x="129" y="4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0" name="Google Shape;2900;p30"/>
                <p:cNvSpPr/>
                <p:nvPr/>
              </p:nvSpPr>
              <p:spPr>
                <a:xfrm>
                  <a:off x="7512559" y="4643100"/>
                  <a:ext cx="98121" cy="2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1" extrusionOk="0">
                      <a:moveTo>
                        <a:pt x="43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1"/>
                        <a:pt x="5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6" y="11"/>
                        <a:pt x="48" y="8"/>
                        <a:pt x="48" y="5"/>
                      </a:cubicBezTo>
                      <a:cubicBezTo>
                        <a:pt x="48" y="2"/>
                        <a:pt x="46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1" name="Google Shape;2901;p30"/>
                <p:cNvSpPr/>
                <p:nvPr/>
              </p:nvSpPr>
              <p:spPr>
                <a:xfrm>
                  <a:off x="7515043" y="4557400"/>
                  <a:ext cx="96879" cy="47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23" extrusionOk="0">
                      <a:moveTo>
                        <a:pt x="4" y="11"/>
                      </a:move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43" y="23"/>
                        <a:pt x="46" y="22"/>
                        <a:pt x="47" y="19"/>
                      </a:cubicBezTo>
                      <a:cubicBezTo>
                        <a:pt x="48" y="16"/>
                        <a:pt x="46" y="13"/>
                        <a:pt x="43" y="1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0"/>
                        <a:pt x="2" y="1"/>
                        <a:pt x="1" y="4"/>
                      </a:cubicBezTo>
                      <a:cubicBezTo>
                        <a:pt x="0" y="7"/>
                        <a:pt x="1" y="10"/>
                        <a:pt x="4" y="1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2" name="Google Shape;2902;p30"/>
                <p:cNvSpPr/>
                <p:nvPr/>
              </p:nvSpPr>
              <p:spPr>
                <a:xfrm>
                  <a:off x="7515043" y="4703960"/>
                  <a:ext cx="96879" cy="48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24" extrusionOk="0">
                      <a:moveTo>
                        <a:pt x="40" y="1"/>
                      </a:move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" y="13"/>
                        <a:pt x="0" y="16"/>
                        <a:pt x="1" y="19"/>
                      </a:cubicBezTo>
                      <a:cubicBezTo>
                        <a:pt x="2" y="22"/>
                        <a:pt x="5" y="24"/>
                        <a:pt x="8" y="23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6" y="11"/>
                        <a:pt x="48" y="8"/>
                        <a:pt x="47" y="5"/>
                      </a:cubicBezTo>
                      <a:cubicBezTo>
                        <a:pt x="46" y="2"/>
                        <a:pt x="43" y="0"/>
                        <a:pt x="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03" name="Google Shape;2903;p30"/>
              <p:cNvGrpSpPr/>
              <p:nvPr/>
            </p:nvGrpSpPr>
            <p:grpSpPr>
              <a:xfrm>
                <a:off x="8625422" y="4656763"/>
                <a:ext cx="199967" cy="254617"/>
                <a:chOff x="8625422" y="4656763"/>
                <a:chExt cx="199967" cy="254617"/>
              </a:xfrm>
            </p:grpSpPr>
            <p:sp>
              <p:nvSpPr>
                <p:cNvPr id="2904" name="Google Shape;2904;p30"/>
                <p:cNvSpPr/>
                <p:nvPr/>
              </p:nvSpPr>
              <p:spPr>
                <a:xfrm>
                  <a:off x="8625422" y="4700234"/>
                  <a:ext cx="199967" cy="211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104" extrusionOk="0">
                      <a:moveTo>
                        <a:pt x="94" y="0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3" y="98"/>
                        <a:pt x="14" y="101"/>
                        <a:pt x="17" y="102"/>
                      </a:cubicBezTo>
                      <a:cubicBezTo>
                        <a:pt x="19" y="104"/>
                        <a:pt x="23" y="102"/>
                        <a:pt x="24" y="100"/>
                      </a:cubicBezTo>
                      <a:cubicBezTo>
                        <a:pt x="45" y="52"/>
                        <a:pt x="45" y="52"/>
                        <a:pt x="45" y="52"/>
                      </a:cubicBezTo>
                      <a:cubicBezTo>
                        <a:pt x="53" y="52"/>
                        <a:pt x="53" y="52"/>
                        <a:pt x="53" y="52"/>
                      </a:cubicBezTo>
                      <a:cubicBezTo>
                        <a:pt x="74" y="100"/>
                        <a:pt x="74" y="100"/>
                        <a:pt x="74" y="100"/>
                      </a:cubicBezTo>
                      <a:cubicBezTo>
                        <a:pt x="76" y="102"/>
                        <a:pt x="79" y="104"/>
                        <a:pt x="82" y="102"/>
                      </a:cubicBezTo>
                      <a:cubicBezTo>
                        <a:pt x="84" y="101"/>
                        <a:pt x="86" y="98"/>
                        <a:pt x="84" y="95"/>
                      </a:cubicBezTo>
                      <a:cubicBezTo>
                        <a:pt x="62" y="46"/>
                        <a:pt x="62" y="46"/>
                        <a:pt x="62" y="46"/>
                      </a:cubicBezTo>
                      <a:cubicBezTo>
                        <a:pt x="62" y="9"/>
                        <a:pt x="62" y="9"/>
                        <a:pt x="62" y="9"/>
                      </a:cubicBezTo>
                      <a:cubicBezTo>
                        <a:pt x="94" y="9"/>
                        <a:pt x="94" y="9"/>
                        <a:pt x="94" y="9"/>
                      </a:cubicBezTo>
                      <a:cubicBezTo>
                        <a:pt x="96" y="9"/>
                        <a:pt x="98" y="7"/>
                        <a:pt x="98" y="5"/>
                      </a:cubicBezTo>
                      <a:cubicBezTo>
                        <a:pt x="98" y="2"/>
                        <a:pt x="96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5" name="Google Shape;2905;p30"/>
                <p:cNvSpPr/>
                <p:nvPr/>
              </p:nvSpPr>
              <p:spPr>
                <a:xfrm>
                  <a:off x="8704912" y="4656763"/>
                  <a:ext cx="40987" cy="38503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06" name="Google Shape;2906;p30"/>
              <p:cNvGrpSpPr/>
              <p:nvPr/>
            </p:nvGrpSpPr>
            <p:grpSpPr>
              <a:xfrm>
                <a:off x="8944624" y="4882813"/>
                <a:ext cx="75764" cy="90668"/>
                <a:chOff x="8944624" y="4882813"/>
                <a:chExt cx="75764" cy="90668"/>
              </a:xfrm>
            </p:grpSpPr>
            <p:sp>
              <p:nvSpPr>
                <p:cNvPr id="2907" name="Google Shape;2907;p30"/>
                <p:cNvSpPr/>
                <p:nvPr/>
              </p:nvSpPr>
              <p:spPr>
                <a:xfrm>
                  <a:off x="9004242" y="4884055"/>
                  <a:ext cx="16146" cy="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3" extrusionOk="0">
                      <a:moveTo>
                        <a:pt x="4" y="9"/>
                      </a:move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11"/>
                        <a:pt x="5" y="13"/>
                        <a:pt x="2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4" y="10"/>
                        <a:pt x="4" y="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8" name="Google Shape;2908;p30"/>
                <p:cNvSpPr/>
                <p:nvPr/>
              </p:nvSpPr>
              <p:spPr>
                <a:xfrm>
                  <a:off x="8944624" y="4884055"/>
                  <a:ext cx="18631" cy="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13" extrusionOk="0">
                      <a:moveTo>
                        <a:pt x="5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3" y="3"/>
                        <a:pt x="3" y="4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10"/>
                        <a:pt x="5" y="11"/>
                        <a:pt x="6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4" y="13"/>
                        <a:pt x="2" y="11"/>
                        <a:pt x="2" y="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9" name="Google Shape;2909;p30"/>
                <p:cNvSpPr/>
                <p:nvPr/>
              </p:nvSpPr>
              <p:spPr>
                <a:xfrm>
                  <a:off x="8964497" y="4882813"/>
                  <a:ext cx="34777" cy="44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22" extrusionOk="0">
                      <a:moveTo>
                        <a:pt x="17" y="16"/>
                      </a:moveTo>
                      <a:cubicBezTo>
                        <a:pt x="17" y="19"/>
                        <a:pt x="14" y="22"/>
                        <a:pt x="11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2"/>
                        <a:pt x="0" y="19"/>
                        <a:pt x="0" y="1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lnTo>
                        <a:pt x="17" y="1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0" name="Google Shape;2910;p30"/>
                <p:cNvSpPr/>
                <p:nvPr/>
              </p:nvSpPr>
              <p:spPr>
                <a:xfrm>
                  <a:off x="8975675" y="4928768"/>
                  <a:ext cx="13662" cy="4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2" extrusionOk="0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1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1" name="Google Shape;2911;p30"/>
                <p:cNvSpPr/>
                <p:nvPr/>
              </p:nvSpPr>
              <p:spPr>
                <a:xfrm>
                  <a:off x="8975675" y="4962303"/>
                  <a:ext cx="13662" cy="3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2" extrusionOk="0">
                      <a:moveTo>
                        <a:pt x="6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1"/>
                      </a:cubicBezTo>
                      <a:cubicBezTo>
                        <a:pt x="7" y="1"/>
                        <a:pt x="6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2" name="Google Shape;2912;p30"/>
                <p:cNvSpPr/>
                <p:nvPr/>
              </p:nvSpPr>
              <p:spPr>
                <a:xfrm>
                  <a:off x="8966981" y="4967271"/>
                  <a:ext cx="31051" cy="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3" extrusionOk="0">
                      <a:moveTo>
                        <a:pt x="1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5" y="1"/>
                        <a:pt x="15" y="2"/>
                      </a:cubicBezTo>
                      <a:cubicBezTo>
                        <a:pt x="15" y="2"/>
                        <a:pt x="15" y="3"/>
                        <a:pt x="14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3" name="Google Shape;2913;p30"/>
                <p:cNvSpPr/>
                <p:nvPr/>
              </p:nvSpPr>
              <p:spPr>
                <a:xfrm>
                  <a:off x="8979401" y="4937462"/>
                  <a:ext cx="6210" cy="19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0" extrusionOk="0">
                      <a:moveTo>
                        <a:pt x="3" y="1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2" y="10"/>
                        <a:pt x="2" y="10"/>
                      </a:cubicBezTo>
                      <a:cubicBezTo>
                        <a:pt x="1" y="10"/>
                        <a:pt x="0" y="10"/>
                        <a:pt x="0" y="9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14" name="Google Shape;2914;p30"/>
              <p:cNvGrpSpPr/>
              <p:nvPr/>
            </p:nvGrpSpPr>
            <p:grpSpPr>
              <a:xfrm>
                <a:off x="7656635" y="3967434"/>
                <a:ext cx="95637" cy="119235"/>
                <a:chOff x="7656635" y="3967434"/>
                <a:chExt cx="95637" cy="119235"/>
              </a:xfrm>
            </p:grpSpPr>
            <p:sp>
              <p:nvSpPr>
                <p:cNvPr id="2915" name="Google Shape;2915;p30"/>
                <p:cNvSpPr/>
                <p:nvPr/>
              </p:nvSpPr>
              <p:spPr>
                <a:xfrm>
                  <a:off x="7732399" y="3968676"/>
                  <a:ext cx="19873" cy="37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18" extrusionOk="0">
                      <a:moveTo>
                        <a:pt x="6" y="12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6" y="4"/>
                        <a:pt x="5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3"/>
                        <a:pt x="10" y="6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5"/>
                        <a:pt x="6" y="18"/>
                        <a:pt x="3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5" y="14"/>
                        <a:pt x="6" y="13"/>
                        <a:pt x="6" y="1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6" name="Google Shape;2916;p30"/>
                <p:cNvSpPr/>
                <p:nvPr/>
              </p:nvSpPr>
              <p:spPr>
                <a:xfrm>
                  <a:off x="7656635" y="3968676"/>
                  <a:ext cx="22357" cy="37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8" extrusionOk="0">
                      <a:moveTo>
                        <a:pt x="6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3" y="5"/>
                        <a:pt x="3" y="6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3"/>
                        <a:pt x="6" y="14"/>
                        <a:pt x="7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4" y="18"/>
                        <a:pt x="2" y="15"/>
                        <a:pt x="1" y="12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7" name="Google Shape;2917;p30"/>
                <p:cNvSpPr/>
                <p:nvPr/>
              </p:nvSpPr>
              <p:spPr>
                <a:xfrm>
                  <a:off x="7681476" y="3967434"/>
                  <a:ext cx="47197" cy="55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8" extrusionOk="0">
                      <a:moveTo>
                        <a:pt x="23" y="21"/>
                      </a:moveTo>
                      <a:cubicBezTo>
                        <a:pt x="23" y="25"/>
                        <a:pt x="19" y="28"/>
                        <a:pt x="15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4" y="28"/>
                        <a:pt x="1" y="25"/>
                        <a:pt x="1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8" name="Google Shape;2918;p30"/>
                <p:cNvSpPr/>
                <p:nvPr/>
              </p:nvSpPr>
              <p:spPr>
                <a:xfrm>
                  <a:off x="7695138" y="4028294"/>
                  <a:ext cx="18631" cy="4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3" extrusionOk="0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9" y="1"/>
                        <a:pt x="9" y="2"/>
                      </a:cubicBezTo>
                      <a:cubicBezTo>
                        <a:pt x="9" y="2"/>
                        <a:pt x="8" y="3"/>
                        <a:pt x="7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9" name="Google Shape;2919;p30"/>
                <p:cNvSpPr/>
                <p:nvPr/>
              </p:nvSpPr>
              <p:spPr>
                <a:xfrm>
                  <a:off x="7697622" y="4070523"/>
                  <a:ext cx="16146" cy="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7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8" y="0"/>
                        <a:pt x="8" y="1"/>
                      </a:cubicBezTo>
                      <a:cubicBezTo>
                        <a:pt x="8" y="2"/>
                        <a:pt x="7" y="3"/>
                        <a:pt x="7" y="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0" name="Google Shape;2920;p30"/>
                <p:cNvSpPr/>
                <p:nvPr/>
              </p:nvSpPr>
              <p:spPr>
                <a:xfrm>
                  <a:off x="7683960" y="4080459"/>
                  <a:ext cx="42229" cy="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3" extrusionOk="0">
                      <a:moveTo>
                        <a:pt x="2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1" y="0"/>
                        <a:pt x="21" y="1"/>
                      </a:cubicBezTo>
                      <a:cubicBezTo>
                        <a:pt x="21" y="2"/>
                        <a:pt x="20" y="3"/>
                        <a:pt x="20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1" name="Google Shape;2921;p30"/>
                <p:cNvSpPr/>
                <p:nvPr/>
              </p:nvSpPr>
              <p:spPr>
                <a:xfrm>
                  <a:off x="7700106" y="4038230"/>
                  <a:ext cx="9936" cy="28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4" extrusionOk="0">
                      <a:moveTo>
                        <a:pt x="5" y="2"/>
                      </a:move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3"/>
                        <a:pt x="4" y="14"/>
                        <a:pt x="3" y="14"/>
                      </a:cubicBezTo>
                      <a:cubicBezTo>
                        <a:pt x="2" y="14"/>
                        <a:pt x="1" y="13"/>
                        <a:pt x="1" y="1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4" y="0"/>
                        <a:pt x="5" y="1"/>
                        <a:pt x="5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22" name="Google Shape;2922;p30"/>
              <p:cNvGrpSpPr/>
              <p:nvPr/>
            </p:nvGrpSpPr>
            <p:grpSpPr>
              <a:xfrm>
                <a:off x="7271605" y="3850683"/>
                <a:ext cx="95638" cy="120477"/>
                <a:chOff x="7271605" y="3850683"/>
                <a:chExt cx="95638" cy="120477"/>
              </a:xfrm>
            </p:grpSpPr>
            <p:sp>
              <p:nvSpPr>
                <p:cNvPr id="2923" name="Google Shape;2923;p30"/>
                <p:cNvSpPr/>
                <p:nvPr/>
              </p:nvSpPr>
              <p:spPr>
                <a:xfrm>
                  <a:off x="7346127" y="3855651"/>
                  <a:ext cx="21115" cy="3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17" extrusionOk="0">
                      <a:moveTo>
                        <a:pt x="6" y="11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4"/>
                        <a:pt x="6" y="3"/>
                        <a:pt x="5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3"/>
                        <a:pt x="10" y="6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5"/>
                        <a:pt x="6" y="17"/>
                        <a:pt x="3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5" y="14"/>
                        <a:pt x="6" y="13"/>
                        <a:pt x="6" y="1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4" name="Google Shape;2924;p30"/>
                <p:cNvSpPr/>
                <p:nvPr/>
              </p:nvSpPr>
              <p:spPr>
                <a:xfrm>
                  <a:off x="7271605" y="3855651"/>
                  <a:ext cx="22357" cy="3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7" extrusionOk="0">
                      <a:moveTo>
                        <a:pt x="6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3"/>
                        <a:pt x="3" y="4"/>
                        <a:pt x="3" y="6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3"/>
                        <a:pt x="6" y="14"/>
                        <a:pt x="7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4" y="17"/>
                        <a:pt x="1" y="15"/>
                        <a:pt x="1" y="1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5" name="Google Shape;2925;p30"/>
                <p:cNvSpPr/>
                <p:nvPr/>
              </p:nvSpPr>
              <p:spPr>
                <a:xfrm>
                  <a:off x="7295203" y="3850683"/>
                  <a:ext cx="47197" cy="59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9" extrusionOk="0">
                      <a:moveTo>
                        <a:pt x="22" y="21"/>
                      </a:moveTo>
                      <a:cubicBezTo>
                        <a:pt x="22" y="26"/>
                        <a:pt x="19" y="29"/>
                        <a:pt x="15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4" y="29"/>
                        <a:pt x="1" y="26"/>
                        <a:pt x="1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lnTo>
                        <a:pt x="22" y="2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6" name="Google Shape;2926;p30"/>
                <p:cNvSpPr/>
                <p:nvPr/>
              </p:nvSpPr>
              <p:spPr>
                <a:xfrm>
                  <a:off x="7310108" y="3914026"/>
                  <a:ext cx="18631" cy="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3" extrusionOk="0">
                      <a:moveTo>
                        <a:pt x="0" y="1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9" y="0"/>
                        <a:pt x="9" y="1"/>
                      </a:cubicBezTo>
                      <a:cubicBezTo>
                        <a:pt x="9" y="2"/>
                        <a:pt x="8" y="3"/>
                        <a:pt x="7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7" name="Google Shape;2927;p30"/>
                <p:cNvSpPr/>
                <p:nvPr/>
              </p:nvSpPr>
              <p:spPr>
                <a:xfrm>
                  <a:off x="7310108" y="3955014"/>
                  <a:ext cx="18631" cy="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3" extrusionOk="0">
                      <a:moveTo>
                        <a:pt x="7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9" y="1"/>
                        <a:pt x="9" y="2"/>
                      </a:cubicBezTo>
                      <a:cubicBezTo>
                        <a:pt x="9" y="3"/>
                        <a:pt x="8" y="3"/>
                        <a:pt x="7" y="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8" name="Google Shape;2928;p30"/>
                <p:cNvSpPr/>
                <p:nvPr/>
              </p:nvSpPr>
              <p:spPr>
                <a:xfrm>
                  <a:off x="7297687" y="3964950"/>
                  <a:ext cx="42229" cy="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3" extrusionOk="0">
                      <a:moveTo>
                        <a:pt x="2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1" y="1"/>
                        <a:pt x="21" y="2"/>
                      </a:cubicBezTo>
                      <a:cubicBezTo>
                        <a:pt x="21" y="2"/>
                        <a:pt x="20" y="3"/>
                        <a:pt x="20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9" name="Google Shape;2929;p30"/>
                <p:cNvSpPr/>
                <p:nvPr/>
              </p:nvSpPr>
              <p:spPr>
                <a:xfrm>
                  <a:off x="7313834" y="3922721"/>
                  <a:ext cx="9936" cy="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4" extrusionOk="0">
                      <a:moveTo>
                        <a:pt x="5" y="2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4"/>
                        <a:pt x="4" y="14"/>
                        <a:pt x="3" y="14"/>
                      </a:cubicBezTo>
                      <a:cubicBezTo>
                        <a:pt x="2" y="14"/>
                        <a:pt x="1" y="14"/>
                        <a:pt x="1" y="1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4" y="0"/>
                        <a:pt x="5" y="1"/>
                        <a:pt x="5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30" name="Google Shape;2930;p30"/>
              <p:cNvGrpSpPr/>
              <p:nvPr/>
            </p:nvGrpSpPr>
            <p:grpSpPr>
              <a:xfrm>
                <a:off x="7380904" y="4525107"/>
                <a:ext cx="121719" cy="152770"/>
                <a:chOff x="7380904" y="4525107"/>
                <a:chExt cx="121719" cy="152770"/>
              </a:xfrm>
            </p:grpSpPr>
            <p:sp>
              <p:nvSpPr>
                <p:cNvPr id="2931" name="Google Shape;2931;p30"/>
                <p:cNvSpPr/>
                <p:nvPr/>
              </p:nvSpPr>
              <p:spPr>
                <a:xfrm>
                  <a:off x="7476540" y="4528833"/>
                  <a:ext cx="26083" cy="44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2" extrusionOk="0">
                      <a:moveTo>
                        <a:pt x="7" y="15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8" y="4"/>
                        <a:pt x="6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0" y="0"/>
                        <a:pt x="13" y="3"/>
                        <a:pt x="13" y="8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9"/>
                        <a:pt x="8" y="22"/>
                        <a:pt x="4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6" y="18"/>
                        <a:pt x="7" y="16"/>
                        <a:pt x="7" y="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2" name="Google Shape;2932;p30"/>
                <p:cNvSpPr/>
                <p:nvPr/>
              </p:nvSpPr>
              <p:spPr>
                <a:xfrm>
                  <a:off x="7380904" y="4528833"/>
                  <a:ext cx="28567" cy="44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22" extrusionOk="0">
                      <a:moveTo>
                        <a:pt x="8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4"/>
                        <a:pt x="5" y="6"/>
                        <a:pt x="5" y="7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6"/>
                        <a:pt x="8" y="18"/>
                        <a:pt x="10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6" y="22"/>
                        <a:pt x="2" y="19"/>
                        <a:pt x="2" y="15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3"/>
                        <a:pt x="4" y="0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3" name="Google Shape;2933;p30"/>
                <p:cNvSpPr/>
                <p:nvPr/>
              </p:nvSpPr>
              <p:spPr>
                <a:xfrm>
                  <a:off x="7413197" y="4525107"/>
                  <a:ext cx="59618" cy="7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36" extrusionOk="0">
                      <a:moveTo>
                        <a:pt x="28" y="27"/>
                      </a:moveTo>
                      <a:cubicBezTo>
                        <a:pt x="28" y="32"/>
                        <a:pt x="24" y="36"/>
                        <a:pt x="19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5" y="36"/>
                        <a:pt x="1" y="32"/>
                        <a:pt x="1" y="2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28" y="2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4" name="Google Shape;2934;p30"/>
                <p:cNvSpPr/>
                <p:nvPr/>
              </p:nvSpPr>
              <p:spPr>
                <a:xfrm>
                  <a:off x="7431827" y="4602113"/>
                  <a:ext cx="22357" cy="8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4" extrusionOk="0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0"/>
                        <a:pt x="11" y="1"/>
                        <a:pt x="11" y="2"/>
                      </a:cubicBezTo>
                      <a:cubicBezTo>
                        <a:pt x="11" y="3"/>
                        <a:pt x="10" y="4"/>
                        <a:pt x="9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5" name="Google Shape;2935;p30"/>
                <p:cNvSpPr/>
                <p:nvPr/>
              </p:nvSpPr>
              <p:spPr>
                <a:xfrm>
                  <a:off x="7431827" y="4656763"/>
                  <a:ext cx="22357" cy="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3" extrusionOk="0">
                      <a:moveTo>
                        <a:pt x="9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0"/>
                        <a:pt x="11" y="0"/>
                        <a:pt x="11" y="2"/>
                      </a:cubicBezTo>
                      <a:cubicBezTo>
                        <a:pt x="11" y="3"/>
                        <a:pt x="10" y="3"/>
                        <a:pt x="9" y="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6" name="Google Shape;2936;p30"/>
                <p:cNvSpPr/>
                <p:nvPr/>
              </p:nvSpPr>
              <p:spPr>
                <a:xfrm>
                  <a:off x="7415681" y="4669183"/>
                  <a:ext cx="54649" cy="8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4" extrusionOk="0">
                      <a:moveTo>
                        <a:pt x="2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7" y="1"/>
                        <a:pt x="27" y="2"/>
                      </a:cubicBezTo>
                      <a:cubicBezTo>
                        <a:pt x="27" y="3"/>
                        <a:pt x="26" y="4"/>
                        <a:pt x="25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7" name="Google Shape;2937;p30"/>
                <p:cNvSpPr/>
                <p:nvPr/>
              </p:nvSpPr>
              <p:spPr>
                <a:xfrm>
                  <a:off x="7435553" y="4617018"/>
                  <a:ext cx="14904" cy="3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17" extrusionOk="0">
                      <a:moveTo>
                        <a:pt x="7" y="2"/>
                      </a:move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6"/>
                        <a:pt x="5" y="17"/>
                        <a:pt x="3" y="17"/>
                      </a:cubicBezTo>
                      <a:cubicBezTo>
                        <a:pt x="2" y="17"/>
                        <a:pt x="1" y="16"/>
                        <a:pt x="1" y="1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2" y="0"/>
                        <a:pt x="3" y="0"/>
                      </a:cubicBezTo>
                      <a:cubicBezTo>
                        <a:pt x="5" y="0"/>
                        <a:pt x="7" y="0"/>
                        <a:pt x="7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38" name="Google Shape;2938;p30"/>
              <p:cNvSpPr/>
              <p:nvPr/>
            </p:nvSpPr>
            <p:spPr>
              <a:xfrm>
                <a:off x="8109978" y="4640616"/>
                <a:ext cx="28567" cy="44713"/>
              </a:xfrm>
              <a:custGeom>
                <a:avLst/>
                <a:gdLst/>
                <a:ahLst/>
                <a:cxnLst/>
                <a:rect l="l" t="t" r="r" b="b"/>
                <a:pathLst>
                  <a:path w="14" h="22" extrusionOk="0">
                    <a:moveTo>
                      <a:pt x="8" y="15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4"/>
                      <a:pt x="6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4" y="3"/>
                      <a:pt x="14" y="8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9"/>
                      <a:pt x="9" y="22"/>
                      <a:pt x="5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8" y="16"/>
                      <a:pt x="8" y="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30"/>
              <p:cNvSpPr/>
              <p:nvPr/>
            </p:nvSpPr>
            <p:spPr>
              <a:xfrm>
                <a:off x="8016825" y="4640616"/>
                <a:ext cx="26083" cy="4471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" extrusionOk="0">
                    <a:moveTo>
                      <a:pt x="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4"/>
                      <a:pt x="4" y="6"/>
                      <a:pt x="4" y="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7" y="18"/>
                      <a:pt x="9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5" y="22"/>
                      <a:pt x="2" y="19"/>
                      <a:pt x="1" y="1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30"/>
              <p:cNvSpPr/>
              <p:nvPr/>
            </p:nvSpPr>
            <p:spPr>
              <a:xfrm>
                <a:off x="8046634" y="4636890"/>
                <a:ext cx="59618" cy="732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6" extrusionOk="0">
                    <a:moveTo>
                      <a:pt x="28" y="27"/>
                    </a:moveTo>
                    <a:cubicBezTo>
                      <a:pt x="28" y="32"/>
                      <a:pt x="24" y="36"/>
                      <a:pt x="19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5" y="36"/>
                      <a:pt x="1" y="32"/>
                      <a:pt x="1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28" y="2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30"/>
              <p:cNvSpPr/>
              <p:nvPr/>
            </p:nvSpPr>
            <p:spPr>
              <a:xfrm>
                <a:off x="8065264" y="4713896"/>
                <a:ext cx="22357" cy="8694"/>
              </a:xfrm>
              <a:custGeom>
                <a:avLst/>
                <a:gdLst/>
                <a:ahLst/>
                <a:cxnLst/>
                <a:rect l="l" t="t" r="r" b="b"/>
                <a:pathLst>
                  <a:path w="11" h="4" extrusionOk="0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4"/>
                      <a:pt x="9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30"/>
              <p:cNvSpPr/>
              <p:nvPr/>
            </p:nvSpPr>
            <p:spPr>
              <a:xfrm>
                <a:off x="8065264" y="4768546"/>
                <a:ext cx="22357" cy="6210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30"/>
              <p:cNvSpPr/>
              <p:nvPr/>
            </p:nvSpPr>
            <p:spPr>
              <a:xfrm>
                <a:off x="8051602" y="4780966"/>
                <a:ext cx="52165" cy="8694"/>
              </a:xfrm>
              <a:custGeom>
                <a:avLst/>
                <a:gdLst/>
                <a:ahLst/>
                <a:cxnLst/>
                <a:rect l="l" t="t" r="r" b="b"/>
                <a:pathLst>
                  <a:path w="26" h="4" extrusionOk="0">
                    <a:moveTo>
                      <a:pt x="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30"/>
              <p:cNvSpPr/>
              <p:nvPr/>
            </p:nvSpPr>
            <p:spPr>
              <a:xfrm>
                <a:off x="8071474" y="4728801"/>
                <a:ext cx="12420" cy="33535"/>
              </a:xfrm>
              <a:custGeom>
                <a:avLst/>
                <a:gdLst/>
                <a:ahLst/>
                <a:cxnLst/>
                <a:rect l="l" t="t" r="r" b="b"/>
                <a:pathLst>
                  <a:path w="6" h="17" extrusionOk="0">
                    <a:moveTo>
                      <a:pt x="6" y="2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4" y="17"/>
                      <a:pt x="3" y="17"/>
                    </a:cubicBezTo>
                    <a:cubicBezTo>
                      <a:pt x="2" y="17"/>
                      <a:pt x="1" y="16"/>
                      <a:pt x="1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4" y="0"/>
                      <a:pt x="6" y="0"/>
                      <a:pt x="6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45" name="Google Shape;2945;p30"/>
              <p:cNvGrpSpPr/>
              <p:nvPr/>
            </p:nvGrpSpPr>
            <p:grpSpPr>
              <a:xfrm>
                <a:off x="8798064" y="4738737"/>
                <a:ext cx="155254" cy="279457"/>
                <a:chOff x="8798064" y="4738737"/>
                <a:chExt cx="155254" cy="279457"/>
              </a:xfrm>
            </p:grpSpPr>
            <p:sp>
              <p:nvSpPr>
                <p:cNvPr id="2946" name="Google Shape;2946;p30"/>
                <p:cNvSpPr/>
                <p:nvPr/>
              </p:nvSpPr>
              <p:spPr>
                <a:xfrm>
                  <a:off x="8798064" y="4789660"/>
                  <a:ext cx="155254" cy="228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113" extrusionOk="0">
                      <a:moveTo>
                        <a:pt x="71" y="20"/>
                      </a:move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1" y="0"/>
                        <a:pt x="39" y="0"/>
                        <a:pt x="3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5" y="4"/>
                        <a:pt x="24" y="5"/>
                        <a:pt x="23" y="6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3"/>
                        <a:pt x="8" y="2"/>
                        <a:pt x="5" y="2"/>
                      </a:cubicBezTo>
                      <a:cubicBezTo>
                        <a:pt x="2" y="3"/>
                        <a:pt x="0" y="6"/>
                        <a:pt x="1" y="9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4"/>
                        <a:pt x="8" y="34"/>
                        <a:pt x="8" y="35"/>
                      </a:cubicBezTo>
                      <a:cubicBezTo>
                        <a:pt x="9" y="36"/>
                        <a:pt x="10" y="37"/>
                        <a:pt x="11" y="38"/>
                      </a:cubicBezTo>
                      <a:cubicBezTo>
                        <a:pt x="14" y="40"/>
                        <a:pt x="17" y="39"/>
                        <a:pt x="19" y="3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19" y="61"/>
                        <a:pt x="18" y="64"/>
                        <a:pt x="19" y="67"/>
                      </a:cubicBezTo>
                      <a:cubicBezTo>
                        <a:pt x="27" y="93"/>
                        <a:pt x="27" y="93"/>
                        <a:pt x="27" y="93"/>
                      </a:cubicBezTo>
                      <a:cubicBezTo>
                        <a:pt x="28" y="97"/>
                        <a:pt x="31" y="99"/>
                        <a:pt x="35" y="98"/>
                      </a:cubicBezTo>
                      <a:cubicBezTo>
                        <a:pt x="38" y="97"/>
                        <a:pt x="40" y="93"/>
                        <a:pt x="39" y="90"/>
                      </a:cubicBezTo>
                      <a:cubicBezTo>
                        <a:pt x="32" y="67"/>
                        <a:pt x="32" y="67"/>
                        <a:pt x="32" y="67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1" y="58"/>
                        <a:pt x="41" y="58"/>
                        <a:pt x="42" y="57"/>
                      </a:cubicBez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4" y="111"/>
                        <a:pt x="67" y="113"/>
                        <a:pt x="71" y="112"/>
                      </a:cubicBezTo>
                      <a:cubicBezTo>
                        <a:pt x="74" y="111"/>
                        <a:pt x="76" y="107"/>
                        <a:pt x="75" y="104"/>
                      </a:cubicBezTo>
                      <a:cubicBezTo>
                        <a:pt x="59" y="48"/>
                        <a:pt x="59" y="48"/>
                        <a:pt x="59" y="48"/>
                      </a:cubicBezTo>
                      <a:cubicBezTo>
                        <a:pt x="59" y="48"/>
                        <a:pt x="59" y="48"/>
                        <a:pt x="59" y="48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64" y="29"/>
                        <a:pt x="64" y="29"/>
                        <a:pt x="64" y="29"/>
                      </a:cubicBezTo>
                      <a:cubicBezTo>
                        <a:pt x="67" y="31"/>
                        <a:pt x="70" y="30"/>
                        <a:pt x="72" y="28"/>
                      </a:cubicBezTo>
                      <a:cubicBezTo>
                        <a:pt x="74" y="25"/>
                        <a:pt x="73" y="22"/>
                        <a:pt x="71" y="2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7" name="Google Shape;2947;p30"/>
                <p:cNvSpPr/>
                <p:nvPr/>
              </p:nvSpPr>
              <p:spPr>
                <a:xfrm>
                  <a:off x="8829115" y="4738737"/>
                  <a:ext cx="54649" cy="5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27" extrusionOk="0">
                      <a:moveTo>
                        <a:pt x="17" y="25"/>
                      </a:moveTo>
                      <a:cubicBezTo>
                        <a:pt x="23" y="23"/>
                        <a:pt x="27" y="16"/>
                        <a:pt x="25" y="10"/>
                      </a:cubicBezTo>
                      <a:cubicBezTo>
                        <a:pt x="23" y="4"/>
                        <a:pt x="16" y="0"/>
                        <a:pt x="10" y="2"/>
                      </a:cubicBezTo>
                      <a:cubicBezTo>
                        <a:pt x="4" y="4"/>
                        <a:pt x="0" y="10"/>
                        <a:pt x="2" y="17"/>
                      </a:cubicBezTo>
                      <a:cubicBezTo>
                        <a:pt x="3" y="23"/>
                        <a:pt x="10" y="27"/>
                        <a:pt x="17" y="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8" name="Google Shape;2948;p30"/>
              <p:cNvGrpSpPr/>
              <p:nvPr/>
            </p:nvGrpSpPr>
            <p:grpSpPr>
              <a:xfrm>
                <a:off x="7336190" y="3760014"/>
                <a:ext cx="130414" cy="223566"/>
                <a:chOff x="7336190" y="3760014"/>
                <a:chExt cx="130414" cy="223566"/>
              </a:xfrm>
            </p:grpSpPr>
            <p:sp>
              <p:nvSpPr>
                <p:cNvPr id="2949" name="Google Shape;2949;p30"/>
                <p:cNvSpPr/>
                <p:nvPr/>
              </p:nvSpPr>
              <p:spPr>
                <a:xfrm>
                  <a:off x="7336190" y="3760014"/>
                  <a:ext cx="130414" cy="223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10" extrusionOk="0">
                      <a:moveTo>
                        <a:pt x="46" y="31"/>
                      </a:move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4" y="6"/>
                        <a:pt x="63" y="3"/>
                        <a:pt x="61" y="1"/>
                      </a:cubicBezTo>
                      <a:cubicBezTo>
                        <a:pt x="59" y="0"/>
                        <a:pt x="56" y="1"/>
                        <a:pt x="55" y="3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39" y="24"/>
                        <a:pt x="37" y="24"/>
                        <a:pt x="36" y="2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6" y="24"/>
                        <a:pt x="25" y="24"/>
                        <a:pt x="24" y="2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7" y="1"/>
                        <a:pt x="4" y="0"/>
                        <a:pt x="2" y="1"/>
                      </a:cubicBezTo>
                      <a:cubicBezTo>
                        <a:pt x="0" y="3"/>
                        <a:pt x="0" y="6"/>
                        <a:pt x="1" y="8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17" y="105"/>
                        <a:pt x="17" y="105"/>
                        <a:pt x="17" y="105"/>
                      </a:cubicBezTo>
                      <a:cubicBezTo>
                        <a:pt x="17" y="108"/>
                        <a:pt x="19" y="110"/>
                        <a:pt x="22" y="110"/>
                      </a:cubicBezTo>
                      <a:cubicBezTo>
                        <a:pt x="25" y="110"/>
                        <a:pt x="27" y="108"/>
                        <a:pt x="27" y="106"/>
                      </a:cubicBezTo>
                      <a:cubicBezTo>
                        <a:pt x="31" y="66"/>
                        <a:pt x="31" y="66"/>
                        <a:pt x="31" y="66"/>
                      </a:cubicBezTo>
                      <a:cubicBezTo>
                        <a:pt x="33" y="66"/>
                        <a:pt x="33" y="66"/>
                        <a:pt x="33" y="66"/>
                      </a:cubicBezTo>
                      <a:cubicBezTo>
                        <a:pt x="36" y="106"/>
                        <a:pt x="36" y="106"/>
                        <a:pt x="36" y="106"/>
                      </a:cubicBezTo>
                      <a:cubicBezTo>
                        <a:pt x="36" y="108"/>
                        <a:pt x="39" y="110"/>
                        <a:pt x="42" y="110"/>
                      </a:cubicBezTo>
                      <a:cubicBezTo>
                        <a:pt x="45" y="110"/>
                        <a:pt x="47" y="108"/>
                        <a:pt x="46" y="105"/>
                      </a:cubicBezTo>
                      <a:cubicBezTo>
                        <a:pt x="43" y="62"/>
                        <a:pt x="43" y="62"/>
                        <a:pt x="43" y="62"/>
                      </a:cubicBezTo>
                      <a:cubicBezTo>
                        <a:pt x="43" y="62"/>
                        <a:pt x="43" y="62"/>
                        <a:pt x="43" y="62"/>
                      </a:cubicBezTo>
                      <a:lnTo>
                        <a:pt x="46" y="3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0" name="Google Shape;2950;p30"/>
                <p:cNvSpPr/>
                <p:nvPr/>
              </p:nvSpPr>
              <p:spPr>
                <a:xfrm>
                  <a:off x="7380904" y="3766224"/>
                  <a:ext cx="38503" cy="38503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51" name="Google Shape;2951;p30"/>
              <p:cNvGrpSpPr/>
              <p:nvPr/>
            </p:nvGrpSpPr>
            <p:grpSpPr>
              <a:xfrm>
                <a:off x="8080169" y="4425744"/>
                <a:ext cx="233502" cy="406145"/>
                <a:chOff x="8080169" y="4425744"/>
                <a:chExt cx="233502" cy="406145"/>
              </a:xfrm>
            </p:grpSpPr>
            <p:sp>
              <p:nvSpPr>
                <p:cNvPr id="2952" name="Google Shape;2952;p30"/>
                <p:cNvSpPr/>
                <p:nvPr/>
              </p:nvSpPr>
              <p:spPr>
                <a:xfrm>
                  <a:off x="8080169" y="4425744"/>
                  <a:ext cx="233502" cy="40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200" extrusionOk="0">
                      <a:moveTo>
                        <a:pt x="83" y="57"/>
                      </a:moveTo>
                      <a:cubicBezTo>
                        <a:pt x="113" y="14"/>
                        <a:pt x="113" y="14"/>
                        <a:pt x="113" y="14"/>
                      </a:cubicBezTo>
                      <a:cubicBezTo>
                        <a:pt x="115" y="10"/>
                        <a:pt x="114" y="6"/>
                        <a:pt x="111" y="3"/>
                      </a:cubicBezTo>
                      <a:cubicBezTo>
                        <a:pt x="107" y="0"/>
                        <a:pt x="102" y="1"/>
                        <a:pt x="100" y="5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0" y="44"/>
                        <a:pt x="68" y="44"/>
                        <a:pt x="65" y="44"/>
                      </a:cubicBezTo>
                      <a:cubicBezTo>
                        <a:pt x="65" y="44"/>
                        <a:pt x="65" y="44"/>
                        <a:pt x="65" y="44"/>
                      </a:cubicBezTo>
                      <a:cubicBezTo>
                        <a:pt x="51" y="44"/>
                        <a:pt x="51" y="44"/>
                        <a:pt x="51" y="44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48" y="44"/>
                        <a:pt x="45" y="44"/>
                        <a:pt x="43" y="44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3" y="1"/>
                        <a:pt x="8" y="0"/>
                        <a:pt x="5" y="3"/>
                      </a:cubicBezTo>
                      <a:cubicBezTo>
                        <a:pt x="1" y="6"/>
                        <a:pt x="0" y="10"/>
                        <a:pt x="3" y="14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cubicBezTo>
                        <a:pt x="37" y="112"/>
                        <a:pt x="37" y="112"/>
                        <a:pt x="37" y="112"/>
                      </a:cubicBezTo>
                      <a:cubicBezTo>
                        <a:pt x="37" y="112"/>
                        <a:pt x="37" y="112"/>
                        <a:pt x="37" y="112"/>
                      </a:cubicBezTo>
                      <a:cubicBezTo>
                        <a:pt x="31" y="189"/>
                        <a:pt x="31" y="189"/>
                        <a:pt x="31" y="189"/>
                      </a:cubicBezTo>
                      <a:cubicBezTo>
                        <a:pt x="31" y="194"/>
                        <a:pt x="35" y="199"/>
                        <a:pt x="40" y="199"/>
                      </a:cubicBezTo>
                      <a:cubicBezTo>
                        <a:pt x="45" y="200"/>
                        <a:pt x="50" y="196"/>
                        <a:pt x="50" y="191"/>
                      </a:cubicBezTo>
                      <a:cubicBezTo>
                        <a:pt x="56" y="119"/>
                        <a:pt x="56" y="119"/>
                        <a:pt x="56" y="119"/>
                      </a:cubicBezTo>
                      <a:cubicBezTo>
                        <a:pt x="60" y="119"/>
                        <a:pt x="60" y="119"/>
                        <a:pt x="60" y="119"/>
                      </a:cubicBezTo>
                      <a:cubicBezTo>
                        <a:pt x="66" y="191"/>
                        <a:pt x="66" y="191"/>
                        <a:pt x="66" y="191"/>
                      </a:cubicBezTo>
                      <a:cubicBezTo>
                        <a:pt x="66" y="196"/>
                        <a:pt x="71" y="200"/>
                        <a:pt x="76" y="199"/>
                      </a:cubicBezTo>
                      <a:cubicBezTo>
                        <a:pt x="81" y="199"/>
                        <a:pt x="85" y="194"/>
                        <a:pt x="84" y="189"/>
                      </a:cubicBezTo>
                      <a:cubicBezTo>
                        <a:pt x="78" y="112"/>
                        <a:pt x="78" y="112"/>
                        <a:pt x="78" y="112"/>
                      </a:cubicBezTo>
                      <a:cubicBezTo>
                        <a:pt x="78" y="112"/>
                        <a:pt x="78" y="112"/>
                        <a:pt x="78" y="112"/>
                      </a:cubicBezTo>
                      <a:lnTo>
                        <a:pt x="83" y="5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3" name="Google Shape;2953;p30"/>
                <p:cNvSpPr/>
                <p:nvPr/>
              </p:nvSpPr>
              <p:spPr>
                <a:xfrm>
                  <a:off x="8160901" y="4438165"/>
                  <a:ext cx="70796" cy="7079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54" name="Google Shape;2954;p30"/>
              <p:cNvGrpSpPr/>
              <p:nvPr/>
            </p:nvGrpSpPr>
            <p:grpSpPr>
              <a:xfrm>
                <a:off x="7189631" y="4634406"/>
                <a:ext cx="187547" cy="83216"/>
                <a:chOff x="7189631" y="4634406"/>
                <a:chExt cx="187547" cy="83216"/>
              </a:xfrm>
            </p:grpSpPr>
            <p:sp>
              <p:nvSpPr>
                <p:cNvPr id="2955" name="Google Shape;2955;p30"/>
                <p:cNvSpPr/>
                <p:nvPr/>
              </p:nvSpPr>
              <p:spPr>
                <a:xfrm>
                  <a:off x="7259184" y="4667941"/>
                  <a:ext cx="48439" cy="1614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6" name="Google Shape;2956;p30"/>
                <p:cNvSpPr/>
                <p:nvPr/>
              </p:nvSpPr>
              <p:spPr>
                <a:xfrm>
                  <a:off x="7218197" y="4634406"/>
                  <a:ext cx="32293" cy="832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7" name="Google Shape;2957;p30"/>
                <p:cNvSpPr/>
                <p:nvPr/>
              </p:nvSpPr>
              <p:spPr>
                <a:xfrm>
                  <a:off x="7189631" y="4646826"/>
                  <a:ext cx="22357" cy="5713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8" name="Google Shape;2958;p30"/>
                <p:cNvSpPr/>
                <p:nvPr/>
              </p:nvSpPr>
              <p:spPr>
                <a:xfrm>
                  <a:off x="7316318" y="4634406"/>
                  <a:ext cx="32293" cy="832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9" name="Google Shape;2959;p30"/>
                <p:cNvSpPr/>
                <p:nvPr/>
              </p:nvSpPr>
              <p:spPr>
                <a:xfrm>
                  <a:off x="7354821" y="4646826"/>
                  <a:ext cx="22357" cy="5713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60" name="Google Shape;2960;p30"/>
              <p:cNvGrpSpPr/>
              <p:nvPr/>
            </p:nvGrpSpPr>
            <p:grpSpPr>
              <a:xfrm>
                <a:off x="7651667" y="4100331"/>
                <a:ext cx="186306" cy="83216"/>
                <a:chOff x="7651667" y="4100331"/>
                <a:chExt cx="186306" cy="83216"/>
              </a:xfrm>
            </p:grpSpPr>
            <p:sp>
              <p:nvSpPr>
                <p:cNvPr id="2961" name="Google Shape;2961;p30"/>
                <p:cNvSpPr/>
                <p:nvPr/>
              </p:nvSpPr>
              <p:spPr>
                <a:xfrm>
                  <a:off x="7719979" y="4135108"/>
                  <a:ext cx="48439" cy="1614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2" name="Google Shape;2962;p30"/>
                <p:cNvSpPr/>
                <p:nvPr/>
              </p:nvSpPr>
              <p:spPr>
                <a:xfrm>
                  <a:off x="7678992" y="4100331"/>
                  <a:ext cx="33535" cy="832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3" name="Google Shape;2963;p30"/>
                <p:cNvSpPr/>
                <p:nvPr/>
              </p:nvSpPr>
              <p:spPr>
                <a:xfrm>
                  <a:off x="7651667" y="4115236"/>
                  <a:ext cx="22357" cy="5713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4" name="Google Shape;2964;p30"/>
                <p:cNvSpPr/>
                <p:nvPr/>
              </p:nvSpPr>
              <p:spPr>
                <a:xfrm>
                  <a:off x="7777113" y="4100331"/>
                  <a:ext cx="32293" cy="832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5" name="Google Shape;2965;p30"/>
                <p:cNvSpPr/>
                <p:nvPr/>
              </p:nvSpPr>
              <p:spPr>
                <a:xfrm>
                  <a:off x="7818100" y="4115236"/>
                  <a:ext cx="19873" cy="5713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66" name="Google Shape;2966;p30"/>
              <p:cNvGrpSpPr/>
              <p:nvPr/>
            </p:nvGrpSpPr>
            <p:grpSpPr>
              <a:xfrm>
                <a:off x="8526059" y="4809533"/>
                <a:ext cx="114267" cy="50923"/>
                <a:chOff x="8526059" y="4809533"/>
                <a:chExt cx="114267" cy="50923"/>
              </a:xfrm>
            </p:grpSpPr>
            <p:sp>
              <p:nvSpPr>
                <p:cNvPr id="2967" name="Google Shape;2967;p30"/>
                <p:cNvSpPr/>
                <p:nvPr/>
              </p:nvSpPr>
              <p:spPr>
                <a:xfrm>
                  <a:off x="8569530" y="4829405"/>
                  <a:ext cx="27325" cy="993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8" name="Google Shape;2968;p30"/>
                <p:cNvSpPr/>
                <p:nvPr/>
              </p:nvSpPr>
              <p:spPr>
                <a:xfrm>
                  <a:off x="8544690" y="4809533"/>
                  <a:ext cx="18631" cy="5092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9" name="Google Shape;2969;p30"/>
                <p:cNvSpPr/>
                <p:nvPr/>
              </p:nvSpPr>
              <p:spPr>
                <a:xfrm>
                  <a:off x="8526059" y="4816985"/>
                  <a:ext cx="14904" cy="3477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0" name="Google Shape;2970;p30"/>
                <p:cNvSpPr/>
                <p:nvPr/>
              </p:nvSpPr>
              <p:spPr>
                <a:xfrm>
                  <a:off x="8603065" y="4809533"/>
                  <a:ext cx="18631" cy="5092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1" name="Google Shape;2971;p30"/>
                <p:cNvSpPr/>
                <p:nvPr/>
              </p:nvSpPr>
              <p:spPr>
                <a:xfrm>
                  <a:off x="8627906" y="4816985"/>
                  <a:ext cx="12420" cy="3477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72" name="Google Shape;2972;p30"/>
              <p:cNvGrpSpPr/>
              <p:nvPr/>
            </p:nvGrpSpPr>
            <p:grpSpPr>
              <a:xfrm>
                <a:off x="7498897" y="3796033"/>
                <a:ext cx="178853" cy="309266"/>
                <a:chOff x="7498897" y="3796033"/>
                <a:chExt cx="178853" cy="309266"/>
              </a:xfrm>
            </p:grpSpPr>
            <p:sp>
              <p:nvSpPr>
                <p:cNvPr id="2973" name="Google Shape;2973;p30"/>
                <p:cNvSpPr/>
                <p:nvPr/>
              </p:nvSpPr>
              <p:spPr>
                <a:xfrm>
                  <a:off x="7498897" y="3796033"/>
                  <a:ext cx="178853" cy="309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52" extrusionOk="0">
                      <a:moveTo>
                        <a:pt x="63" y="43"/>
                      </a:moveTo>
                      <a:cubicBezTo>
                        <a:pt x="86" y="10"/>
                        <a:pt x="86" y="10"/>
                        <a:pt x="86" y="10"/>
                      </a:cubicBezTo>
                      <a:cubicBezTo>
                        <a:pt x="88" y="7"/>
                        <a:pt x="87" y="3"/>
                        <a:pt x="84" y="1"/>
                      </a:cubicBezTo>
                      <a:cubicBezTo>
                        <a:pt x="81" y="0"/>
                        <a:pt x="78" y="0"/>
                        <a:pt x="76" y="3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3" y="33"/>
                        <a:pt x="52" y="32"/>
                        <a:pt x="49" y="32"/>
                      </a:cubicBezTo>
                      <a:cubicBezTo>
                        <a:pt x="49" y="32"/>
                        <a:pt x="49" y="32"/>
                        <a:pt x="49" y="32"/>
                      </a:cubicBezTo>
                      <a:cubicBezTo>
                        <a:pt x="39" y="32"/>
                        <a:pt x="39" y="32"/>
                        <a:pt x="39" y="32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6" y="32"/>
                        <a:pt x="34" y="33"/>
                        <a:pt x="33" y="3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0"/>
                        <a:pt x="6" y="0"/>
                        <a:pt x="3" y="1"/>
                      </a:cubicBezTo>
                      <a:cubicBezTo>
                        <a:pt x="1" y="3"/>
                        <a:pt x="0" y="7"/>
                        <a:pt x="2" y="10"/>
                      </a:cubicBezTo>
                      <a:cubicBezTo>
                        <a:pt x="25" y="43"/>
                        <a:pt x="25" y="43"/>
                        <a:pt x="25" y="43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28" y="85"/>
                        <a:pt x="28" y="85"/>
                        <a:pt x="28" y="85"/>
                      </a:cubicBezTo>
                      <a:cubicBezTo>
                        <a:pt x="24" y="144"/>
                        <a:pt x="24" y="144"/>
                        <a:pt x="24" y="144"/>
                      </a:cubicBezTo>
                      <a:cubicBezTo>
                        <a:pt x="23" y="148"/>
                        <a:pt x="26" y="151"/>
                        <a:pt x="30" y="151"/>
                      </a:cubicBezTo>
                      <a:cubicBezTo>
                        <a:pt x="34" y="152"/>
                        <a:pt x="38" y="149"/>
                        <a:pt x="38" y="145"/>
                      </a:cubicBezTo>
                      <a:cubicBezTo>
                        <a:pt x="42" y="90"/>
                        <a:pt x="42" y="90"/>
                        <a:pt x="42" y="90"/>
                      </a:cubicBezTo>
                      <a:cubicBezTo>
                        <a:pt x="45" y="90"/>
                        <a:pt x="45" y="90"/>
                        <a:pt x="45" y="90"/>
                      </a:cubicBezTo>
                      <a:cubicBezTo>
                        <a:pt x="50" y="145"/>
                        <a:pt x="50" y="145"/>
                        <a:pt x="50" y="145"/>
                      </a:cubicBezTo>
                      <a:cubicBezTo>
                        <a:pt x="50" y="149"/>
                        <a:pt x="54" y="152"/>
                        <a:pt x="57" y="151"/>
                      </a:cubicBezTo>
                      <a:cubicBezTo>
                        <a:pt x="61" y="151"/>
                        <a:pt x="64" y="148"/>
                        <a:pt x="64" y="144"/>
                      </a:cubicBezTo>
                      <a:cubicBezTo>
                        <a:pt x="59" y="85"/>
                        <a:pt x="59" y="85"/>
                        <a:pt x="59" y="85"/>
                      </a:cubicBezTo>
                      <a:cubicBezTo>
                        <a:pt x="59" y="85"/>
                        <a:pt x="59" y="85"/>
                        <a:pt x="59" y="84"/>
                      </a:cubicBezTo>
                      <a:lnTo>
                        <a:pt x="63" y="4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4" name="Google Shape;2974;p30"/>
                <p:cNvSpPr/>
                <p:nvPr/>
              </p:nvSpPr>
              <p:spPr>
                <a:xfrm>
                  <a:off x="7559757" y="3804727"/>
                  <a:ext cx="54649" cy="5216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75" name="Google Shape;2975;p30"/>
              <p:cNvGrpSpPr/>
              <p:nvPr/>
            </p:nvGrpSpPr>
            <p:grpSpPr>
              <a:xfrm>
                <a:off x="7683960" y="3833294"/>
                <a:ext cx="115509" cy="113025"/>
                <a:chOff x="7683960" y="3833294"/>
                <a:chExt cx="115509" cy="113025"/>
              </a:xfrm>
            </p:grpSpPr>
            <p:sp>
              <p:nvSpPr>
                <p:cNvPr id="2976" name="Google Shape;2976;p30"/>
                <p:cNvSpPr/>
                <p:nvPr/>
              </p:nvSpPr>
              <p:spPr>
                <a:xfrm>
                  <a:off x="7683960" y="3833294"/>
                  <a:ext cx="115509" cy="1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6" extrusionOk="0">
                      <a:moveTo>
                        <a:pt x="28" y="0"/>
                      </a:move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4"/>
                        <a:pt x="13" y="56"/>
                        <a:pt x="28" y="56"/>
                      </a:cubicBezTo>
                      <a:cubicBezTo>
                        <a:pt x="44" y="56"/>
                        <a:pt x="57" y="44"/>
                        <a:pt x="57" y="28"/>
                      </a:cubicBezTo>
                      <a:cubicBezTo>
                        <a:pt x="57" y="12"/>
                        <a:pt x="44" y="0"/>
                        <a:pt x="28" y="0"/>
                      </a:cubicBezTo>
                      <a:close/>
                      <a:moveTo>
                        <a:pt x="40" y="50"/>
                      </a:moveTo>
                      <a:cubicBezTo>
                        <a:pt x="40" y="49"/>
                        <a:pt x="39" y="48"/>
                        <a:pt x="38" y="48"/>
                      </a:cubicBezTo>
                      <a:cubicBezTo>
                        <a:pt x="31" y="48"/>
                        <a:pt x="31" y="48"/>
                        <a:pt x="31" y="48"/>
                      </a:cubicBezTo>
                      <a:cubicBezTo>
                        <a:pt x="30" y="48"/>
                        <a:pt x="28" y="49"/>
                        <a:pt x="28" y="50"/>
                      </a:cubicBezTo>
                      <a:cubicBezTo>
                        <a:pt x="24" y="52"/>
                        <a:pt x="24" y="52"/>
                        <a:pt x="24" y="52"/>
                      </a:cubicBezTo>
                      <a:cubicBezTo>
                        <a:pt x="19" y="51"/>
                        <a:pt x="15" y="49"/>
                        <a:pt x="12" y="46"/>
                      </a:cubicBezTo>
                      <a:cubicBezTo>
                        <a:pt x="12" y="45"/>
                        <a:pt x="10" y="42"/>
                        <a:pt x="10" y="41"/>
                      </a:cubicBezTo>
                      <a:cubicBezTo>
                        <a:pt x="10" y="40"/>
                        <a:pt x="9" y="39"/>
                        <a:pt x="9" y="39"/>
                      </a:cubicBezTo>
                      <a:cubicBezTo>
                        <a:pt x="9" y="39"/>
                        <a:pt x="6" y="36"/>
                        <a:pt x="5" y="35"/>
                      </a:cubicBezTo>
                      <a:cubicBezTo>
                        <a:pt x="4" y="33"/>
                        <a:pt x="4" y="30"/>
                        <a:pt x="4" y="28"/>
                      </a:cubicBezTo>
                      <a:cubicBezTo>
                        <a:pt x="4" y="26"/>
                        <a:pt x="4" y="24"/>
                        <a:pt x="4" y="22"/>
                      </a:cubicBezTo>
                      <a:cubicBezTo>
                        <a:pt x="5" y="21"/>
                        <a:pt x="5" y="21"/>
                        <a:pt x="6" y="21"/>
                      </a:cubicBezTo>
                      <a:cubicBezTo>
                        <a:pt x="7" y="20"/>
                        <a:pt x="11" y="18"/>
                        <a:pt x="11" y="18"/>
                      </a:cubicBezTo>
                      <a:cubicBezTo>
                        <a:pt x="12" y="18"/>
                        <a:pt x="14" y="12"/>
                        <a:pt x="14" y="12"/>
                      </a:cubicBezTo>
                      <a:cubicBezTo>
                        <a:pt x="14" y="11"/>
                        <a:pt x="15" y="10"/>
                        <a:pt x="15" y="9"/>
                      </a:cubicBezTo>
                      <a:cubicBezTo>
                        <a:pt x="15" y="9"/>
                        <a:pt x="14" y="8"/>
                        <a:pt x="14" y="8"/>
                      </a:cubicBezTo>
                      <a:cubicBezTo>
                        <a:pt x="18" y="5"/>
                        <a:pt x="23" y="3"/>
                        <a:pt x="28" y="3"/>
                      </a:cubicBezTo>
                      <a:cubicBezTo>
                        <a:pt x="29" y="3"/>
                        <a:pt x="30" y="3"/>
                        <a:pt x="30" y="3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7" y="6"/>
                        <a:pt x="27" y="7"/>
                      </a:cubicBezTo>
                      <a:cubicBezTo>
                        <a:pt x="28" y="8"/>
                        <a:pt x="32" y="12"/>
                        <a:pt x="32" y="12"/>
                      </a:cubicBezTo>
                      <a:cubicBezTo>
                        <a:pt x="32" y="12"/>
                        <a:pt x="33" y="13"/>
                        <a:pt x="33" y="13"/>
                      </a:cubicBezTo>
                      <a:cubicBezTo>
                        <a:pt x="34" y="13"/>
                        <a:pt x="41" y="12"/>
                        <a:pt x="41" y="12"/>
                      </a:cubicBezTo>
                      <a:cubicBezTo>
                        <a:pt x="41" y="12"/>
                        <a:pt x="43" y="12"/>
                        <a:pt x="42" y="11"/>
                      </a:cubicBezTo>
                      <a:cubicBezTo>
                        <a:pt x="42" y="11"/>
                        <a:pt x="42" y="9"/>
                        <a:pt x="42" y="8"/>
                      </a:cubicBezTo>
                      <a:cubicBezTo>
                        <a:pt x="48" y="12"/>
                        <a:pt x="52" y="18"/>
                        <a:pt x="53" y="25"/>
                      </a:cubicBezTo>
                      <a:cubicBezTo>
                        <a:pt x="52" y="24"/>
                        <a:pt x="50" y="23"/>
                        <a:pt x="49" y="23"/>
                      </a:cubicBezTo>
                      <a:cubicBezTo>
                        <a:pt x="48" y="23"/>
                        <a:pt x="48" y="24"/>
                        <a:pt x="48" y="24"/>
                      </a:cubicBezTo>
                      <a:cubicBezTo>
                        <a:pt x="48" y="24"/>
                        <a:pt x="44" y="31"/>
                        <a:pt x="44" y="31"/>
                      </a:cubicBezTo>
                      <a:cubicBezTo>
                        <a:pt x="44" y="31"/>
                        <a:pt x="45" y="32"/>
                        <a:pt x="45" y="33"/>
                      </a:cubicBezTo>
                      <a:cubicBezTo>
                        <a:pt x="45" y="34"/>
                        <a:pt x="47" y="39"/>
                        <a:pt x="47" y="39"/>
                      </a:cubicBezTo>
                      <a:cubicBezTo>
                        <a:pt x="47" y="39"/>
                        <a:pt x="48" y="39"/>
                        <a:pt x="48" y="39"/>
                      </a:cubicBezTo>
                      <a:cubicBezTo>
                        <a:pt x="48" y="39"/>
                        <a:pt x="50" y="38"/>
                        <a:pt x="51" y="37"/>
                      </a:cubicBezTo>
                      <a:cubicBezTo>
                        <a:pt x="49" y="42"/>
                        <a:pt x="45" y="47"/>
                        <a:pt x="40" y="5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7" name="Google Shape;2977;p30"/>
                <p:cNvSpPr/>
                <p:nvPr/>
              </p:nvSpPr>
              <p:spPr>
                <a:xfrm>
                  <a:off x="7713769" y="3878007"/>
                  <a:ext cx="37261" cy="36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8" extrusionOk="0">
                      <a:moveTo>
                        <a:pt x="13" y="1"/>
                      </a:moveTo>
                      <a:cubicBezTo>
                        <a:pt x="13" y="0"/>
                        <a:pt x="12" y="0"/>
                        <a:pt x="11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1" y="14"/>
                        <a:pt x="2" y="15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0" y="18"/>
                        <a:pt x="12" y="18"/>
                        <a:pt x="12" y="17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0"/>
                        <a:pt x="18" y="9"/>
                        <a:pt x="18" y="8"/>
                      </a:cubicBez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78" name="Google Shape;2978;p30"/>
              <p:cNvSpPr/>
              <p:nvPr/>
            </p:nvSpPr>
            <p:spPr>
              <a:xfrm>
                <a:off x="7216955" y="4758609"/>
                <a:ext cx="199967" cy="201210"/>
              </a:xfrm>
              <a:custGeom>
                <a:avLst/>
                <a:gdLst/>
                <a:ahLst/>
                <a:cxnLst/>
                <a:rect l="l" t="t" r="r" b="b"/>
                <a:pathLst>
                  <a:path w="99" h="99" extrusionOk="0">
                    <a:moveTo>
                      <a:pt x="49" y="0"/>
                    </a:moveTo>
                    <a:cubicBezTo>
                      <a:pt x="22" y="0"/>
                      <a:pt x="0" y="22"/>
                      <a:pt x="0" y="50"/>
                    </a:cubicBezTo>
                    <a:cubicBezTo>
                      <a:pt x="0" y="77"/>
                      <a:pt x="22" y="99"/>
                      <a:pt x="49" y="99"/>
                    </a:cubicBezTo>
                    <a:cubicBezTo>
                      <a:pt x="77" y="99"/>
                      <a:pt x="99" y="77"/>
                      <a:pt x="99" y="50"/>
                    </a:cubicBezTo>
                    <a:cubicBezTo>
                      <a:pt x="99" y="22"/>
                      <a:pt x="77" y="0"/>
                      <a:pt x="49" y="0"/>
                    </a:cubicBezTo>
                    <a:close/>
                    <a:moveTo>
                      <a:pt x="92" y="50"/>
                    </a:moveTo>
                    <a:cubicBezTo>
                      <a:pt x="92" y="55"/>
                      <a:pt x="91" y="60"/>
                      <a:pt x="90" y="64"/>
                    </a:cubicBezTo>
                    <a:cubicBezTo>
                      <a:pt x="88" y="66"/>
                      <a:pt x="84" y="68"/>
                      <a:pt x="79" y="70"/>
                    </a:cubicBezTo>
                    <a:cubicBezTo>
                      <a:pt x="85" y="40"/>
                      <a:pt x="78" y="23"/>
                      <a:pt x="73" y="14"/>
                    </a:cubicBezTo>
                    <a:cubicBezTo>
                      <a:pt x="84" y="21"/>
                      <a:pt x="92" y="35"/>
                      <a:pt x="92" y="50"/>
                    </a:cubicBezTo>
                    <a:close/>
                    <a:moveTo>
                      <a:pt x="64" y="10"/>
                    </a:moveTo>
                    <a:cubicBezTo>
                      <a:pt x="68" y="13"/>
                      <a:pt x="84" y="28"/>
                      <a:pt x="76" y="72"/>
                    </a:cubicBezTo>
                    <a:cubicBezTo>
                      <a:pt x="72" y="73"/>
                      <a:pt x="69" y="73"/>
                      <a:pt x="64" y="73"/>
                    </a:cubicBezTo>
                    <a:cubicBezTo>
                      <a:pt x="64" y="34"/>
                      <a:pt x="54" y="14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5" y="7"/>
                      <a:pt x="60" y="8"/>
                      <a:pt x="64" y="10"/>
                    </a:cubicBezTo>
                    <a:close/>
                    <a:moveTo>
                      <a:pt x="32" y="16"/>
                    </a:moveTo>
                    <a:cubicBezTo>
                      <a:pt x="36" y="12"/>
                      <a:pt x="42" y="9"/>
                      <a:pt x="45" y="8"/>
                    </a:cubicBezTo>
                    <a:cubicBezTo>
                      <a:pt x="48" y="12"/>
                      <a:pt x="61" y="32"/>
                      <a:pt x="61" y="73"/>
                    </a:cubicBezTo>
                    <a:cubicBezTo>
                      <a:pt x="55" y="73"/>
                      <a:pt x="49" y="71"/>
                      <a:pt x="43" y="67"/>
                    </a:cubicBezTo>
                    <a:cubicBezTo>
                      <a:pt x="45" y="32"/>
                      <a:pt x="36" y="20"/>
                      <a:pt x="32" y="16"/>
                    </a:cubicBezTo>
                    <a:close/>
                    <a:moveTo>
                      <a:pt x="14" y="26"/>
                    </a:moveTo>
                    <a:cubicBezTo>
                      <a:pt x="20" y="22"/>
                      <a:pt x="27" y="18"/>
                      <a:pt x="28" y="18"/>
                    </a:cubicBezTo>
                    <a:cubicBezTo>
                      <a:pt x="30" y="19"/>
                      <a:pt x="33" y="22"/>
                      <a:pt x="36" y="29"/>
                    </a:cubicBezTo>
                    <a:cubicBezTo>
                      <a:pt x="31" y="29"/>
                      <a:pt x="17" y="31"/>
                      <a:pt x="8" y="40"/>
                    </a:cubicBezTo>
                    <a:cubicBezTo>
                      <a:pt x="9" y="35"/>
                      <a:pt x="11" y="30"/>
                      <a:pt x="14" y="26"/>
                    </a:cubicBezTo>
                    <a:close/>
                    <a:moveTo>
                      <a:pt x="22" y="17"/>
                    </a:moveTo>
                    <a:cubicBezTo>
                      <a:pt x="25" y="14"/>
                      <a:pt x="29" y="12"/>
                      <a:pt x="34" y="10"/>
                    </a:cubicBezTo>
                    <a:cubicBezTo>
                      <a:pt x="32" y="11"/>
                      <a:pt x="30" y="13"/>
                      <a:pt x="28" y="15"/>
                    </a:cubicBezTo>
                    <a:cubicBezTo>
                      <a:pt x="27" y="15"/>
                      <a:pt x="25" y="15"/>
                      <a:pt x="22" y="17"/>
                    </a:cubicBezTo>
                    <a:close/>
                    <a:moveTo>
                      <a:pt x="7" y="47"/>
                    </a:moveTo>
                    <a:cubicBezTo>
                      <a:pt x="16" y="33"/>
                      <a:pt x="34" y="33"/>
                      <a:pt x="37" y="33"/>
                    </a:cubicBezTo>
                    <a:cubicBezTo>
                      <a:pt x="38" y="36"/>
                      <a:pt x="38" y="39"/>
                      <a:pt x="39" y="44"/>
                    </a:cubicBezTo>
                    <a:cubicBezTo>
                      <a:pt x="36" y="45"/>
                      <a:pt x="20" y="51"/>
                      <a:pt x="9" y="64"/>
                    </a:cubicBezTo>
                    <a:cubicBezTo>
                      <a:pt x="7" y="59"/>
                      <a:pt x="7" y="55"/>
                      <a:pt x="7" y="50"/>
                    </a:cubicBezTo>
                    <a:cubicBezTo>
                      <a:pt x="7" y="49"/>
                      <a:pt x="7" y="48"/>
                      <a:pt x="7" y="47"/>
                    </a:cubicBezTo>
                    <a:close/>
                    <a:moveTo>
                      <a:pt x="10" y="67"/>
                    </a:moveTo>
                    <a:cubicBezTo>
                      <a:pt x="20" y="56"/>
                      <a:pt x="35" y="49"/>
                      <a:pt x="39" y="47"/>
                    </a:cubicBezTo>
                    <a:cubicBezTo>
                      <a:pt x="40" y="53"/>
                      <a:pt x="40" y="59"/>
                      <a:pt x="40" y="67"/>
                    </a:cubicBezTo>
                    <a:cubicBezTo>
                      <a:pt x="36" y="67"/>
                      <a:pt x="26" y="71"/>
                      <a:pt x="18" y="79"/>
                    </a:cubicBezTo>
                    <a:cubicBezTo>
                      <a:pt x="15" y="75"/>
                      <a:pt x="12" y="72"/>
                      <a:pt x="10" y="67"/>
                    </a:cubicBezTo>
                    <a:close/>
                    <a:moveTo>
                      <a:pt x="20" y="81"/>
                    </a:moveTo>
                    <a:cubicBezTo>
                      <a:pt x="22" y="80"/>
                      <a:pt x="23" y="79"/>
                      <a:pt x="24" y="78"/>
                    </a:cubicBezTo>
                    <a:cubicBezTo>
                      <a:pt x="26" y="79"/>
                      <a:pt x="39" y="89"/>
                      <a:pt x="57" y="89"/>
                    </a:cubicBezTo>
                    <a:cubicBezTo>
                      <a:pt x="61" y="89"/>
                      <a:pt x="65" y="89"/>
                      <a:pt x="69" y="88"/>
                    </a:cubicBezTo>
                    <a:cubicBezTo>
                      <a:pt x="63" y="91"/>
                      <a:pt x="56" y="93"/>
                      <a:pt x="49" y="93"/>
                    </a:cubicBezTo>
                    <a:cubicBezTo>
                      <a:pt x="38" y="93"/>
                      <a:pt x="28" y="88"/>
                      <a:pt x="20" y="81"/>
                    </a:cubicBezTo>
                    <a:close/>
                    <a:moveTo>
                      <a:pt x="79" y="80"/>
                    </a:moveTo>
                    <a:cubicBezTo>
                      <a:pt x="53" y="94"/>
                      <a:pt x="32" y="79"/>
                      <a:pt x="27" y="76"/>
                    </a:cubicBezTo>
                    <a:cubicBezTo>
                      <a:pt x="33" y="72"/>
                      <a:pt x="39" y="70"/>
                      <a:pt x="41" y="70"/>
                    </a:cubicBezTo>
                    <a:cubicBezTo>
                      <a:pt x="61" y="82"/>
                      <a:pt x="78" y="76"/>
                      <a:pt x="87" y="70"/>
                    </a:cubicBezTo>
                    <a:cubicBezTo>
                      <a:pt x="85" y="74"/>
                      <a:pt x="82" y="77"/>
                      <a:pt x="79" y="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79" name="Google Shape;2979;p30"/>
              <p:cNvGrpSpPr/>
              <p:nvPr/>
            </p:nvGrpSpPr>
            <p:grpSpPr>
              <a:xfrm>
                <a:off x="8308703" y="4448101"/>
                <a:ext cx="299330" cy="495572"/>
                <a:chOff x="8308703" y="4448101"/>
                <a:chExt cx="299330" cy="495572"/>
              </a:xfrm>
            </p:grpSpPr>
            <p:sp>
              <p:nvSpPr>
                <p:cNvPr id="2980" name="Google Shape;2980;p30"/>
                <p:cNvSpPr/>
                <p:nvPr/>
              </p:nvSpPr>
              <p:spPr>
                <a:xfrm>
                  <a:off x="8308703" y="4448101"/>
                  <a:ext cx="299330" cy="495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44" extrusionOk="0">
                      <a:moveTo>
                        <a:pt x="143" y="144"/>
                      </a:moveTo>
                      <a:cubicBezTo>
                        <a:pt x="142" y="144"/>
                        <a:pt x="142" y="144"/>
                        <a:pt x="142" y="144"/>
                      </a:cubicBezTo>
                      <a:cubicBezTo>
                        <a:pt x="142" y="69"/>
                        <a:pt x="142" y="69"/>
                        <a:pt x="142" y="69"/>
                      </a:cubicBezTo>
                      <a:cubicBezTo>
                        <a:pt x="142" y="31"/>
                        <a:pt x="112" y="0"/>
                        <a:pt x="74" y="0"/>
                      </a:cubicBezTo>
                      <a:cubicBezTo>
                        <a:pt x="36" y="0"/>
                        <a:pt x="5" y="31"/>
                        <a:pt x="5" y="69"/>
                      </a:cubicBezTo>
                      <a:cubicBezTo>
                        <a:pt x="5" y="144"/>
                        <a:pt x="5" y="144"/>
                        <a:pt x="5" y="144"/>
                      </a:cubicBezTo>
                      <a:cubicBezTo>
                        <a:pt x="5" y="144"/>
                        <a:pt x="5" y="144"/>
                        <a:pt x="5" y="144"/>
                      </a:cubicBezTo>
                      <a:cubicBezTo>
                        <a:pt x="1" y="146"/>
                        <a:pt x="0" y="151"/>
                        <a:pt x="2" y="154"/>
                      </a:cubicBezTo>
                      <a:cubicBezTo>
                        <a:pt x="4" y="157"/>
                        <a:pt x="9" y="158"/>
                        <a:pt x="12" y="156"/>
                      </a:cubicBezTo>
                      <a:cubicBezTo>
                        <a:pt x="43" y="136"/>
                        <a:pt x="43" y="136"/>
                        <a:pt x="43" y="136"/>
                      </a:cubicBezTo>
                      <a:cubicBezTo>
                        <a:pt x="44" y="136"/>
                        <a:pt x="45" y="135"/>
                        <a:pt x="45" y="135"/>
                      </a:cubicBezTo>
                      <a:cubicBezTo>
                        <a:pt x="46" y="134"/>
                        <a:pt x="47" y="133"/>
                        <a:pt x="47" y="131"/>
                      </a:cubicBezTo>
                      <a:cubicBezTo>
                        <a:pt x="52" y="117"/>
                        <a:pt x="52" y="117"/>
                        <a:pt x="52" y="117"/>
                      </a:cubicBezTo>
                      <a:cubicBezTo>
                        <a:pt x="52" y="141"/>
                        <a:pt x="52" y="141"/>
                        <a:pt x="52" y="141"/>
                      </a:cubicBezTo>
                      <a:cubicBezTo>
                        <a:pt x="52" y="155"/>
                        <a:pt x="52" y="155"/>
                        <a:pt x="52" y="155"/>
                      </a:cubicBezTo>
                      <a:cubicBezTo>
                        <a:pt x="52" y="235"/>
                        <a:pt x="52" y="235"/>
                        <a:pt x="52" y="235"/>
                      </a:cubicBezTo>
                      <a:cubicBezTo>
                        <a:pt x="52" y="240"/>
                        <a:pt x="56" y="244"/>
                        <a:pt x="61" y="244"/>
                      </a:cubicBezTo>
                      <a:cubicBezTo>
                        <a:pt x="66" y="244"/>
                        <a:pt x="70" y="240"/>
                        <a:pt x="70" y="235"/>
                      </a:cubicBezTo>
                      <a:cubicBezTo>
                        <a:pt x="70" y="159"/>
                        <a:pt x="70" y="159"/>
                        <a:pt x="70" y="159"/>
                      </a:cubicBezTo>
                      <a:cubicBezTo>
                        <a:pt x="77" y="159"/>
                        <a:pt x="77" y="159"/>
                        <a:pt x="77" y="159"/>
                      </a:cubicBezTo>
                      <a:cubicBezTo>
                        <a:pt x="77" y="235"/>
                        <a:pt x="77" y="235"/>
                        <a:pt x="77" y="235"/>
                      </a:cubicBezTo>
                      <a:cubicBezTo>
                        <a:pt x="77" y="240"/>
                        <a:pt x="81" y="244"/>
                        <a:pt x="86" y="244"/>
                      </a:cubicBezTo>
                      <a:cubicBezTo>
                        <a:pt x="91" y="244"/>
                        <a:pt x="95" y="240"/>
                        <a:pt x="95" y="235"/>
                      </a:cubicBezTo>
                      <a:cubicBezTo>
                        <a:pt x="95" y="155"/>
                        <a:pt x="95" y="155"/>
                        <a:pt x="95" y="155"/>
                      </a:cubicBezTo>
                      <a:cubicBezTo>
                        <a:pt x="95" y="141"/>
                        <a:pt x="95" y="141"/>
                        <a:pt x="95" y="141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100" y="131"/>
                        <a:pt x="100" y="131"/>
                        <a:pt x="100" y="131"/>
                      </a:cubicBezTo>
                      <a:cubicBezTo>
                        <a:pt x="101" y="133"/>
                        <a:pt x="101" y="134"/>
                        <a:pt x="103" y="135"/>
                      </a:cubicBezTo>
                      <a:cubicBezTo>
                        <a:pt x="103" y="135"/>
                        <a:pt x="104" y="136"/>
                        <a:pt x="104" y="136"/>
                      </a:cubicBezTo>
                      <a:cubicBezTo>
                        <a:pt x="136" y="156"/>
                        <a:pt x="136" y="156"/>
                        <a:pt x="136" y="156"/>
                      </a:cubicBezTo>
                      <a:cubicBezTo>
                        <a:pt x="139" y="158"/>
                        <a:pt x="143" y="157"/>
                        <a:pt x="145" y="154"/>
                      </a:cubicBezTo>
                      <a:cubicBezTo>
                        <a:pt x="147" y="151"/>
                        <a:pt x="146" y="146"/>
                        <a:pt x="143" y="144"/>
                      </a:cubicBezTo>
                      <a:close/>
                      <a:moveTo>
                        <a:pt x="135" y="139"/>
                      </a:moveTo>
                      <a:cubicBezTo>
                        <a:pt x="113" y="125"/>
                        <a:pt x="113" y="125"/>
                        <a:pt x="113" y="125"/>
                      </a:cubicBezTo>
                      <a:cubicBezTo>
                        <a:pt x="98" y="78"/>
                        <a:pt x="98" y="78"/>
                        <a:pt x="98" y="78"/>
                      </a:cubicBezTo>
                      <a:cubicBezTo>
                        <a:pt x="97" y="75"/>
                        <a:pt x="93" y="73"/>
                        <a:pt x="90" y="73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7" y="73"/>
                        <a:pt x="56" y="73"/>
                        <a:pt x="55" y="74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3" y="74"/>
                        <a:pt x="51" y="76"/>
                        <a:pt x="50" y="78"/>
                      </a:cubicBezTo>
                      <a:cubicBezTo>
                        <a:pt x="35" y="125"/>
                        <a:pt x="35" y="125"/>
                        <a:pt x="35" y="125"/>
                      </a:cubicBezTo>
                      <a:cubicBezTo>
                        <a:pt x="13" y="139"/>
                        <a:pt x="13" y="139"/>
                        <a:pt x="13" y="139"/>
                      </a:cubicBezTo>
                      <a:cubicBezTo>
                        <a:pt x="13" y="69"/>
                        <a:pt x="13" y="69"/>
                        <a:pt x="13" y="69"/>
                      </a:cubicBezTo>
                      <a:cubicBezTo>
                        <a:pt x="13" y="35"/>
                        <a:pt x="40" y="8"/>
                        <a:pt x="74" y="8"/>
                      </a:cubicBezTo>
                      <a:cubicBezTo>
                        <a:pt x="108" y="8"/>
                        <a:pt x="135" y="35"/>
                        <a:pt x="135" y="69"/>
                      </a:cubicBezTo>
                      <a:lnTo>
                        <a:pt x="135" y="13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1" name="Google Shape;2981;p30"/>
                <p:cNvSpPr/>
                <p:nvPr/>
              </p:nvSpPr>
              <p:spPr>
                <a:xfrm>
                  <a:off x="8424212" y="4525107"/>
                  <a:ext cx="67070" cy="6458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82" name="Google Shape;2982;p30"/>
              <p:cNvGrpSpPr/>
              <p:nvPr/>
            </p:nvGrpSpPr>
            <p:grpSpPr>
              <a:xfrm>
                <a:off x="7506349" y="4189758"/>
                <a:ext cx="290636" cy="329138"/>
                <a:chOff x="7506349" y="4189758"/>
                <a:chExt cx="290636" cy="329138"/>
              </a:xfrm>
            </p:grpSpPr>
            <p:sp>
              <p:nvSpPr>
                <p:cNvPr id="2983" name="Google Shape;2983;p30"/>
                <p:cNvSpPr/>
                <p:nvPr/>
              </p:nvSpPr>
              <p:spPr>
                <a:xfrm>
                  <a:off x="7589565" y="4189758"/>
                  <a:ext cx="62102" cy="63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31" extrusionOk="0">
                      <a:moveTo>
                        <a:pt x="20" y="28"/>
                      </a:moveTo>
                      <a:cubicBezTo>
                        <a:pt x="13" y="31"/>
                        <a:pt x="5" y="27"/>
                        <a:pt x="2" y="20"/>
                      </a:cubicBezTo>
                      <a:cubicBezTo>
                        <a:pt x="0" y="13"/>
                        <a:pt x="3" y="5"/>
                        <a:pt x="10" y="3"/>
                      </a:cubicBezTo>
                      <a:cubicBezTo>
                        <a:pt x="17" y="0"/>
                        <a:pt x="25" y="4"/>
                        <a:pt x="28" y="11"/>
                      </a:cubicBezTo>
                      <a:cubicBezTo>
                        <a:pt x="30" y="18"/>
                        <a:pt x="27" y="25"/>
                        <a:pt x="20" y="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4" name="Google Shape;2984;p30"/>
                <p:cNvSpPr/>
                <p:nvPr/>
              </p:nvSpPr>
              <p:spPr>
                <a:xfrm>
                  <a:off x="7506349" y="4208388"/>
                  <a:ext cx="290636" cy="31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53" extrusionOk="0">
                      <a:moveTo>
                        <a:pt x="21" y="137"/>
                      </a:moveTo>
                      <a:cubicBezTo>
                        <a:pt x="50" y="126"/>
                        <a:pt x="61" y="103"/>
                        <a:pt x="66" y="83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6" y="55"/>
                        <a:pt x="3" y="54"/>
                        <a:pt x="1" y="51"/>
                      </a:cubicBezTo>
                      <a:cubicBezTo>
                        <a:pt x="0" y="48"/>
                        <a:pt x="2" y="44"/>
                        <a:pt x="5" y="43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51" y="26"/>
                        <a:pt x="51" y="26"/>
                        <a:pt x="51" y="26"/>
                      </a:cubicBezTo>
                      <a:cubicBezTo>
                        <a:pt x="71" y="18"/>
                        <a:pt x="71" y="18"/>
                        <a:pt x="71" y="18"/>
                      </a:cubicBezTo>
                      <a:cubicBezTo>
                        <a:pt x="75" y="17"/>
                        <a:pt x="75" y="17"/>
                        <a:pt x="75" y="17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20" y="0"/>
                        <a:pt x="123" y="1"/>
                        <a:pt x="125" y="4"/>
                      </a:cubicBezTo>
                      <a:cubicBezTo>
                        <a:pt x="126" y="7"/>
                        <a:pt x="124" y="11"/>
                        <a:pt x="121" y="12"/>
                      </a:cubicBezTo>
                      <a:cubicBezTo>
                        <a:pt x="82" y="26"/>
                        <a:pt x="82" y="26"/>
                        <a:pt x="82" y="26"/>
                      </a:cubicBezTo>
                      <a:cubicBezTo>
                        <a:pt x="98" y="68"/>
                        <a:pt x="98" y="68"/>
                        <a:pt x="98" y="68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21" y="60"/>
                        <a:pt x="125" y="62"/>
                        <a:pt x="126" y="66"/>
                      </a:cubicBezTo>
                      <a:cubicBezTo>
                        <a:pt x="142" y="107"/>
                        <a:pt x="142" y="107"/>
                        <a:pt x="142" y="107"/>
                      </a:cubicBezTo>
                      <a:cubicBezTo>
                        <a:pt x="143" y="111"/>
                        <a:pt x="141" y="116"/>
                        <a:pt x="138" y="117"/>
                      </a:cubicBezTo>
                      <a:cubicBezTo>
                        <a:pt x="134" y="119"/>
                        <a:pt x="129" y="117"/>
                        <a:pt x="128" y="113"/>
                      </a:cubicBezTo>
                      <a:cubicBezTo>
                        <a:pt x="115" y="78"/>
                        <a:pt x="115" y="78"/>
                        <a:pt x="115" y="78"/>
                      </a:cubicBezTo>
                      <a:cubicBezTo>
                        <a:pt x="101" y="83"/>
                        <a:pt x="101" y="83"/>
                        <a:pt x="101" y="83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79" y="92"/>
                        <a:pt x="79" y="92"/>
                        <a:pt x="79" y="93"/>
                      </a:cubicBezTo>
                      <a:cubicBezTo>
                        <a:pt x="71" y="121"/>
                        <a:pt x="53" y="142"/>
                        <a:pt x="27" y="152"/>
                      </a:cubicBezTo>
                      <a:cubicBezTo>
                        <a:pt x="23" y="153"/>
                        <a:pt x="18" y="151"/>
                        <a:pt x="17" y="147"/>
                      </a:cubicBezTo>
                      <a:cubicBezTo>
                        <a:pt x="15" y="143"/>
                        <a:pt x="17" y="139"/>
                        <a:pt x="21" y="13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85" name="Google Shape;2985;p30"/>
              <p:cNvGrpSpPr/>
              <p:nvPr/>
            </p:nvGrpSpPr>
            <p:grpSpPr>
              <a:xfrm>
                <a:off x="7850393" y="4470458"/>
                <a:ext cx="214872" cy="402419"/>
                <a:chOff x="7850393" y="4470458"/>
                <a:chExt cx="214872" cy="402419"/>
              </a:xfrm>
            </p:grpSpPr>
            <p:sp>
              <p:nvSpPr>
                <p:cNvPr id="2986" name="Google Shape;2986;p30"/>
                <p:cNvSpPr/>
                <p:nvPr/>
              </p:nvSpPr>
              <p:spPr>
                <a:xfrm>
                  <a:off x="7850393" y="4540012"/>
                  <a:ext cx="214872" cy="332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64" extrusionOk="0">
                      <a:moveTo>
                        <a:pt x="3" y="40"/>
                      </a:move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31" y="9"/>
                        <a:pt x="38" y="3"/>
                        <a:pt x="56" y="1"/>
                      </a:cubicBezTo>
                      <a:cubicBezTo>
                        <a:pt x="64" y="1"/>
                        <a:pt x="64" y="1"/>
                        <a:pt x="64" y="1"/>
                      </a:cubicBezTo>
                      <a:cubicBezTo>
                        <a:pt x="66" y="0"/>
                        <a:pt x="68" y="2"/>
                        <a:pt x="68" y="4"/>
                      </a:cubicBezTo>
                      <a:cubicBezTo>
                        <a:pt x="72" y="50"/>
                        <a:pt x="72" y="50"/>
                        <a:pt x="72" y="50"/>
                      </a:cubicBezTo>
                      <a:cubicBezTo>
                        <a:pt x="72" y="51"/>
                        <a:pt x="72" y="51"/>
                        <a:pt x="72" y="52"/>
                      </a:cubicBezTo>
                      <a:cubicBezTo>
                        <a:pt x="77" y="109"/>
                        <a:pt x="77" y="109"/>
                        <a:pt x="77" y="109"/>
                      </a:cubicBezTo>
                      <a:cubicBezTo>
                        <a:pt x="102" y="147"/>
                        <a:pt x="102" y="147"/>
                        <a:pt x="102" y="147"/>
                      </a:cubicBezTo>
                      <a:cubicBezTo>
                        <a:pt x="106" y="150"/>
                        <a:pt x="106" y="156"/>
                        <a:pt x="103" y="159"/>
                      </a:cubicBezTo>
                      <a:cubicBezTo>
                        <a:pt x="100" y="163"/>
                        <a:pt x="94" y="164"/>
                        <a:pt x="91" y="160"/>
                      </a:cubicBezTo>
                      <a:cubicBezTo>
                        <a:pt x="62" y="119"/>
                        <a:pt x="62" y="119"/>
                        <a:pt x="62" y="119"/>
                      </a:cubicBezTo>
                      <a:cubicBezTo>
                        <a:pt x="62" y="119"/>
                        <a:pt x="61" y="118"/>
                        <a:pt x="61" y="117"/>
                      </a:cubicBezTo>
                      <a:cubicBezTo>
                        <a:pt x="60" y="116"/>
                        <a:pt x="59" y="114"/>
                        <a:pt x="59" y="113"/>
                      </a:cubicBezTo>
                      <a:cubicBezTo>
                        <a:pt x="57" y="87"/>
                        <a:pt x="57" y="87"/>
                        <a:pt x="57" y="87"/>
                      </a:cubicBezTo>
                      <a:cubicBezTo>
                        <a:pt x="48" y="87"/>
                        <a:pt x="48" y="87"/>
                        <a:pt x="48" y="87"/>
                      </a:cubicBezTo>
                      <a:cubicBezTo>
                        <a:pt x="29" y="106"/>
                        <a:pt x="29" y="106"/>
                        <a:pt x="29" y="106"/>
                      </a:cubicBezTo>
                      <a:cubicBezTo>
                        <a:pt x="29" y="149"/>
                        <a:pt x="29" y="149"/>
                        <a:pt x="29" y="149"/>
                      </a:cubicBezTo>
                      <a:cubicBezTo>
                        <a:pt x="30" y="154"/>
                        <a:pt x="27" y="159"/>
                        <a:pt x="23" y="160"/>
                      </a:cubicBezTo>
                      <a:cubicBezTo>
                        <a:pt x="18" y="161"/>
                        <a:pt x="13" y="158"/>
                        <a:pt x="12" y="154"/>
                      </a:cubicBezTo>
                      <a:cubicBezTo>
                        <a:pt x="11" y="104"/>
                        <a:pt x="11" y="104"/>
                        <a:pt x="11" y="104"/>
                      </a:cubicBezTo>
                      <a:cubicBezTo>
                        <a:pt x="11" y="102"/>
                        <a:pt x="12" y="101"/>
                        <a:pt x="12" y="100"/>
                      </a:cubicBezTo>
                      <a:cubicBezTo>
                        <a:pt x="12" y="100"/>
                        <a:pt x="12" y="100"/>
                        <a:pt x="12" y="100"/>
                      </a:cubicBezTo>
                      <a:cubicBezTo>
                        <a:pt x="12" y="97"/>
                        <a:pt x="13" y="95"/>
                        <a:pt x="16" y="94"/>
                      </a:cubicBezTo>
                      <a:cubicBezTo>
                        <a:pt x="32" y="79"/>
                        <a:pt x="32" y="79"/>
                        <a:pt x="32" y="79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12" y="51"/>
                        <a:pt x="12" y="51"/>
                        <a:pt x="12" y="51"/>
                      </a:cubicBezTo>
                      <a:cubicBezTo>
                        <a:pt x="9" y="53"/>
                        <a:pt x="5" y="53"/>
                        <a:pt x="2" y="50"/>
                      </a:cubicBezTo>
                      <a:cubicBezTo>
                        <a:pt x="0" y="47"/>
                        <a:pt x="0" y="43"/>
                        <a:pt x="3" y="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7" name="Google Shape;2987;p30"/>
                <p:cNvSpPr/>
                <p:nvPr/>
              </p:nvSpPr>
              <p:spPr>
                <a:xfrm>
                  <a:off x="7907526" y="4470458"/>
                  <a:ext cx="68312" cy="6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3" extrusionOk="0">
                      <a:moveTo>
                        <a:pt x="18" y="33"/>
                      </a:moveTo>
                      <a:cubicBezTo>
                        <a:pt x="10" y="33"/>
                        <a:pt x="2" y="27"/>
                        <a:pt x="1" y="18"/>
                      </a:cubicBezTo>
                      <a:cubicBezTo>
                        <a:pt x="0" y="9"/>
                        <a:pt x="7" y="1"/>
                        <a:pt x="16" y="0"/>
                      </a:cubicBezTo>
                      <a:cubicBezTo>
                        <a:pt x="25" y="0"/>
                        <a:pt x="33" y="6"/>
                        <a:pt x="33" y="15"/>
                      </a:cubicBezTo>
                      <a:cubicBezTo>
                        <a:pt x="34" y="24"/>
                        <a:pt x="27" y="32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88" name="Google Shape;2988;p30"/>
              <p:cNvGrpSpPr/>
              <p:nvPr/>
            </p:nvGrpSpPr>
            <p:grpSpPr>
              <a:xfrm>
                <a:off x="7003325" y="4685329"/>
                <a:ext cx="278216" cy="339076"/>
                <a:chOff x="7003325" y="4685329"/>
                <a:chExt cx="278216" cy="339076"/>
              </a:xfrm>
            </p:grpSpPr>
            <p:sp>
              <p:nvSpPr>
                <p:cNvPr id="2989" name="Google Shape;2989;p30"/>
                <p:cNvSpPr/>
                <p:nvPr/>
              </p:nvSpPr>
              <p:spPr>
                <a:xfrm>
                  <a:off x="7084058" y="4685329"/>
                  <a:ext cx="77006" cy="77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38" extrusionOk="0">
                      <a:moveTo>
                        <a:pt x="22" y="37"/>
                      </a:moveTo>
                      <a:cubicBezTo>
                        <a:pt x="32" y="35"/>
                        <a:pt x="38" y="26"/>
                        <a:pt x="37" y="16"/>
                      </a:cubicBezTo>
                      <a:cubicBezTo>
                        <a:pt x="35" y="6"/>
                        <a:pt x="26" y="0"/>
                        <a:pt x="16" y="2"/>
                      </a:cubicBezTo>
                      <a:cubicBezTo>
                        <a:pt x="6" y="4"/>
                        <a:pt x="0" y="13"/>
                        <a:pt x="2" y="22"/>
                      </a:cubicBezTo>
                      <a:cubicBezTo>
                        <a:pt x="4" y="32"/>
                        <a:pt x="13" y="38"/>
                        <a:pt x="22" y="3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0" name="Google Shape;2990;p30"/>
                <p:cNvSpPr/>
                <p:nvPr/>
              </p:nvSpPr>
              <p:spPr>
                <a:xfrm>
                  <a:off x="7003325" y="4761094"/>
                  <a:ext cx="278216" cy="26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30" extrusionOk="0">
                      <a:moveTo>
                        <a:pt x="128" y="107"/>
                      </a:moveTo>
                      <a:cubicBezTo>
                        <a:pt x="101" y="106"/>
                        <a:pt x="101" y="106"/>
                        <a:pt x="101" y="106"/>
                      </a:cubicBezTo>
                      <a:cubicBezTo>
                        <a:pt x="93" y="53"/>
                        <a:pt x="93" y="53"/>
                        <a:pt x="93" y="53"/>
                      </a:cubicBezTo>
                      <a:cubicBezTo>
                        <a:pt x="93" y="52"/>
                        <a:pt x="92" y="51"/>
                        <a:pt x="92" y="50"/>
                      </a:cubicBezTo>
                      <a:cubicBezTo>
                        <a:pt x="86" y="16"/>
                        <a:pt x="86" y="16"/>
                        <a:pt x="86" y="16"/>
                      </a:cubicBezTo>
                      <a:cubicBezTo>
                        <a:pt x="85" y="9"/>
                        <a:pt x="77" y="0"/>
                        <a:pt x="70" y="1"/>
                      </a:cubicBezTo>
                      <a:cubicBezTo>
                        <a:pt x="56" y="4"/>
                        <a:pt x="56" y="4"/>
                        <a:pt x="56" y="4"/>
                      </a:cubicBezTo>
                      <a:cubicBezTo>
                        <a:pt x="55" y="4"/>
                        <a:pt x="55" y="4"/>
                        <a:pt x="54" y="4"/>
                      </a:cubicBezTo>
                      <a:cubicBezTo>
                        <a:pt x="52" y="5"/>
                        <a:pt x="50" y="6"/>
                        <a:pt x="49" y="7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0" y="46"/>
                        <a:pt x="1" y="51"/>
                        <a:pt x="5" y="54"/>
                      </a:cubicBezTo>
                      <a:cubicBezTo>
                        <a:pt x="8" y="57"/>
                        <a:pt x="13" y="56"/>
                        <a:pt x="16" y="52"/>
                      </a:cubicBezTo>
                      <a:cubicBezTo>
                        <a:pt x="47" y="28"/>
                        <a:pt x="47" y="28"/>
                        <a:pt x="47" y="28"/>
                      </a:cubicBezTo>
                      <a:cubicBezTo>
                        <a:pt x="53" y="67"/>
                        <a:pt x="53" y="67"/>
                        <a:pt x="53" y="67"/>
                      </a:cubicBezTo>
                      <a:cubicBezTo>
                        <a:pt x="40" y="78"/>
                        <a:pt x="40" y="78"/>
                        <a:pt x="40" y="78"/>
                      </a:cubicBezTo>
                      <a:cubicBezTo>
                        <a:pt x="36" y="80"/>
                        <a:pt x="34" y="84"/>
                        <a:pt x="35" y="88"/>
                      </a:cubicBezTo>
                      <a:cubicBezTo>
                        <a:pt x="41" y="122"/>
                        <a:pt x="41" y="122"/>
                        <a:pt x="41" y="122"/>
                      </a:cubicBezTo>
                      <a:cubicBezTo>
                        <a:pt x="42" y="127"/>
                        <a:pt x="47" y="130"/>
                        <a:pt x="52" y="129"/>
                      </a:cubicBezTo>
                      <a:cubicBezTo>
                        <a:pt x="57" y="128"/>
                        <a:pt x="61" y="123"/>
                        <a:pt x="60" y="118"/>
                      </a:cubicBezTo>
                      <a:cubicBezTo>
                        <a:pt x="54" y="91"/>
                        <a:pt x="54" y="91"/>
                        <a:pt x="54" y="91"/>
                      </a:cubicBezTo>
                      <a:cubicBezTo>
                        <a:pt x="73" y="76"/>
                        <a:pt x="73" y="76"/>
                        <a:pt x="73" y="76"/>
                      </a:cubicBezTo>
                      <a:cubicBezTo>
                        <a:pt x="77" y="75"/>
                        <a:pt x="77" y="75"/>
                        <a:pt x="77" y="75"/>
                      </a:cubicBezTo>
                      <a:cubicBezTo>
                        <a:pt x="83" y="115"/>
                        <a:pt x="83" y="115"/>
                        <a:pt x="83" y="115"/>
                      </a:cubicBezTo>
                      <a:cubicBezTo>
                        <a:pt x="83" y="115"/>
                        <a:pt x="83" y="115"/>
                        <a:pt x="83" y="116"/>
                      </a:cubicBezTo>
                      <a:cubicBezTo>
                        <a:pt x="83" y="119"/>
                        <a:pt x="85" y="122"/>
                        <a:pt x="88" y="124"/>
                      </a:cubicBezTo>
                      <a:cubicBezTo>
                        <a:pt x="90" y="125"/>
                        <a:pt x="92" y="126"/>
                        <a:pt x="95" y="125"/>
                      </a:cubicBezTo>
                      <a:cubicBezTo>
                        <a:pt x="95" y="125"/>
                        <a:pt x="95" y="125"/>
                        <a:pt x="95" y="125"/>
                      </a:cubicBezTo>
                      <a:cubicBezTo>
                        <a:pt x="128" y="126"/>
                        <a:pt x="128" y="126"/>
                        <a:pt x="128" y="126"/>
                      </a:cubicBezTo>
                      <a:cubicBezTo>
                        <a:pt x="133" y="126"/>
                        <a:pt x="137" y="121"/>
                        <a:pt x="137" y="116"/>
                      </a:cubicBezTo>
                      <a:cubicBezTo>
                        <a:pt x="137" y="111"/>
                        <a:pt x="133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91" name="Google Shape;2991;p30"/>
              <p:cNvGrpSpPr/>
              <p:nvPr/>
            </p:nvGrpSpPr>
            <p:grpSpPr>
              <a:xfrm>
                <a:off x="7098962" y="4223293"/>
                <a:ext cx="162706" cy="161464"/>
                <a:chOff x="7098962" y="4223293"/>
                <a:chExt cx="162706" cy="161464"/>
              </a:xfrm>
            </p:grpSpPr>
            <p:sp>
              <p:nvSpPr>
                <p:cNvPr id="2992" name="Google Shape;2992;p30"/>
                <p:cNvSpPr/>
                <p:nvPr/>
              </p:nvSpPr>
              <p:spPr>
                <a:xfrm>
                  <a:off x="7121319" y="4236955"/>
                  <a:ext cx="12420" cy="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5" extrusionOk="0">
                      <a:moveTo>
                        <a:pt x="5" y="5"/>
                      </a:moveTo>
                      <a:cubicBezTo>
                        <a:pt x="6" y="3"/>
                        <a:pt x="6" y="1"/>
                        <a:pt x="6" y="0"/>
                      </a:cubicBezTo>
                      <a:cubicBezTo>
                        <a:pt x="4" y="1"/>
                        <a:pt x="2" y="3"/>
                        <a:pt x="0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3" name="Google Shape;2993;p30"/>
                <p:cNvSpPr/>
                <p:nvPr/>
              </p:nvSpPr>
              <p:spPr>
                <a:xfrm>
                  <a:off x="7138707" y="4223293"/>
                  <a:ext cx="50923" cy="21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1" extrusionOk="0">
                      <a:moveTo>
                        <a:pt x="0" y="11"/>
                      </a:moveTo>
                      <a:cubicBezTo>
                        <a:pt x="7" y="9"/>
                        <a:pt x="15" y="6"/>
                        <a:pt x="25" y="0"/>
                      </a:cubicBezTo>
                      <a:cubicBezTo>
                        <a:pt x="23" y="0"/>
                        <a:pt x="22" y="0"/>
                        <a:pt x="20" y="0"/>
                      </a:cubicBezTo>
                      <a:cubicBezTo>
                        <a:pt x="14" y="0"/>
                        <a:pt x="7" y="1"/>
                        <a:pt x="2" y="4"/>
                      </a:cubicBezTo>
                      <a:cubicBezTo>
                        <a:pt x="1" y="6"/>
                        <a:pt x="1" y="8"/>
                        <a:pt x="0" y="1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4" name="Google Shape;2994;p30"/>
                <p:cNvSpPr/>
                <p:nvPr/>
              </p:nvSpPr>
              <p:spPr>
                <a:xfrm>
                  <a:off x="7137465" y="4224535"/>
                  <a:ext cx="115509" cy="42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21" extrusionOk="0">
                      <a:moveTo>
                        <a:pt x="1" y="14"/>
                      </a:moveTo>
                      <a:cubicBezTo>
                        <a:pt x="1" y="15"/>
                        <a:pt x="0" y="16"/>
                        <a:pt x="0" y="17"/>
                      </a:cubicBezTo>
                      <a:cubicBezTo>
                        <a:pt x="3" y="16"/>
                        <a:pt x="6" y="15"/>
                        <a:pt x="9" y="14"/>
                      </a:cubicBezTo>
                      <a:cubicBezTo>
                        <a:pt x="23" y="10"/>
                        <a:pt x="39" y="12"/>
                        <a:pt x="57" y="21"/>
                      </a:cubicBezTo>
                      <a:cubicBezTo>
                        <a:pt x="52" y="10"/>
                        <a:pt x="42" y="2"/>
                        <a:pt x="31" y="0"/>
                      </a:cubicBezTo>
                      <a:cubicBezTo>
                        <a:pt x="19" y="8"/>
                        <a:pt x="8" y="12"/>
                        <a:pt x="1" y="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5" name="Google Shape;2995;p30"/>
                <p:cNvSpPr/>
                <p:nvPr/>
              </p:nvSpPr>
              <p:spPr>
                <a:xfrm>
                  <a:off x="7100204" y="4253102"/>
                  <a:ext cx="31051" cy="36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18" extrusionOk="0">
                      <a:moveTo>
                        <a:pt x="15" y="5"/>
                      </a:moveTo>
                      <a:cubicBezTo>
                        <a:pt x="15" y="3"/>
                        <a:pt x="15" y="2"/>
                        <a:pt x="15" y="0"/>
                      </a:cubicBezTo>
                      <a:cubicBezTo>
                        <a:pt x="12" y="1"/>
                        <a:pt x="10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4" y="6"/>
                        <a:pt x="1" y="12"/>
                        <a:pt x="0" y="18"/>
                      </a:cubicBezTo>
                      <a:cubicBezTo>
                        <a:pt x="2" y="15"/>
                        <a:pt x="7" y="9"/>
                        <a:pt x="15" y="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6" name="Google Shape;2996;p30"/>
                <p:cNvSpPr/>
                <p:nvPr/>
              </p:nvSpPr>
              <p:spPr>
                <a:xfrm>
                  <a:off x="7138707" y="4287879"/>
                  <a:ext cx="110541" cy="95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47" extrusionOk="0">
                      <a:moveTo>
                        <a:pt x="3" y="2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3" y="20"/>
                        <a:pt x="13" y="35"/>
                        <a:pt x="30" y="47"/>
                      </a:cubicBezTo>
                      <a:cubicBezTo>
                        <a:pt x="40" y="44"/>
                        <a:pt x="49" y="38"/>
                        <a:pt x="54" y="29"/>
                      </a:cubicBezTo>
                      <a:cubicBezTo>
                        <a:pt x="44" y="20"/>
                        <a:pt x="20" y="0"/>
                        <a:pt x="3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7" name="Google Shape;2997;p30"/>
                <p:cNvSpPr/>
                <p:nvPr/>
              </p:nvSpPr>
              <p:spPr>
                <a:xfrm>
                  <a:off x="7137465" y="4250618"/>
                  <a:ext cx="124203" cy="89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44" extrusionOk="0">
                      <a:moveTo>
                        <a:pt x="10" y="4"/>
                      </a:moveTo>
                      <a:cubicBezTo>
                        <a:pt x="6" y="5"/>
                        <a:pt x="3" y="7"/>
                        <a:pt x="0" y="8"/>
                      </a:cubicBezTo>
                      <a:cubicBezTo>
                        <a:pt x="0" y="11"/>
                        <a:pt x="0" y="14"/>
                        <a:pt x="1" y="17"/>
                      </a:cubicBezTo>
                      <a:cubicBezTo>
                        <a:pt x="2" y="17"/>
                        <a:pt x="2" y="16"/>
                        <a:pt x="3" y="16"/>
                      </a:cubicBezTo>
                      <a:cubicBezTo>
                        <a:pt x="21" y="15"/>
                        <a:pt x="45" y="33"/>
                        <a:pt x="57" y="44"/>
                      </a:cubicBezTo>
                      <a:cubicBezTo>
                        <a:pt x="60" y="38"/>
                        <a:pt x="61" y="32"/>
                        <a:pt x="61" y="26"/>
                      </a:cubicBezTo>
                      <a:cubicBezTo>
                        <a:pt x="61" y="21"/>
                        <a:pt x="61" y="17"/>
                        <a:pt x="59" y="13"/>
                      </a:cubicBezTo>
                      <a:cubicBezTo>
                        <a:pt x="41" y="3"/>
                        <a:pt x="24" y="0"/>
                        <a:pt x="10" y="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8" name="Google Shape;2998;p30"/>
                <p:cNvSpPr/>
                <p:nvPr/>
              </p:nvSpPr>
              <p:spPr>
                <a:xfrm>
                  <a:off x="7098962" y="4271732"/>
                  <a:ext cx="32293" cy="77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38" extrusionOk="0">
                      <a:moveTo>
                        <a:pt x="13" y="11"/>
                      </a:moveTo>
                      <a:cubicBezTo>
                        <a:pt x="14" y="10"/>
                        <a:pt x="15" y="9"/>
                        <a:pt x="16" y="8"/>
                      </a:cubicBezTo>
                      <a:cubicBezTo>
                        <a:pt x="16" y="8"/>
                        <a:pt x="16" y="8"/>
                        <a:pt x="16" y="7"/>
                      </a:cubicBezTo>
                      <a:cubicBezTo>
                        <a:pt x="16" y="5"/>
                        <a:pt x="16" y="2"/>
                        <a:pt x="16" y="0"/>
                      </a:cubicBezTo>
                      <a:cubicBezTo>
                        <a:pt x="10" y="4"/>
                        <a:pt x="3" y="13"/>
                        <a:pt x="0" y="17"/>
                      </a:cubicBezTo>
                      <a:cubicBezTo>
                        <a:pt x="1" y="25"/>
                        <a:pt x="3" y="32"/>
                        <a:pt x="8" y="38"/>
                      </a:cubicBezTo>
                      <a:cubicBezTo>
                        <a:pt x="7" y="31"/>
                        <a:pt x="7" y="18"/>
                        <a:pt x="13" y="1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9" name="Google Shape;2999;p30"/>
                <p:cNvSpPr/>
                <p:nvPr/>
              </p:nvSpPr>
              <p:spPr>
                <a:xfrm>
                  <a:off x="7118835" y="4295331"/>
                  <a:ext cx="70796" cy="89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44" extrusionOk="0">
                      <a:moveTo>
                        <a:pt x="7" y="0"/>
                      </a:move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0" y="9"/>
                        <a:pt x="1" y="26"/>
                        <a:pt x="2" y="31"/>
                      </a:cubicBezTo>
                      <a:cubicBezTo>
                        <a:pt x="9" y="39"/>
                        <a:pt x="19" y="44"/>
                        <a:pt x="30" y="44"/>
                      </a:cubicBezTo>
                      <a:cubicBezTo>
                        <a:pt x="32" y="44"/>
                        <a:pt x="33" y="44"/>
                        <a:pt x="35" y="43"/>
                      </a:cubicBezTo>
                      <a:cubicBezTo>
                        <a:pt x="17" y="29"/>
                        <a:pt x="10" y="13"/>
                        <a:pt x="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0" name="Google Shape;3000;p30"/>
              <p:cNvGrpSpPr/>
              <p:nvPr/>
            </p:nvGrpSpPr>
            <p:grpSpPr>
              <a:xfrm>
                <a:off x="7723705" y="4707686"/>
                <a:ext cx="69555" cy="69554"/>
                <a:chOff x="7723705" y="4707686"/>
                <a:chExt cx="69555" cy="69554"/>
              </a:xfrm>
            </p:grpSpPr>
            <p:sp>
              <p:nvSpPr>
                <p:cNvPr id="3001" name="Google Shape;3001;p30"/>
                <p:cNvSpPr/>
                <p:nvPr/>
              </p:nvSpPr>
              <p:spPr>
                <a:xfrm>
                  <a:off x="7734883" y="4713896"/>
                  <a:ext cx="3726" cy="3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" h="2" extrusionOk="0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2" name="Google Shape;3002;p30"/>
                <p:cNvSpPr/>
                <p:nvPr/>
              </p:nvSpPr>
              <p:spPr>
                <a:xfrm>
                  <a:off x="7742336" y="4707686"/>
                  <a:ext cx="19873" cy="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5" extrusionOk="0">
                      <a:moveTo>
                        <a:pt x="0" y="5"/>
                      </a:moveTo>
                      <a:cubicBezTo>
                        <a:pt x="2" y="4"/>
                        <a:pt x="6" y="3"/>
                        <a:pt x="10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5" y="0"/>
                        <a:pt x="3" y="1"/>
                        <a:pt x="0" y="2"/>
                      </a:cubicBezTo>
                      <a:cubicBezTo>
                        <a:pt x="0" y="3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3" name="Google Shape;3003;p30"/>
                <p:cNvSpPr/>
                <p:nvPr/>
              </p:nvSpPr>
              <p:spPr>
                <a:xfrm>
                  <a:off x="7739852" y="4710170"/>
                  <a:ext cx="50923" cy="1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9" extrusionOk="0">
                      <a:moveTo>
                        <a:pt x="0" y="6"/>
                      </a:move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1" y="6"/>
                        <a:pt x="2" y="6"/>
                        <a:pt x="4" y="6"/>
                      </a:cubicBezTo>
                      <a:cubicBezTo>
                        <a:pt x="10" y="4"/>
                        <a:pt x="17" y="5"/>
                        <a:pt x="25" y="9"/>
                      </a:cubicBezTo>
                      <a:cubicBezTo>
                        <a:pt x="22" y="4"/>
                        <a:pt x="18" y="1"/>
                        <a:pt x="13" y="0"/>
                      </a:cubicBezTo>
                      <a:cubicBezTo>
                        <a:pt x="8" y="3"/>
                        <a:pt x="4" y="5"/>
                        <a:pt x="0" y="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4" name="Google Shape;3004;p30"/>
                <p:cNvSpPr/>
                <p:nvPr/>
              </p:nvSpPr>
              <p:spPr>
                <a:xfrm>
                  <a:off x="7723705" y="4722591"/>
                  <a:ext cx="14904" cy="13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7" extrusionOk="0">
                      <a:moveTo>
                        <a:pt x="7" y="2"/>
                      </a:move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2"/>
                        <a:pt x="1" y="5"/>
                        <a:pt x="0" y="7"/>
                      </a:cubicBezTo>
                      <a:cubicBezTo>
                        <a:pt x="1" y="6"/>
                        <a:pt x="3" y="4"/>
                        <a:pt x="7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5" name="Google Shape;3005;p30"/>
                <p:cNvSpPr/>
                <p:nvPr/>
              </p:nvSpPr>
              <p:spPr>
                <a:xfrm>
                  <a:off x="7742336" y="4736253"/>
                  <a:ext cx="47197" cy="4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0" extrusionOk="0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9"/>
                        <a:pt x="5" y="15"/>
                        <a:pt x="12" y="20"/>
                      </a:cubicBezTo>
                      <a:cubicBezTo>
                        <a:pt x="17" y="19"/>
                        <a:pt x="20" y="16"/>
                        <a:pt x="23" y="12"/>
                      </a:cubicBezTo>
                      <a:cubicBezTo>
                        <a:pt x="18" y="9"/>
                        <a:pt x="8" y="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6" name="Google Shape;3006;p30"/>
                <p:cNvSpPr/>
                <p:nvPr/>
              </p:nvSpPr>
              <p:spPr>
                <a:xfrm>
                  <a:off x="7739852" y="4720106"/>
                  <a:ext cx="53407" cy="38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19" extrusionOk="0">
                      <a:moveTo>
                        <a:pt x="4" y="2"/>
                      </a:moveTo>
                      <a:cubicBezTo>
                        <a:pt x="3" y="3"/>
                        <a:pt x="1" y="3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9" y="7"/>
                        <a:pt x="19" y="14"/>
                        <a:pt x="25" y="19"/>
                      </a:cubicBezTo>
                      <a:cubicBezTo>
                        <a:pt x="26" y="17"/>
                        <a:pt x="26" y="14"/>
                        <a:pt x="26" y="11"/>
                      </a:cubicBezTo>
                      <a:cubicBezTo>
                        <a:pt x="26" y="9"/>
                        <a:pt x="26" y="8"/>
                        <a:pt x="26" y="6"/>
                      </a:cubicBezTo>
                      <a:cubicBezTo>
                        <a:pt x="18" y="2"/>
                        <a:pt x="10" y="0"/>
                        <a:pt x="4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7" name="Google Shape;3007;p30"/>
                <p:cNvSpPr/>
                <p:nvPr/>
              </p:nvSpPr>
              <p:spPr>
                <a:xfrm>
                  <a:off x="7723705" y="4730043"/>
                  <a:ext cx="14904" cy="3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16" extrusionOk="0">
                      <a:moveTo>
                        <a:pt x="5" y="4"/>
                      </a:moveTo>
                      <a:cubicBezTo>
                        <a:pt x="6" y="4"/>
                        <a:pt x="6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1"/>
                        <a:pt x="7" y="0"/>
                      </a:cubicBezTo>
                      <a:cubicBezTo>
                        <a:pt x="4" y="1"/>
                        <a:pt x="1" y="5"/>
                        <a:pt x="0" y="7"/>
                      </a:cubicBezTo>
                      <a:cubicBezTo>
                        <a:pt x="0" y="10"/>
                        <a:pt x="1" y="13"/>
                        <a:pt x="3" y="16"/>
                      </a:cubicBezTo>
                      <a:cubicBezTo>
                        <a:pt x="3" y="13"/>
                        <a:pt x="3" y="7"/>
                        <a:pt x="5" y="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8" name="Google Shape;3008;p30"/>
                <p:cNvSpPr/>
                <p:nvPr/>
              </p:nvSpPr>
              <p:spPr>
                <a:xfrm>
                  <a:off x="7732399" y="4739979"/>
                  <a:ext cx="29809" cy="37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18" extrusionOk="0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4"/>
                        <a:pt x="1" y="11"/>
                        <a:pt x="1" y="13"/>
                      </a:cubicBezTo>
                      <a:cubicBezTo>
                        <a:pt x="4" y="16"/>
                        <a:pt x="8" y="18"/>
                        <a:pt x="13" y="18"/>
                      </a:cubicBezTo>
                      <a:cubicBezTo>
                        <a:pt x="14" y="18"/>
                        <a:pt x="14" y="18"/>
                        <a:pt x="15" y="18"/>
                      </a:cubicBezTo>
                      <a:cubicBezTo>
                        <a:pt x="7" y="12"/>
                        <a:pt x="4" y="5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9" name="Google Shape;3009;p30"/>
              <p:cNvGrpSpPr/>
              <p:nvPr/>
            </p:nvGrpSpPr>
            <p:grpSpPr>
              <a:xfrm>
                <a:off x="7789533" y="4456795"/>
                <a:ext cx="86943" cy="122961"/>
                <a:chOff x="7789533" y="4456795"/>
                <a:chExt cx="86943" cy="122961"/>
              </a:xfrm>
            </p:grpSpPr>
            <p:sp>
              <p:nvSpPr>
                <p:cNvPr id="3010" name="Google Shape;3010;p30"/>
                <p:cNvSpPr/>
                <p:nvPr/>
              </p:nvSpPr>
              <p:spPr>
                <a:xfrm>
                  <a:off x="7789533" y="4456795"/>
                  <a:ext cx="34777" cy="38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0" y="19"/>
                      </a:move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6" y="14"/>
                        <a:pt x="15" y="11"/>
                        <a:pt x="13" y="6"/>
                      </a:cubicBezTo>
                      <a:cubicBezTo>
                        <a:pt x="11" y="0"/>
                        <a:pt x="6" y="2"/>
                        <a:pt x="5" y="3"/>
                      </a:cubicBezTo>
                      <a:cubicBezTo>
                        <a:pt x="4" y="3"/>
                        <a:pt x="0" y="6"/>
                        <a:pt x="4" y="12"/>
                      </a:cubicBezTo>
                      <a:cubicBezTo>
                        <a:pt x="7" y="15"/>
                        <a:pt x="9" y="18"/>
                        <a:pt x="10" y="1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1" name="Google Shape;3011;p30"/>
                <p:cNvSpPr/>
                <p:nvPr/>
              </p:nvSpPr>
              <p:spPr>
                <a:xfrm>
                  <a:off x="7813132" y="4492814"/>
                  <a:ext cx="16146" cy="1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6" extrusionOk="0">
                      <a:moveTo>
                        <a:pt x="0" y="3"/>
                      </a:move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1"/>
                        <a:pt x="6" y="0"/>
                        <a:pt x="6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2" name="Google Shape;3012;p30"/>
                <p:cNvSpPr/>
                <p:nvPr/>
              </p:nvSpPr>
              <p:spPr>
                <a:xfrm>
                  <a:off x="7818100" y="4500266"/>
                  <a:ext cx="58376" cy="7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39" extrusionOk="0">
                      <a:moveTo>
                        <a:pt x="10" y="2"/>
                      </a:moveTo>
                      <a:cubicBezTo>
                        <a:pt x="9" y="2"/>
                        <a:pt x="8" y="1"/>
                        <a:pt x="8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1" y="13"/>
                        <a:pt x="0" y="20"/>
                        <a:pt x="6" y="26"/>
                      </a:cubicBezTo>
                      <a:cubicBezTo>
                        <a:pt x="12" y="33"/>
                        <a:pt x="18" y="39"/>
                        <a:pt x="18" y="39"/>
                      </a:cubicBezTo>
                      <a:cubicBezTo>
                        <a:pt x="18" y="39"/>
                        <a:pt x="24" y="38"/>
                        <a:pt x="29" y="33"/>
                      </a:cubicBezTo>
                      <a:cubicBezTo>
                        <a:pt x="29" y="33"/>
                        <a:pt x="26" y="25"/>
                        <a:pt x="23" y="16"/>
                      </a:cubicBezTo>
                      <a:cubicBezTo>
                        <a:pt x="21" y="8"/>
                        <a:pt x="14" y="5"/>
                        <a:pt x="10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013" name="Google Shape;3013;p30"/>
            <p:cNvSpPr/>
            <p:nvPr/>
          </p:nvSpPr>
          <p:spPr>
            <a:xfrm>
              <a:off x="7231066" y="5861538"/>
              <a:ext cx="2783399" cy="385031"/>
            </a:xfrm>
            <a:custGeom>
              <a:avLst/>
              <a:gdLst/>
              <a:ahLst/>
              <a:cxnLst/>
              <a:rect l="l" t="t" r="r" b="b"/>
              <a:pathLst>
                <a:path w="1371" h="190" extrusionOk="0">
                  <a:moveTo>
                    <a:pt x="909" y="134"/>
                  </a:moveTo>
                  <a:cubicBezTo>
                    <a:pt x="878" y="134"/>
                    <a:pt x="878" y="134"/>
                    <a:pt x="878" y="134"/>
                  </a:cubicBezTo>
                  <a:cubicBezTo>
                    <a:pt x="874" y="134"/>
                    <a:pt x="871" y="134"/>
                    <a:pt x="871" y="133"/>
                  </a:cubicBezTo>
                  <a:cubicBezTo>
                    <a:pt x="871" y="133"/>
                    <a:pt x="875" y="133"/>
                    <a:pt x="879" y="133"/>
                  </a:cubicBezTo>
                  <a:cubicBezTo>
                    <a:pt x="904" y="133"/>
                    <a:pt x="904" y="133"/>
                    <a:pt x="904" y="133"/>
                  </a:cubicBezTo>
                  <a:cubicBezTo>
                    <a:pt x="908" y="130"/>
                    <a:pt x="908" y="130"/>
                    <a:pt x="908" y="130"/>
                  </a:cubicBezTo>
                  <a:cubicBezTo>
                    <a:pt x="908" y="130"/>
                    <a:pt x="908" y="130"/>
                    <a:pt x="907" y="130"/>
                  </a:cubicBezTo>
                  <a:cubicBezTo>
                    <a:pt x="903" y="126"/>
                    <a:pt x="903" y="126"/>
                    <a:pt x="903" y="126"/>
                  </a:cubicBezTo>
                  <a:cubicBezTo>
                    <a:pt x="903" y="126"/>
                    <a:pt x="903" y="126"/>
                    <a:pt x="903" y="126"/>
                  </a:cubicBezTo>
                  <a:cubicBezTo>
                    <a:pt x="874" y="126"/>
                    <a:pt x="874" y="126"/>
                    <a:pt x="874" y="126"/>
                  </a:cubicBezTo>
                  <a:cubicBezTo>
                    <a:pt x="871" y="126"/>
                    <a:pt x="869" y="125"/>
                    <a:pt x="869" y="125"/>
                  </a:cubicBezTo>
                  <a:cubicBezTo>
                    <a:pt x="869" y="125"/>
                    <a:pt x="872" y="124"/>
                    <a:pt x="876" y="124"/>
                  </a:cubicBezTo>
                  <a:cubicBezTo>
                    <a:pt x="908" y="125"/>
                    <a:pt x="908" y="125"/>
                    <a:pt x="908" y="125"/>
                  </a:cubicBezTo>
                  <a:cubicBezTo>
                    <a:pt x="909" y="125"/>
                    <a:pt x="910" y="125"/>
                    <a:pt x="911" y="125"/>
                  </a:cubicBezTo>
                  <a:cubicBezTo>
                    <a:pt x="918" y="124"/>
                    <a:pt x="918" y="124"/>
                    <a:pt x="918" y="124"/>
                  </a:cubicBezTo>
                  <a:cubicBezTo>
                    <a:pt x="919" y="124"/>
                    <a:pt x="919" y="124"/>
                    <a:pt x="920" y="124"/>
                  </a:cubicBezTo>
                  <a:cubicBezTo>
                    <a:pt x="922" y="124"/>
                    <a:pt x="922" y="124"/>
                    <a:pt x="922" y="124"/>
                  </a:cubicBezTo>
                  <a:cubicBezTo>
                    <a:pt x="922" y="124"/>
                    <a:pt x="923" y="124"/>
                    <a:pt x="924" y="124"/>
                  </a:cubicBezTo>
                  <a:cubicBezTo>
                    <a:pt x="961" y="124"/>
                    <a:pt x="961" y="124"/>
                    <a:pt x="961" y="124"/>
                  </a:cubicBezTo>
                  <a:cubicBezTo>
                    <a:pt x="964" y="124"/>
                    <a:pt x="967" y="125"/>
                    <a:pt x="967" y="125"/>
                  </a:cubicBezTo>
                  <a:cubicBezTo>
                    <a:pt x="967" y="125"/>
                    <a:pt x="964" y="126"/>
                    <a:pt x="961" y="126"/>
                  </a:cubicBezTo>
                  <a:cubicBezTo>
                    <a:pt x="933" y="126"/>
                    <a:pt x="933" y="126"/>
                    <a:pt x="933" y="126"/>
                  </a:cubicBezTo>
                  <a:cubicBezTo>
                    <a:pt x="938" y="130"/>
                    <a:pt x="938" y="130"/>
                    <a:pt x="938" y="130"/>
                  </a:cubicBezTo>
                  <a:cubicBezTo>
                    <a:pt x="959" y="130"/>
                    <a:pt x="959" y="130"/>
                    <a:pt x="959" y="130"/>
                  </a:cubicBezTo>
                  <a:cubicBezTo>
                    <a:pt x="960" y="130"/>
                    <a:pt x="962" y="130"/>
                    <a:pt x="963" y="130"/>
                  </a:cubicBezTo>
                  <a:cubicBezTo>
                    <a:pt x="997" y="131"/>
                    <a:pt x="997" y="131"/>
                    <a:pt x="997" y="131"/>
                  </a:cubicBezTo>
                  <a:cubicBezTo>
                    <a:pt x="1000" y="132"/>
                    <a:pt x="1002" y="132"/>
                    <a:pt x="1000" y="132"/>
                  </a:cubicBezTo>
                  <a:cubicBezTo>
                    <a:pt x="999" y="133"/>
                    <a:pt x="994" y="133"/>
                    <a:pt x="991" y="133"/>
                  </a:cubicBezTo>
                  <a:cubicBezTo>
                    <a:pt x="959" y="131"/>
                    <a:pt x="959" y="131"/>
                    <a:pt x="959" y="131"/>
                  </a:cubicBezTo>
                  <a:cubicBezTo>
                    <a:pt x="922" y="131"/>
                    <a:pt x="922" y="131"/>
                    <a:pt x="922" y="131"/>
                  </a:cubicBezTo>
                  <a:cubicBezTo>
                    <a:pt x="922" y="131"/>
                    <a:pt x="921" y="131"/>
                    <a:pt x="921" y="131"/>
                  </a:cubicBezTo>
                  <a:cubicBezTo>
                    <a:pt x="918" y="133"/>
                    <a:pt x="918" y="133"/>
                    <a:pt x="918" y="133"/>
                  </a:cubicBezTo>
                  <a:cubicBezTo>
                    <a:pt x="917" y="133"/>
                    <a:pt x="917" y="133"/>
                    <a:pt x="916" y="134"/>
                  </a:cubicBezTo>
                  <a:cubicBezTo>
                    <a:pt x="916" y="134"/>
                    <a:pt x="913" y="134"/>
                    <a:pt x="909" y="134"/>
                  </a:cubicBezTo>
                  <a:close/>
                  <a:moveTo>
                    <a:pt x="912" y="122"/>
                  </a:moveTo>
                  <a:cubicBezTo>
                    <a:pt x="905" y="122"/>
                    <a:pt x="900" y="122"/>
                    <a:pt x="901" y="123"/>
                  </a:cubicBezTo>
                  <a:cubicBezTo>
                    <a:pt x="902" y="124"/>
                    <a:pt x="909" y="124"/>
                    <a:pt x="916" y="124"/>
                  </a:cubicBezTo>
                  <a:cubicBezTo>
                    <a:pt x="923" y="124"/>
                    <a:pt x="928" y="123"/>
                    <a:pt x="927" y="123"/>
                  </a:cubicBezTo>
                  <a:cubicBezTo>
                    <a:pt x="926" y="122"/>
                    <a:pt x="920" y="121"/>
                    <a:pt x="912" y="122"/>
                  </a:cubicBezTo>
                  <a:close/>
                  <a:moveTo>
                    <a:pt x="811" y="163"/>
                  </a:moveTo>
                  <a:cubicBezTo>
                    <a:pt x="810" y="163"/>
                    <a:pt x="805" y="162"/>
                    <a:pt x="800" y="163"/>
                  </a:cubicBezTo>
                  <a:cubicBezTo>
                    <a:pt x="760" y="164"/>
                    <a:pt x="760" y="164"/>
                    <a:pt x="760" y="164"/>
                  </a:cubicBezTo>
                  <a:cubicBezTo>
                    <a:pt x="734" y="164"/>
                    <a:pt x="734" y="164"/>
                    <a:pt x="734" y="164"/>
                  </a:cubicBezTo>
                  <a:cubicBezTo>
                    <a:pt x="734" y="163"/>
                    <a:pt x="734" y="163"/>
                    <a:pt x="734" y="163"/>
                  </a:cubicBezTo>
                  <a:cubicBezTo>
                    <a:pt x="758" y="162"/>
                    <a:pt x="758" y="162"/>
                    <a:pt x="758" y="162"/>
                  </a:cubicBezTo>
                  <a:cubicBezTo>
                    <a:pt x="760" y="162"/>
                    <a:pt x="761" y="162"/>
                    <a:pt x="763" y="162"/>
                  </a:cubicBezTo>
                  <a:cubicBezTo>
                    <a:pt x="799" y="161"/>
                    <a:pt x="799" y="161"/>
                    <a:pt x="799" y="161"/>
                  </a:cubicBezTo>
                  <a:cubicBezTo>
                    <a:pt x="803" y="160"/>
                    <a:pt x="804" y="160"/>
                    <a:pt x="802" y="159"/>
                  </a:cubicBezTo>
                  <a:cubicBezTo>
                    <a:pt x="800" y="159"/>
                    <a:pt x="795" y="159"/>
                    <a:pt x="790" y="159"/>
                  </a:cubicBezTo>
                  <a:cubicBezTo>
                    <a:pt x="759" y="160"/>
                    <a:pt x="759" y="160"/>
                    <a:pt x="759" y="160"/>
                  </a:cubicBezTo>
                  <a:cubicBezTo>
                    <a:pt x="758" y="160"/>
                    <a:pt x="758" y="160"/>
                    <a:pt x="757" y="160"/>
                  </a:cubicBezTo>
                  <a:cubicBezTo>
                    <a:pt x="727" y="161"/>
                    <a:pt x="727" y="161"/>
                    <a:pt x="727" y="161"/>
                  </a:cubicBezTo>
                  <a:cubicBezTo>
                    <a:pt x="681" y="161"/>
                    <a:pt x="681" y="161"/>
                    <a:pt x="681" y="161"/>
                  </a:cubicBezTo>
                  <a:cubicBezTo>
                    <a:pt x="680" y="161"/>
                    <a:pt x="678" y="161"/>
                    <a:pt x="677" y="161"/>
                  </a:cubicBezTo>
                  <a:cubicBezTo>
                    <a:pt x="676" y="161"/>
                    <a:pt x="676" y="161"/>
                    <a:pt x="676" y="161"/>
                  </a:cubicBezTo>
                  <a:cubicBezTo>
                    <a:pt x="636" y="158"/>
                    <a:pt x="636" y="158"/>
                    <a:pt x="636" y="158"/>
                  </a:cubicBezTo>
                  <a:cubicBezTo>
                    <a:pt x="633" y="158"/>
                    <a:pt x="628" y="158"/>
                    <a:pt x="625" y="158"/>
                  </a:cubicBezTo>
                  <a:cubicBezTo>
                    <a:pt x="623" y="158"/>
                    <a:pt x="623" y="159"/>
                    <a:pt x="626" y="159"/>
                  </a:cubicBezTo>
                  <a:cubicBezTo>
                    <a:pt x="664" y="162"/>
                    <a:pt x="664" y="162"/>
                    <a:pt x="664" y="162"/>
                  </a:cubicBezTo>
                  <a:cubicBezTo>
                    <a:pt x="664" y="162"/>
                    <a:pt x="664" y="163"/>
                    <a:pt x="664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17" y="167"/>
                    <a:pt x="617" y="167"/>
                    <a:pt x="617" y="167"/>
                  </a:cubicBezTo>
                  <a:cubicBezTo>
                    <a:pt x="614" y="167"/>
                    <a:pt x="612" y="167"/>
                    <a:pt x="614" y="168"/>
                  </a:cubicBezTo>
                  <a:cubicBezTo>
                    <a:pt x="615" y="168"/>
                    <a:pt x="620" y="168"/>
                    <a:pt x="624" y="168"/>
                  </a:cubicBezTo>
                  <a:cubicBezTo>
                    <a:pt x="675" y="165"/>
                    <a:pt x="675" y="165"/>
                    <a:pt x="675" y="165"/>
                  </a:cubicBezTo>
                  <a:cubicBezTo>
                    <a:pt x="676" y="165"/>
                    <a:pt x="676" y="165"/>
                    <a:pt x="677" y="165"/>
                  </a:cubicBezTo>
                  <a:cubicBezTo>
                    <a:pt x="727" y="165"/>
                    <a:pt x="727" y="165"/>
                    <a:pt x="727" y="165"/>
                  </a:cubicBezTo>
                  <a:cubicBezTo>
                    <a:pt x="728" y="165"/>
                    <a:pt x="729" y="165"/>
                    <a:pt x="729" y="165"/>
                  </a:cubicBezTo>
                  <a:cubicBezTo>
                    <a:pt x="757" y="166"/>
                    <a:pt x="757" y="166"/>
                    <a:pt x="757" y="166"/>
                  </a:cubicBezTo>
                  <a:cubicBezTo>
                    <a:pt x="759" y="166"/>
                    <a:pt x="761" y="166"/>
                    <a:pt x="764" y="166"/>
                  </a:cubicBezTo>
                  <a:cubicBezTo>
                    <a:pt x="806" y="164"/>
                    <a:pt x="806" y="164"/>
                    <a:pt x="806" y="164"/>
                  </a:cubicBezTo>
                  <a:cubicBezTo>
                    <a:pt x="811" y="164"/>
                    <a:pt x="813" y="164"/>
                    <a:pt x="811" y="163"/>
                  </a:cubicBezTo>
                  <a:close/>
                  <a:moveTo>
                    <a:pt x="658" y="163"/>
                  </a:moveTo>
                  <a:cubicBezTo>
                    <a:pt x="659" y="162"/>
                    <a:pt x="652" y="162"/>
                    <a:pt x="645" y="162"/>
                  </a:cubicBezTo>
                  <a:cubicBezTo>
                    <a:pt x="637" y="162"/>
                    <a:pt x="630" y="162"/>
                    <a:pt x="630" y="163"/>
                  </a:cubicBezTo>
                  <a:cubicBezTo>
                    <a:pt x="630" y="164"/>
                    <a:pt x="636" y="165"/>
                    <a:pt x="644" y="165"/>
                  </a:cubicBezTo>
                  <a:cubicBezTo>
                    <a:pt x="652" y="165"/>
                    <a:pt x="658" y="164"/>
                    <a:pt x="658" y="163"/>
                  </a:cubicBezTo>
                  <a:close/>
                  <a:moveTo>
                    <a:pt x="611" y="155"/>
                  </a:moveTo>
                  <a:cubicBezTo>
                    <a:pt x="602" y="155"/>
                    <a:pt x="596" y="155"/>
                    <a:pt x="596" y="156"/>
                  </a:cubicBezTo>
                  <a:cubicBezTo>
                    <a:pt x="595" y="157"/>
                    <a:pt x="602" y="158"/>
                    <a:pt x="610" y="158"/>
                  </a:cubicBezTo>
                  <a:cubicBezTo>
                    <a:pt x="618" y="158"/>
                    <a:pt x="625" y="157"/>
                    <a:pt x="625" y="156"/>
                  </a:cubicBezTo>
                  <a:cubicBezTo>
                    <a:pt x="625" y="155"/>
                    <a:pt x="619" y="155"/>
                    <a:pt x="611" y="155"/>
                  </a:cubicBezTo>
                  <a:close/>
                  <a:moveTo>
                    <a:pt x="1290" y="55"/>
                  </a:moveTo>
                  <a:cubicBezTo>
                    <a:pt x="1289" y="54"/>
                    <a:pt x="1288" y="54"/>
                    <a:pt x="1288" y="54"/>
                  </a:cubicBezTo>
                  <a:cubicBezTo>
                    <a:pt x="1261" y="54"/>
                    <a:pt x="1261" y="54"/>
                    <a:pt x="1261" y="54"/>
                  </a:cubicBezTo>
                  <a:cubicBezTo>
                    <a:pt x="1225" y="52"/>
                    <a:pt x="1225" y="52"/>
                    <a:pt x="1225" y="52"/>
                  </a:cubicBezTo>
                  <a:cubicBezTo>
                    <a:pt x="1224" y="52"/>
                    <a:pt x="1223" y="52"/>
                    <a:pt x="1222" y="52"/>
                  </a:cubicBezTo>
                  <a:cubicBezTo>
                    <a:pt x="1222" y="52"/>
                    <a:pt x="1221" y="52"/>
                    <a:pt x="1221" y="52"/>
                  </a:cubicBezTo>
                  <a:cubicBezTo>
                    <a:pt x="1201" y="48"/>
                    <a:pt x="1201" y="48"/>
                    <a:pt x="1201" y="48"/>
                  </a:cubicBezTo>
                  <a:cubicBezTo>
                    <a:pt x="1200" y="48"/>
                    <a:pt x="1196" y="47"/>
                    <a:pt x="1193" y="48"/>
                  </a:cubicBezTo>
                  <a:cubicBezTo>
                    <a:pt x="1190" y="48"/>
                    <a:pt x="1188" y="48"/>
                    <a:pt x="1190" y="48"/>
                  </a:cubicBezTo>
                  <a:cubicBezTo>
                    <a:pt x="1209" y="52"/>
                    <a:pt x="1209" y="52"/>
                    <a:pt x="1209" y="52"/>
                  </a:cubicBezTo>
                  <a:cubicBezTo>
                    <a:pt x="1208" y="52"/>
                    <a:pt x="1208" y="53"/>
                    <a:pt x="1208" y="53"/>
                  </a:cubicBezTo>
                  <a:cubicBezTo>
                    <a:pt x="1203" y="54"/>
                    <a:pt x="1203" y="54"/>
                    <a:pt x="1203" y="54"/>
                  </a:cubicBezTo>
                  <a:cubicBezTo>
                    <a:pt x="1203" y="54"/>
                    <a:pt x="1202" y="54"/>
                    <a:pt x="1202" y="54"/>
                  </a:cubicBezTo>
                  <a:cubicBezTo>
                    <a:pt x="1158" y="54"/>
                    <a:pt x="1158" y="54"/>
                    <a:pt x="1158" y="54"/>
                  </a:cubicBezTo>
                  <a:cubicBezTo>
                    <a:pt x="1154" y="54"/>
                    <a:pt x="1152" y="54"/>
                    <a:pt x="1152" y="55"/>
                  </a:cubicBezTo>
                  <a:cubicBezTo>
                    <a:pt x="1152" y="55"/>
                    <a:pt x="1154" y="55"/>
                    <a:pt x="1158" y="55"/>
                  </a:cubicBezTo>
                  <a:cubicBezTo>
                    <a:pt x="1207" y="55"/>
                    <a:pt x="1207" y="55"/>
                    <a:pt x="1207" y="55"/>
                  </a:cubicBezTo>
                  <a:cubicBezTo>
                    <a:pt x="1208" y="55"/>
                    <a:pt x="1208" y="55"/>
                    <a:pt x="1208" y="55"/>
                  </a:cubicBezTo>
                  <a:cubicBezTo>
                    <a:pt x="1248" y="57"/>
                    <a:pt x="1248" y="57"/>
                    <a:pt x="1248" y="57"/>
                  </a:cubicBezTo>
                  <a:cubicBezTo>
                    <a:pt x="1249" y="57"/>
                    <a:pt x="1249" y="57"/>
                    <a:pt x="1250" y="57"/>
                  </a:cubicBezTo>
                  <a:cubicBezTo>
                    <a:pt x="1270" y="59"/>
                    <a:pt x="1270" y="59"/>
                    <a:pt x="1270" y="59"/>
                  </a:cubicBezTo>
                  <a:cubicBezTo>
                    <a:pt x="1271" y="59"/>
                    <a:pt x="1273" y="59"/>
                    <a:pt x="1275" y="59"/>
                  </a:cubicBezTo>
                  <a:cubicBezTo>
                    <a:pt x="1313" y="59"/>
                    <a:pt x="1313" y="59"/>
                    <a:pt x="1313" y="59"/>
                  </a:cubicBezTo>
                  <a:cubicBezTo>
                    <a:pt x="1317" y="59"/>
                    <a:pt x="1321" y="59"/>
                    <a:pt x="1321" y="59"/>
                  </a:cubicBezTo>
                  <a:cubicBezTo>
                    <a:pt x="1322" y="58"/>
                    <a:pt x="1319" y="58"/>
                    <a:pt x="1314" y="58"/>
                  </a:cubicBezTo>
                  <a:cubicBezTo>
                    <a:pt x="1278" y="57"/>
                    <a:pt x="1278" y="57"/>
                    <a:pt x="1278" y="57"/>
                  </a:cubicBezTo>
                  <a:cubicBezTo>
                    <a:pt x="1259" y="56"/>
                    <a:pt x="1259" y="56"/>
                    <a:pt x="1259" y="56"/>
                  </a:cubicBezTo>
                  <a:cubicBezTo>
                    <a:pt x="1261" y="56"/>
                    <a:pt x="1261" y="56"/>
                    <a:pt x="1261" y="56"/>
                  </a:cubicBezTo>
                  <a:cubicBezTo>
                    <a:pt x="1282" y="56"/>
                    <a:pt x="1282" y="56"/>
                    <a:pt x="1282" y="56"/>
                  </a:cubicBezTo>
                  <a:cubicBezTo>
                    <a:pt x="1284" y="56"/>
                    <a:pt x="1285" y="56"/>
                    <a:pt x="1286" y="56"/>
                  </a:cubicBezTo>
                  <a:cubicBezTo>
                    <a:pt x="1320" y="56"/>
                    <a:pt x="1320" y="56"/>
                    <a:pt x="1320" y="56"/>
                  </a:cubicBezTo>
                  <a:cubicBezTo>
                    <a:pt x="1324" y="56"/>
                    <a:pt x="1327" y="56"/>
                    <a:pt x="1326" y="55"/>
                  </a:cubicBezTo>
                  <a:cubicBezTo>
                    <a:pt x="1326" y="55"/>
                    <a:pt x="1323" y="55"/>
                    <a:pt x="1319" y="55"/>
                  </a:cubicBezTo>
                  <a:lnTo>
                    <a:pt x="1290" y="55"/>
                  </a:lnTo>
                  <a:close/>
                  <a:moveTo>
                    <a:pt x="1185" y="53"/>
                  </a:moveTo>
                  <a:cubicBezTo>
                    <a:pt x="1191" y="54"/>
                    <a:pt x="1199" y="54"/>
                    <a:pt x="1201" y="53"/>
                  </a:cubicBezTo>
                  <a:cubicBezTo>
                    <a:pt x="1204" y="52"/>
                    <a:pt x="1202" y="51"/>
                    <a:pt x="1196" y="51"/>
                  </a:cubicBezTo>
                  <a:cubicBezTo>
                    <a:pt x="1190" y="51"/>
                    <a:pt x="1182" y="51"/>
                    <a:pt x="1179" y="52"/>
                  </a:cubicBezTo>
                  <a:cubicBezTo>
                    <a:pt x="1177" y="52"/>
                    <a:pt x="1179" y="53"/>
                    <a:pt x="1185" y="53"/>
                  </a:cubicBezTo>
                  <a:close/>
                  <a:moveTo>
                    <a:pt x="766" y="39"/>
                  </a:moveTo>
                  <a:cubicBezTo>
                    <a:pt x="793" y="38"/>
                    <a:pt x="793" y="38"/>
                    <a:pt x="793" y="38"/>
                  </a:cubicBezTo>
                  <a:cubicBezTo>
                    <a:pt x="793" y="38"/>
                    <a:pt x="793" y="38"/>
                    <a:pt x="794" y="38"/>
                  </a:cubicBezTo>
                  <a:cubicBezTo>
                    <a:pt x="818" y="38"/>
                    <a:pt x="818" y="38"/>
                    <a:pt x="818" y="38"/>
                  </a:cubicBezTo>
                  <a:cubicBezTo>
                    <a:pt x="818" y="38"/>
                    <a:pt x="819" y="38"/>
                    <a:pt x="819" y="38"/>
                  </a:cubicBezTo>
                  <a:cubicBezTo>
                    <a:pt x="832" y="39"/>
                    <a:pt x="832" y="39"/>
                    <a:pt x="832" y="39"/>
                  </a:cubicBezTo>
                  <a:cubicBezTo>
                    <a:pt x="833" y="39"/>
                    <a:pt x="834" y="39"/>
                    <a:pt x="835" y="39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9" y="38"/>
                    <a:pt x="860" y="38"/>
                    <a:pt x="860" y="38"/>
                  </a:cubicBezTo>
                  <a:cubicBezTo>
                    <a:pt x="860" y="38"/>
                    <a:pt x="858" y="37"/>
                    <a:pt x="855" y="38"/>
                  </a:cubicBezTo>
                  <a:cubicBezTo>
                    <a:pt x="835" y="38"/>
                    <a:pt x="835" y="38"/>
                    <a:pt x="835" y="38"/>
                  </a:cubicBezTo>
                  <a:cubicBezTo>
                    <a:pt x="823" y="37"/>
                    <a:pt x="823" y="37"/>
                    <a:pt x="823" y="37"/>
                  </a:cubicBezTo>
                  <a:cubicBezTo>
                    <a:pt x="823" y="37"/>
                    <a:pt x="823" y="37"/>
                    <a:pt x="823" y="37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6" y="37"/>
                    <a:pt x="837" y="37"/>
                    <a:pt x="838" y="37"/>
                  </a:cubicBezTo>
                  <a:cubicBezTo>
                    <a:pt x="856" y="37"/>
                    <a:pt x="856" y="37"/>
                    <a:pt x="856" y="37"/>
                  </a:cubicBezTo>
                  <a:cubicBezTo>
                    <a:pt x="858" y="37"/>
                    <a:pt x="859" y="36"/>
                    <a:pt x="859" y="36"/>
                  </a:cubicBezTo>
                  <a:cubicBezTo>
                    <a:pt x="858" y="36"/>
                    <a:pt x="855" y="36"/>
                    <a:pt x="853" y="36"/>
                  </a:cubicBezTo>
                  <a:cubicBezTo>
                    <a:pt x="837" y="36"/>
                    <a:pt x="837" y="36"/>
                    <a:pt x="837" y="36"/>
                  </a:cubicBezTo>
                  <a:cubicBezTo>
                    <a:pt x="837" y="36"/>
                    <a:pt x="836" y="36"/>
                    <a:pt x="836" y="36"/>
                  </a:cubicBezTo>
                  <a:cubicBezTo>
                    <a:pt x="821" y="36"/>
                    <a:pt x="821" y="36"/>
                    <a:pt x="821" y="36"/>
                  </a:cubicBezTo>
                  <a:cubicBezTo>
                    <a:pt x="799" y="36"/>
                    <a:pt x="799" y="36"/>
                    <a:pt x="799" y="36"/>
                  </a:cubicBezTo>
                  <a:cubicBezTo>
                    <a:pt x="798" y="36"/>
                    <a:pt x="797" y="36"/>
                    <a:pt x="797" y="36"/>
                  </a:cubicBezTo>
                  <a:cubicBezTo>
                    <a:pt x="797" y="36"/>
                    <a:pt x="797" y="36"/>
                    <a:pt x="797" y="36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79" y="34"/>
                    <a:pt x="776" y="34"/>
                    <a:pt x="775" y="34"/>
                  </a:cubicBezTo>
                  <a:cubicBezTo>
                    <a:pt x="773" y="34"/>
                    <a:pt x="773" y="34"/>
                    <a:pt x="774" y="34"/>
                  </a:cubicBezTo>
                  <a:cubicBezTo>
                    <a:pt x="790" y="36"/>
                    <a:pt x="790" y="36"/>
                    <a:pt x="790" y="36"/>
                  </a:cubicBezTo>
                  <a:cubicBezTo>
                    <a:pt x="790" y="36"/>
                    <a:pt x="790" y="36"/>
                    <a:pt x="790" y="36"/>
                  </a:cubicBezTo>
                  <a:cubicBezTo>
                    <a:pt x="788" y="37"/>
                    <a:pt x="788" y="37"/>
                    <a:pt x="788" y="37"/>
                  </a:cubicBezTo>
                  <a:cubicBezTo>
                    <a:pt x="788" y="37"/>
                    <a:pt x="788" y="37"/>
                    <a:pt x="788" y="37"/>
                  </a:cubicBezTo>
                  <a:cubicBezTo>
                    <a:pt x="764" y="38"/>
                    <a:pt x="764" y="38"/>
                    <a:pt x="764" y="38"/>
                  </a:cubicBezTo>
                  <a:cubicBezTo>
                    <a:pt x="762" y="38"/>
                    <a:pt x="761" y="38"/>
                    <a:pt x="762" y="38"/>
                  </a:cubicBezTo>
                  <a:cubicBezTo>
                    <a:pt x="762" y="38"/>
                    <a:pt x="764" y="39"/>
                    <a:pt x="766" y="39"/>
                  </a:cubicBezTo>
                  <a:close/>
                  <a:moveTo>
                    <a:pt x="787" y="37"/>
                  </a:moveTo>
                  <a:cubicBezTo>
                    <a:pt x="787" y="36"/>
                    <a:pt x="785" y="36"/>
                    <a:pt x="781" y="36"/>
                  </a:cubicBezTo>
                  <a:cubicBezTo>
                    <a:pt x="777" y="36"/>
                    <a:pt x="774" y="36"/>
                    <a:pt x="773" y="36"/>
                  </a:cubicBezTo>
                  <a:cubicBezTo>
                    <a:pt x="772" y="37"/>
                    <a:pt x="775" y="37"/>
                    <a:pt x="778" y="37"/>
                  </a:cubicBezTo>
                  <a:cubicBezTo>
                    <a:pt x="782" y="37"/>
                    <a:pt x="786" y="37"/>
                    <a:pt x="787" y="37"/>
                  </a:cubicBezTo>
                  <a:close/>
                  <a:moveTo>
                    <a:pt x="415" y="29"/>
                  </a:moveTo>
                  <a:cubicBezTo>
                    <a:pt x="442" y="28"/>
                    <a:pt x="442" y="28"/>
                    <a:pt x="442" y="28"/>
                  </a:cubicBezTo>
                  <a:cubicBezTo>
                    <a:pt x="442" y="28"/>
                    <a:pt x="443" y="28"/>
                    <a:pt x="443" y="28"/>
                  </a:cubicBezTo>
                  <a:cubicBezTo>
                    <a:pt x="467" y="29"/>
                    <a:pt x="467" y="29"/>
                    <a:pt x="467" y="29"/>
                  </a:cubicBezTo>
                  <a:cubicBezTo>
                    <a:pt x="467" y="29"/>
                    <a:pt x="468" y="29"/>
                    <a:pt x="468" y="29"/>
                  </a:cubicBezTo>
                  <a:cubicBezTo>
                    <a:pt x="481" y="29"/>
                    <a:pt x="481" y="29"/>
                    <a:pt x="481" y="29"/>
                  </a:cubicBezTo>
                  <a:cubicBezTo>
                    <a:pt x="482" y="29"/>
                    <a:pt x="483" y="29"/>
                    <a:pt x="484" y="29"/>
                  </a:cubicBezTo>
                  <a:cubicBezTo>
                    <a:pt x="506" y="29"/>
                    <a:pt x="506" y="29"/>
                    <a:pt x="506" y="29"/>
                  </a:cubicBezTo>
                  <a:cubicBezTo>
                    <a:pt x="508" y="29"/>
                    <a:pt x="510" y="29"/>
                    <a:pt x="509" y="28"/>
                  </a:cubicBezTo>
                  <a:cubicBezTo>
                    <a:pt x="509" y="28"/>
                    <a:pt x="507" y="28"/>
                    <a:pt x="505" y="28"/>
                  </a:cubicBezTo>
                  <a:cubicBezTo>
                    <a:pt x="484" y="28"/>
                    <a:pt x="484" y="28"/>
                    <a:pt x="484" y="28"/>
                  </a:cubicBezTo>
                  <a:cubicBezTo>
                    <a:pt x="472" y="28"/>
                    <a:pt x="472" y="28"/>
                    <a:pt x="472" y="28"/>
                  </a:cubicBezTo>
                  <a:cubicBezTo>
                    <a:pt x="472" y="28"/>
                    <a:pt x="472" y="28"/>
                    <a:pt x="472" y="28"/>
                  </a:cubicBezTo>
                  <a:cubicBezTo>
                    <a:pt x="484" y="28"/>
                    <a:pt x="484" y="28"/>
                    <a:pt x="484" y="28"/>
                  </a:cubicBezTo>
                  <a:cubicBezTo>
                    <a:pt x="485" y="28"/>
                    <a:pt x="486" y="28"/>
                    <a:pt x="487" y="28"/>
                  </a:cubicBezTo>
                  <a:cubicBezTo>
                    <a:pt x="505" y="27"/>
                    <a:pt x="505" y="27"/>
                    <a:pt x="505" y="27"/>
                  </a:cubicBezTo>
                  <a:cubicBezTo>
                    <a:pt x="507" y="27"/>
                    <a:pt x="509" y="27"/>
                    <a:pt x="508" y="27"/>
                  </a:cubicBezTo>
                  <a:cubicBezTo>
                    <a:pt x="507" y="26"/>
                    <a:pt x="505" y="26"/>
                    <a:pt x="503" y="26"/>
                  </a:cubicBezTo>
                  <a:cubicBezTo>
                    <a:pt x="486" y="27"/>
                    <a:pt x="486" y="27"/>
                    <a:pt x="486" y="27"/>
                  </a:cubicBezTo>
                  <a:cubicBezTo>
                    <a:pt x="486" y="27"/>
                    <a:pt x="486" y="27"/>
                    <a:pt x="485" y="27"/>
                  </a:cubicBezTo>
                  <a:cubicBezTo>
                    <a:pt x="470" y="27"/>
                    <a:pt x="470" y="27"/>
                    <a:pt x="470" y="27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47" y="26"/>
                    <a:pt x="447" y="26"/>
                    <a:pt x="446" y="26"/>
                  </a:cubicBezTo>
                  <a:cubicBezTo>
                    <a:pt x="446" y="26"/>
                    <a:pt x="446" y="26"/>
                    <a:pt x="446" y="26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24"/>
                    <a:pt x="426" y="24"/>
                    <a:pt x="424" y="24"/>
                  </a:cubicBezTo>
                  <a:cubicBezTo>
                    <a:pt x="422" y="24"/>
                    <a:pt x="422" y="25"/>
                    <a:pt x="424" y="25"/>
                  </a:cubicBezTo>
                  <a:cubicBezTo>
                    <a:pt x="439" y="27"/>
                    <a:pt x="439" y="27"/>
                    <a:pt x="439" y="27"/>
                  </a:cubicBezTo>
                  <a:cubicBezTo>
                    <a:pt x="439" y="27"/>
                    <a:pt x="439" y="27"/>
                    <a:pt x="439" y="27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13" y="28"/>
                    <a:pt x="413" y="28"/>
                    <a:pt x="413" y="28"/>
                  </a:cubicBezTo>
                  <a:cubicBezTo>
                    <a:pt x="411" y="28"/>
                    <a:pt x="410" y="29"/>
                    <a:pt x="411" y="29"/>
                  </a:cubicBezTo>
                  <a:cubicBezTo>
                    <a:pt x="411" y="29"/>
                    <a:pt x="413" y="29"/>
                    <a:pt x="415" y="29"/>
                  </a:cubicBezTo>
                  <a:close/>
                  <a:moveTo>
                    <a:pt x="436" y="27"/>
                  </a:moveTo>
                  <a:cubicBezTo>
                    <a:pt x="437" y="27"/>
                    <a:pt x="434" y="26"/>
                    <a:pt x="430" y="26"/>
                  </a:cubicBezTo>
                  <a:cubicBezTo>
                    <a:pt x="427" y="26"/>
                    <a:pt x="423" y="26"/>
                    <a:pt x="422" y="27"/>
                  </a:cubicBezTo>
                  <a:cubicBezTo>
                    <a:pt x="421" y="27"/>
                    <a:pt x="424" y="28"/>
                    <a:pt x="428" y="28"/>
                  </a:cubicBezTo>
                  <a:cubicBezTo>
                    <a:pt x="431" y="28"/>
                    <a:pt x="435" y="27"/>
                    <a:pt x="436" y="27"/>
                  </a:cubicBezTo>
                  <a:close/>
                  <a:moveTo>
                    <a:pt x="123" y="6"/>
                  </a:moveTo>
                  <a:cubicBezTo>
                    <a:pt x="123" y="6"/>
                    <a:pt x="123" y="6"/>
                    <a:pt x="123" y="6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7" y="8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10"/>
                    <a:pt x="158" y="10"/>
                    <a:pt x="160" y="10"/>
                  </a:cubicBezTo>
                  <a:cubicBezTo>
                    <a:pt x="184" y="11"/>
                    <a:pt x="184" y="11"/>
                    <a:pt x="184" y="11"/>
                  </a:cubicBezTo>
                  <a:cubicBezTo>
                    <a:pt x="187" y="11"/>
                    <a:pt x="190" y="11"/>
                    <a:pt x="191" y="11"/>
                  </a:cubicBezTo>
                  <a:cubicBezTo>
                    <a:pt x="192" y="10"/>
                    <a:pt x="191" y="10"/>
                    <a:pt x="188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71" y="8"/>
                    <a:pt x="172" y="8"/>
                    <a:pt x="173" y="8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97" y="9"/>
                    <a:pt x="200" y="9"/>
                    <a:pt x="201" y="9"/>
                  </a:cubicBezTo>
                  <a:cubicBezTo>
                    <a:pt x="201" y="8"/>
                    <a:pt x="200" y="8"/>
                    <a:pt x="197" y="8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7" y="7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39" y="4"/>
                    <a:pt x="138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3" y="1"/>
                    <a:pt x="131" y="0"/>
                    <a:pt x="129" y="0"/>
                  </a:cubicBezTo>
                  <a:cubicBezTo>
                    <a:pt x="126" y="0"/>
                    <a:pt x="125" y="1"/>
                    <a:pt x="125" y="1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9" y="4"/>
                    <a:pt x="129" y="4"/>
                    <a:pt x="128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5"/>
                    <a:pt x="122" y="5"/>
                    <a:pt x="122" y="5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4"/>
                    <a:pt x="88" y="4"/>
                    <a:pt x="87" y="4"/>
                  </a:cubicBezTo>
                  <a:cubicBezTo>
                    <a:pt x="87" y="4"/>
                    <a:pt x="88" y="5"/>
                    <a:pt x="90" y="5"/>
                  </a:cubicBezTo>
                  <a:lnTo>
                    <a:pt x="123" y="6"/>
                  </a:lnTo>
                  <a:close/>
                  <a:moveTo>
                    <a:pt x="124" y="4"/>
                  </a:moveTo>
                  <a:cubicBezTo>
                    <a:pt x="127" y="4"/>
                    <a:pt x="127" y="3"/>
                    <a:pt x="123" y="3"/>
                  </a:cubicBezTo>
                  <a:cubicBezTo>
                    <a:pt x="120" y="2"/>
                    <a:pt x="115" y="2"/>
                    <a:pt x="111" y="3"/>
                  </a:cubicBezTo>
                  <a:cubicBezTo>
                    <a:pt x="108" y="3"/>
                    <a:pt x="108" y="4"/>
                    <a:pt x="112" y="4"/>
                  </a:cubicBezTo>
                  <a:cubicBezTo>
                    <a:pt x="115" y="4"/>
                    <a:pt x="120" y="4"/>
                    <a:pt x="124" y="4"/>
                  </a:cubicBezTo>
                  <a:close/>
                  <a:moveTo>
                    <a:pt x="296" y="57"/>
                  </a:moveTo>
                  <a:cubicBezTo>
                    <a:pt x="294" y="54"/>
                    <a:pt x="294" y="54"/>
                    <a:pt x="294" y="54"/>
                  </a:cubicBezTo>
                  <a:cubicBezTo>
                    <a:pt x="294" y="54"/>
                    <a:pt x="294" y="54"/>
                    <a:pt x="294" y="54"/>
                  </a:cubicBezTo>
                  <a:cubicBezTo>
                    <a:pt x="295" y="52"/>
                    <a:pt x="295" y="52"/>
                    <a:pt x="295" y="52"/>
                  </a:cubicBezTo>
                  <a:cubicBezTo>
                    <a:pt x="312" y="52"/>
                    <a:pt x="312" y="52"/>
                    <a:pt x="312" y="52"/>
                  </a:cubicBezTo>
                  <a:cubicBezTo>
                    <a:pt x="312" y="52"/>
                    <a:pt x="312" y="52"/>
                    <a:pt x="312" y="52"/>
                  </a:cubicBezTo>
                  <a:cubicBezTo>
                    <a:pt x="314" y="52"/>
                    <a:pt x="315" y="52"/>
                    <a:pt x="316" y="52"/>
                  </a:cubicBezTo>
                  <a:cubicBezTo>
                    <a:pt x="317" y="51"/>
                    <a:pt x="316" y="51"/>
                    <a:pt x="314" y="51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299" y="50"/>
                    <a:pt x="297" y="50"/>
                    <a:pt x="296" y="51"/>
                  </a:cubicBezTo>
                  <a:cubicBezTo>
                    <a:pt x="295" y="51"/>
                    <a:pt x="295" y="51"/>
                    <a:pt x="297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0" y="51"/>
                    <a:pt x="289" y="51"/>
                    <a:pt x="289" y="51"/>
                  </a:cubicBezTo>
                  <a:cubicBezTo>
                    <a:pt x="281" y="51"/>
                    <a:pt x="281" y="51"/>
                    <a:pt x="281" y="51"/>
                  </a:cubicBezTo>
                  <a:cubicBezTo>
                    <a:pt x="280" y="51"/>
                    <a:pt x="280" y="51"/>
                    <a:pt x="279" y="51"/>
                  </a:cubicBezTo>
                  <a:cubicBezTo>
                    <a:pt x="268" y="49"/>
                    <a:pt x="268" y="49"/>
                    <a:pt x="268" y="49"/>
                  </a:cubicBezTo>
                  <a:cubicBezTo>
                    <a:pt x="267" y="49"/>
                    <a:pt x="264" y="49"/>
                    <a:pt x="262" y="49"/>
                  </a:cubicBezTo>
                  <a:cubicBezTo>
                    <a:pt x="260" y="49"/>
                    <a:pt x="260" y="49"/>
                    <a:pt x="261" y="49"/>
                  </a:cubicBezTo>
                  <a:cubicBezTo>
                    <a:pt x="273" y="52"/>
                    <a:pt x="273" y="52"/>
                    <a:pt x="273" y="52"/>
                  </a:cubicBezTo>
                  <a:cubicBezTo>
                    <a:pt x="273" y="52"/>
                    <a:pt x="274" y="52"/>
                    <a:pt x="274" y="52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2" y="55"/>
                    <a:pt x="272" y="55"/>
                    <a:pt x="272" y="55"/>
                  </a:cubicBezTo>
                  <a:cubicBezTo>
                    <a:pt x="272" y="55"/>
                    <a:pt x="272" y="55"/>
                    <a:pt x="272" y="55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0" y="60"/>
                    <a:pt x="271" y="60"/>
                    <a:pt x="274" y="60"/>
                  </a:cubicBezTo>
                  <a:cubicBezTo>
                    <a:pt x="277" y="60"/>
                    <a:pt x="279" y="60"/>
                    <a:pt x="280" y="60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5" y="56"/>
                    <a:pt x="285" y="56"/>
                    <a:pt x="285" y="56"/>
                  </a:cubicBezTo>
                  <a:cubicBezTo>
                    <a:pt x="286" y="57"/>
                    <a:pt x="286" y="57"/>
                    <a:pt x="286" y="57"/>
                  </a:cubicBezTo>
                  <a:cubicBezTo>
                    <a:pt x="286" y="57"/>
                    <a:pt x="286" y="57"/>
                    <a:pt x="286" y="57"/>
                  </a:cubicBezTo>
                  <a:cubicBezTo>
                    <a:pt x="287" y="60"/>
                    <a:pt x="287" y="60"/>
                    <a:pt x="287" y="60"/>
                  </a:cubicBezTo>
                  <a:cubicBezTo>
                    <a:pt x="287" y="60"/>
                    <a:pt x="290" y="60"/>
                    <a:pt x="293" y="60"/>
                  </a:cubicBezTo>
                  <a:cubicBezTo>
                    <a:pt x="295" y="60"/>
                    <a:pt x="297" y="60"/>
                    <a:pt x="297" y="59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6" y="57"/>
                    <a:pt x="296" y="57"/>
                    <a:pt x="296" y="57"/>
                  </a:cubicBezTo>
                  <a:close/>
                  <a:moveTo>
                    <a:pt x="276" y="50"/>
                  </a:moveTo>
                  <a:cubicBezTo>
                    <a:pt x="276" y="51"/>
                    <a:pt x="280" y="51"/>
                    <a:pt x="285" y="51"/>
                  </a:cubicBezTo>
                  <a:cubicBezTo>
                    <a:pt x="290" y="51"/>
                    <a:pt x="295" y="51"/>
                    <a:pt x="295" y="50"/>
                  </a:cubicBezTo>
                  <a:cubicBezTo>
                    <a:pt x="295" y="50"/>
                    <a:pt x="291" y="49"/>
                    <a:pt x="286" y="49"/>
                  </a:cubicBezTo>
                  <a:cubicBezTo>
                    <a:pt x="281" y="49"/>
                    <a:pt x="277" y="49"/>
                    <a:pt x="276" y="50"/>
                  </a:cubicBezTo>
                  <a:close/>
                  <a:moveTo>
                    <a:pt x="266" y="48"/>
                  </a:moveTo>
                  <a:cubicBezTo>
                    <a:pt x="265" y="48"/>
                    <a:pt x="265" y="48"/>
                    <a:pt x="265" y="48"/>
                  </a:cubicBezTo>
                  <a:cubicBezTo>
                    <a:pt x="265" y="47"/>
                    <a:pt x="264" y="47"/>
                    <a:pt x="263" y="47"/>
                  </a:cubicBezTo>
                  <a:cubicBezTo>
                    <a:pt x="259" y="47"/>
                    <a:pt x="259" y="47"/>
                    <a:pt x="259" y="47"/>
                  </a:cubicBezTo>
                  <a:cubicBezTo>
                    <a:pt x="258" y="47"/>
                    <a:pt x="257" y="47"/>
                    <a:pt x="257" y="48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58" y="49"/>
                    <a:pt x="259" y="49"/>
                    <a:pt x="260" y="49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65" y="49"/>
                    <a:pt x="266" y="49"/>
                    <a:pt x="266" y="48"/>
                  </a:cubicBezTo>
                  <a:close/>
                  <a:moveTo>
                    <a:pt x="293" y="7"/>
                  </a:moveTo>
                  <a:cubicBezTo>
                    <a:pt x="281" y="7"/>
                    <a:pt x="281" y="7"/>
                    <a:pt x="281" y="7"/>
                  </a:cubicBezTo>
                  <a:cubicBezTo>
                    <a:pt x="281" y="7"/>
                    <a:pt x="246" y="7"/>
                    <a:pt x="246" y="9"/>
                  </a:cubicBezTo>
                  <a:cubicBezTo>
                    <a:pt x="246" y="14"/>
                    <a:pt x="246" y="14"/>
                    <a:pt x="246" y="14"/>
                  </a:cubicBezTo>
                  <a:cubicBezTo>
                    <a:pt x="246" y="15"/>
                    <a:pt x="250" y="15"/>
                    <a:pt x="254" y="15"/>
                  </a:cubicBezTo>
                  <a:cubicBezTo>
                    <a:pt x="259" y="15"/>
                    <a:pt x="262" y="15"/>
                    <a:pt x="262" y="14"/>
                  </a:cubicBezTo>
                  <a:cubicBezTo>
                    <a:pt x="262" y="10"/>
                    <a:pt x="262" y="10"/>
                    <a:pt x="262" y="10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23"/>
                    <a:pt x="265" y="23"/>
                    <a:pt x="265" y="23"/>
                  </a:cubicBezTo>
                  <a:cubicBezTo>
                    <a:pt x="265" y="24"/>
                    <a:pt x="269" y="24"/>
                    <a:pt x="275" y="24"/>
                  </a:cubicBezTo>
                  <a:cubicBezTo>
                    <a:pt x="280" y="24"/>
                    <a:pt x="284" y="24"/>
                    <a:pt x="284" y="23"/>
                  </a:cubicBezTo>
                  <a:cubicBezTo>
                    <a:pt x="284" y="16"/>
                    <a:pt x="284" y="16"/>
                    <a:pt x="284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87" y="24"/>
                    <a:pt x="291" y="24"/>
                    <a:pt x="297" y="24"/>
                  </a:cubicBezTo>
                  <a:cubicBezTo>
                    <a:pt x="302" y="24"/>
                    <a:pt x="306" y="24"/>
                    <a:pt x="306" y="23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6" y="13"/>
                    <a:pt x="306" y="13"/>
                    <a:pt x="306" y="13"/>
                  </a:cubicBezTo>
                  <a:cubicBezTo>
                    <a:pt x="306" y="10"/>
                    <a:pt x="306" y="10"/>
                    <a:pt x="306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09" y="15"/>
                    <a:pt x="312" y="15"/>
                    <a:pt x="317" y="15"/>
                  </a:cubicBezTo>
                  <a:cubicBezTo>
                    <a:pt x="321" y="15"/>
                    <a:pt x="325" y="15"/>
                    <a:pt x="325" y="14"/>
                  </a:cubicBezTo>
                  <a:cubicBezTo>
                    <a:pt x="325" y="9"/>
                    <a:pt x="325" y="9"/>
                    <a:pt x="325" y="9"/>
                  </a:cubicBezTo>
                  <a:cubicBezTo>
                    <a:pt x="325" y="9"/>
                    <a:pt x="325" y="9"/>
                    <a:pt x="325" y="9"/>
                  </a:cubicBezTo>
                  <a:cubicBezTo>
                    <a:pt x="325" y="9"/>
                    <a:pt x="325" y="9"/>
                    <a:pt x="325" y="9"/>
                  </a:cubicBezTo>
                  <a:cubicBezTo>
                    <a:pt x="325" y="9"/>
                    <a:pt x="324" y="9"/>
                    <a:pt x="324" y="9"/>
                  </a:cubicBezTo>
                  <a:cubicBezTo>
                    <a:pt x="322" y="7"/>
                    <a:pt x="303" y="7"/>
                    <a:pt x="294" y="7"/>
                  </a:cubicBezTo>
                  <a:cubicBezTo>
                    <a:pt x="294" y="7"/>
                    <a:pt x="293" y="7"/>
                    <a:pt x="293" y="7"/>
                  </a:cubicBezTo>
                  <a:close/>
                  <a:moveTo>
                    <a:pt x="286" y="7"/>
                  </a:moveTo>
                  <a:cubicBezTo>
                    <a:pt x="295" y="7"/>
                    <a:pt x="303" y="6"/>
                    <a:pt x="303" y="5"/>
                  </a:cubicBezTo>
                  <a:cubicBezTo>
                    <a:pt x="303" y="4"/>
                    <a:pt x="295" y="3"/>
                    <a:pt x="286" y="3"/>
                  </a:cubicBezTo>
                  <a:cubicBezTo>
                    <a:pt x="276" y="3"/>
                    <a:pt x="268" y="4"/>
                    <a:pt x="268" y="5"/>
                  </a:cubicBezTo>
                  <a:cubicBezTo>
                    <a:pt x="268" y="6"/>
                    <a:pt x="276" y="7"/>
                    <a:pt x="286" y="7"/>
                  </a:cubicBezTo>
                  <a:close/>
                  <a:moveTo>
                    <a:pt x="723" y="160"/>
                  </a:moveTo>
                  <a:cubicBezTo>
                    <a:pt x="734" y="160"/>
                    <a:pt x="742" y="159"/>
                    <a:pt x="742" y="158"/>
                  </a:cubicBezTo>
                  <a:cubicBezTo>
                    <a:pt x="742" y="157"/>
                    <a:pt x="734" y="156"/>
                    <a:pt x="723" y="156"/>
                  </a:cubicBezTo>
                  <a:cubicBezTo>
                    <a:pt x="712" y="156"/>
                    <a:pt x="704" y="157"/>
                    <a:pt x="704" y="158"/>
                  </a:cubicBezTo>
                  <a:cubicBezTo>
                    <a:pt x="704" y="159"/>
                    <a:pt x="712" y="160"/>
                    <a:pt x="723" y="160"/>
                  </a:cubicBezTo>
                  <a:close/>
                  <a:moveTo>
                    <a:pt x="950" y="147"/>
                  </a:moveTo>
                  <a:cubicBezTo>
                    <a:pt x="950" y="146"/>
                    <a:pt x="941" y="145"/>
                    <a:pt x="931" y="145"/>
                  </a:cubicBezTo>
                  <a:cubicBezTo>
                    <a:pt x="920" y="145"/>
                    <a:pt x="911" y="146"/>
                    <a:pt x="911" y="147"/>
                  </a:cubicBezTo>
                  <a:cubicBezTo>
                    <a:pt x="911" y="148"/>
                    <a:pt x="920" y="149"/>
                    <a:pt x="931" y="149"/>
                  </a:cubicBezTo>
                  <a:cubicBezTo>
                    <a:pt x="941" y="149"/>
                    <a:pt x="950" y="148"/>
                    <a:pt x="950" y="147"/>
                  </a:cubicBezTo>
                  <a:close/>
                  <a:moveTo>
                    <a:pt x="1233" y="150"/>
                  </a:moveTo>
                  <a:cubicBezTo>
                    <a:pt x="1233" y="149"/>
                    <a:pt x="1224" y="148"/>
                    <a:pt x="1213" y="148"/>
                  </a:cubicBezTo>
                  <a:cubicBezTo>
                    <a:pt x="1203" y="148"/>
                    <a:pt x="1194" y="149"/>
                    <a:pt x="1194" y="150"/>
                  </a:cubicBezTo>
                  <a:cubicBezTo>
                    <a:pt x="1194" y="152"/>
                    <a:pt x="1203" y="152"/>
                    <a:pt x="1213" y="152"/>
                  </a:cubicBezTo>
                  <a:cubicBezTo>
                    <a:pt x="1224" y="152"/>
                    <a:pt x="1233" y="152"/>
                    <a:pt x="1233" y="150"/>
                  </a:cubicBezTo>
                  <a:close/>
                  <a:moveTo>
                    <a:pt x="716" y="94"/>
                  </a:moveTo>
                  <a:cubicBezTo>
                    <a:pt x="714" y="94"/>
                    <a:pt x="710" y="93"/>
                    <a:pt x="704" y="93"/>
                  </a:cubicBezTo>
                  <a:cubicBezTo>
                    <a:pt x="687" y="94"/>
                    <a:pt x="676" y="96"/>
                    <a:pt x="676" y="99"/>
                  </a:cubicBezTo>
                  <a:cubicBezTo>
                    <a:pt x="676" y="101"/>
                    <a:pt x="693" y="104"/>
                    <a:pt x="704" y="105"/>
                  </a:cubicBezTo>
                  <a:cubicBezTo>
                    <a:pt x="697" y="105"/>
                    <a:pt x="692" y="106"/>
                    <a:pt x="692" y="107"/>
                  </a:cubicBezTo>
                  <a:cubicBezTo>
                    <a:pt x="692" y="108"/>
                    <a:pt x="701" y="109"/>
                    <a:pt x="713" y="109"/>
                  </a:cubicBezTo>
                  <a:cubicBezTo>
                    <a:pt x="724" y="109"/>
                    <a:pt x="734" y="108"/>
                    <a:pt x="734" y="107"/>
                  </a:cubicBezTo>
                  <a:cubicBezTo>
                    <a:pt x="734" y="106"/>
                    <a:pt x="728" y="105"/>
                    <a:pt x="721" y="105"/>
                  </a:cubicBezTo>
                  <a:cubicBezTo>
                    <a:pt x="732" y="104"/>
                    <a:pt x="749" y="101"/>
                    <a:pt x="749" y="99"/>
                  </a:cubicBezTo>
                  <a:cubicBezTo>
                    <a:pt x="749" y="95"/>
                    <a:pt x="734" y="93"/>
                    <a:pt x="713" y="93"/>
                  </a:cubicBezTo>
                  <a:cubicBezTo>
                    <a:pt x="711" y="93"/>
                    <a:pt x="709" y="93"/>
                    <a:pt x="708" y="93"/>
                  </a:cubicBezTo>
                  <a:cubicBezTo>
                    <a:pt x="727" y="93"/>
                    <a:pt x="737" y="96"/>
                    <a:pt x="737" y="99"/>
                  </a:cubicBezTo>
                  <a:cubicBezTo>
                    <a:pt x="737" y="101"/>
                    <a:pt x="723" y="103"/>
                    <a:pt x="712" y="105"/>
                  </a:cubicBezTo>
                  <a:cubicBezTo>
                    <a:pt x="712" y="105"/>
                    <a:pt x="712" y="105"/>
                    <a:pt x="712" y="105"/>
                  </a:cubicBezTo>
                  <a:cubicBezTo>
                    <a:pt x="701" y="103"/>
                    <a:pt x="687" y="101"/>
                    <a:pt x="687" y="99"/>
                  </a:cubicBezTo>
                  <a:cubicBezTo>
                    <a:pt x="687" y="96"/>
                    <a:pt x="699" y="94"/>
                    <a:pt x="716" y="94"/>
                  </a:cubicBezTo>
                  <a:close/>
                  <a:moveTo>
                    <a:pt x="619" y="69"/>
                  </a:moveTo>
                  <a:cubicBezTo>
                    <a:pt x="624" y="69"/>
                    <a:pt x="628" y="69"/>
                    <a:pt x="628" y="68"/>
                  </a:cubicBezTo>
                  <a:cubicBezTo>
                    <a:pt x="628" y="68"/>
                    <a:pt x="625" y="68"/>
                    <a:pt x="622" y="67"/>
                  </a:cubicBezTo>
                  <a:cubicBezTo>
                    <a:pt x="627" y="67"/>
                    <a:pt x="634" y="66"/>
                    <a:pt x="634" y="65"/>
                  </a:cubicBezTo>
                  <a:cubicBezTo>
                    <a:pt x="634" y="63"/>
                    <a:pt x="628" y="62"/>
                    <a:pt x="619" y="62"/>
                  </a:cubicBezTo>
                  <a:cubicBezTo>
                    <a:pt x="618" y="62"/>
                    <a:pt x="617" y="62"/>
                    <a:pt x="616" y="62"/>
                  </a:cubicBezTo>
                  <a:cubicBezTo>
                    <a:pt x="625" y="63"/>
                    <a:pt x="629" y="64"/>
                    <a:pt x="629" y="65"/>
                  </a:cubicBezTo>
                  <a:cubicBezTo>
                    <a:pt x="629" y="66"/>
                    <a:pt x="623" y="67"/>
                    <a:pt x="618" y="67"/>
                  </a:cubicBezTo>
                  <a:cubicBezTo>
                    <a:pt x="618" y="67"/>
                    <a:pt x="618" y="67"/>
                    <a:pt x="618" y="67"/>
                  </a:cubicBezTo>
                  <a:cubicBezTo>
                    <a:pt x="613" y="67"/>
                    <a:pt x="607" y="66"/>
                    <a:pt x="607" y="65"/>
                  </a:cubicBezTo>
                  <a:cubicBezTo>
                    <a:pt x="607" y="64"/>
                    <a:pt x="613" y="63"/>
                    <a:pt x="620" y="63"/>
                  </a:cubicBezTo>
                  <a:cubicBezTo>
                    <a:pt x="619" y="63"/>
                    <a:pt x="617" y="62"/>
                    <a:pt x="615" y="62"/>
                  </a:cubicBezTo>
                  <a:cubicBezTo>
                    <a:pt x="607" y="63"/>
                    <a:pt x="603" y="64"/>
                    <a:pt x="603" y="65"/>
                  </a:cubicBezTo>
                  <a:cubicBezTo>
                    <a:pt x="603" y="66"/>
                    <a:pt x="610" y="67"/>
                    <a:pt x="615" y="67"/>
                  </a:cubicBezTo>
                  <a:cubicBezTo>
                    <a:pt x="612" y="68"/>
                    <a:pt x="609" y="68"/>
                    <a:pt x="609" y="68"/>
                  </a:cubicBezTo>
                  <a:cubicBezTo>
                    <a:pt x="609" y="69"/>
                    <a:pt x="614" y="69"/>
                    <a:pt x="619" y="69"/>
                  </a:cubicBezTo>
                  <a:close/>
                  <a:moveTo>
                    <a:pt x="699" y="73"/>
                  </a:moveTo>
                  <a:cubicBezTo>
                    <a:pt x="634" y="73"/>
                    <a:pt x="634" y="73"/>
                    <a:pt x="634" y="73"/>
                  </a:cubicBezTo>
                  <a:cubicBezTo>
                    <a:pt x="631" y="73"/>
                    <a:pt x="628" y="73"/>
                    <a:pt x="628" y="73"/>
                  </a:cubicBezTo>
                  <a:cubicBezTo>
                    <a:pt x="628" y="74"/>
                    <a:pt x="631" y="74"/>
                    <a:pt x="634" y="74"/>
                  </a:cubicBezTo>
                  <a:cubicBezTo>
                    <a:pt x="699" y="74"/>
                    <a:pt x="699" y="74"/>
                    <a:pt x="699" y="74"/>
                  </a:cubicBezTo>
                  <a:cubicBezTo>
                    <a:pt x="702" y="74"/>
                    <a:pt x="705" y="74"/>
                    <a:pt x="705" y="73"/>
                  </a:cubicBezTo>
                  <a:cubicBezTo>
                    <a:pt x="705" y="73"/>
                    <a:pt x="702" y="73"/>
                    <a:pt x="699" y="73"/>
                  </a:cubicBezTo>
                  <a:close/>
                  <a:moveTo>
                    <a:pt x="649" y="69"/>
                  </a:moveTo>
                  <a:cubicBezTo>
                    <a:pt x="684" y="69"/>
                    <a:pt x="684" y="69"/>
                    <a:pt x="684" y="69"/>
                  </a:cubicBezTo>
                  <a:cubicBezTo>
                    <a:pt x="683" y="69"/>
                    <a:pt x="681" y="68"/>
                    <a:pt x="679" y="68"/>
                  </a:cubicBezTo>
                  <a:cubicBezTo>
                    <a:pt x="654" y="68"/>
                    <a:pt x="654" y="68"/>
                    <a:pt x="654" y="68"/>
                  </a:cubicBezTo>
                  <a:cubicBezTo>
                    <a:pt x="652" y="68"/>
                    <a:pt x="650" y="69"/>
                    <a:pt x="649" y="69"/>
                  </a:cubicBezTo>
                  <a:close/>
                  <a:moveTo>
                    <a:pt x="646" y="70"/>
                  </a:moveTo>
                  <a:cubicBezTo>
                    <a:pt x="640" y="72"/>
                    <a:pt x="640" y="72"/>
                    <a:pt x="640" y="72"/>
                  </a:cubicBezTo>
                  <a:cubicBezTo>
                    <a:pt x="693" y="72"/>
                    <a:pt x="693" y="72"/>
                    <a:pt x="693" y="72"/>
                  </a:cubicBezTo>
                  <a:cubicBezTo>
                    <a:pt x="687" y="70"/>
                    <a:pt x="687" y="70"/>
                    <a:pt x="687" y="70"/>
                  </a:cubicBezTo>
                  <a:lnTo>
                    <a:pt x="646" y="70"/>
                  </a:lnTo>
                  <a:close/>
                  <a:moveTo>
                    <a:pt x="661" y="65"/>
                  </a:moveTo>
                  <a:cubicBezTo>
                    <a:pt x="657" y="67"/>
                    <a:pt x="657" y="67"/>
                    <a:pt x="657" y="67"/>
                  </a:cubicBezTo>
                  <a:cubicBezTo>
                    <a:pt x="676" y="67"/>
                    <a:pt x="676" y="67"/>
                    <a:pt x="676" y="67"/>
                  </a:cubicBezTo>
                  <a:cubicBezTo>
                    <a:pt x="672" y="65"/>
                    <a:pt x="672" y="65"/>
                    <a:pt x="672" y="65"/>
                  </a:cubicBezTo>
                  <a:cubicBezTo>
                    <a:pt x="669" y="64"/>
                    <a:pt x="664" y="64"/>
                    <a:pt x="661" y="65"/>
                  </a:cubicBezTo>
                  <a:close/>
                  <a:moveTo>
                    <a:pt x="922" y="59"/>
                  </a:moveTo>
                  <a:cubicBezTo>
                    <a:pt x="921" y="59"/>
                    <a:pt x="919" y="59"/>
                    <a:pt x="919" y="60"/>
                  </a:cubicBezTo>
                  <a:cubicBezTo>
                    <a:pt x="919" y="60"/>
                    <a:pt x="921" y="60"/>
                    <a:pt x="922" y="60"/>
                  </a:cubicBezTo>
                  <a:cubicBezTo>
                    <a:pt x="952" y="60"/>
                    <a:pt x="952" y="60"/>
                    <a:pt x="952" y="60"/>
                  </a:cubicBezTo>
                  <a:cubicBezTo>
                    <a:pt x="953" y="60"/>
                    <a:pt x="955" y="60"/>
                    <a:pt x="955" y="60"/>
                  </a:cubicBezTo>
                  <a:cubicBezTo>
                    <a:pt x="955" y="59"/>
                    <a:pt x="953" y="59"/>
                    <a:pt x="952" y="59"/>
                  </a:cubicBezTo>
                  <a:lnTo>
                    <a:pt x="922" y="59"/>
                  </a:lnTo>
                  <a:close/>
                  <a:moveTo>
                    <a:pt x="931" y="57"/>
                  </a:moveTo>
                  <a:cubicBezTo>
                    <a:pt x="930" y="57"/>
                    <a:pt x="930" y="57"/>
                    <a:pt x="929" y="58"/>
                  </a:cubicBezTo>
                  <a:cubicBezTo>
                    <a:pt x="945" y="58"/>
                    <a:pt x="945" y="58"/>
                    <a:pt x="945" y="58"/>
                  </a:cubicBezTo>
                  <a:cubicBezTo>
                    <a:pt x="944" y="57"/>
                    <a:pt x="944" y="57"/>
                    <a:pt x="943" y="57"/>
                  </a:cubicBezTo>
                  <a:lnTo>
                    <a:pt x="931" y="57"/>
                  </a:lnTo>
                  <a:close/>
                  <a:moveTo>
                    <a:pt x="925" y="59"/>
                  </a:moveTo>
                  <a:cubicBezTo>
                    <a:pt x="949" y="59"/>
                    <a:pt x="949" y="59"/>
                    <a:pt x="949" y="59"/>
                  </a:cubicBezTo>
                  <a:cubicBezTo>
                    <a:pt x="947" y="58"/>
                    <a:pt x="947" y="58"/>
                    <a:pt x="947" y="58"/>
                  </a:cubicBezTo>
                  <a:cubicBezTo>
                    <a:pt x="927" y="58"/>
                    <a:pt x="927" y="58"/>
                    <a:pt x="927" y="58"/>
                  </a:cubicBezTo>
                  <a:lnTo>
                    <a:pt x="925" y="59"/>
                  </a:lnTo>
                  <a:close/>
                  <a:moveTo>
                    <a:pt x="941" y="56"/>
                  </a:moveTo>
                  <a:cubicBezTo>
                    <a:pt x="939" y="56"/>
                    <a:pt x="939" y="56"/>
                    <a:pt x="939" y="56"/>
                  </a:cubicBezTo>
                  <a:cubicBezTo>
                    <a:pt x="938" y="55"/>
                    <a:pt x="936" y="55"/>
                    <a:pt x="935" y="56"/>
                  </a:cubicBezTo>
                  <a:cubicBezTo>
                    <a:pt x="933" y="56"/>
                    <a:pt x="933" y="56"/>
                    <a:pt x="933" y="56"/>
                  </a:cubicBezTo>
                  <a:lnTo>
                    <a:pt x="941" y="56"/>
                  </a:lnTo>
                  <a:close/>
                  <a:moveTo>
                    <a:pt x="1033" y="45"/>
                  </a:moveTo>
                  <a:cubicBezTo>
                    <a:pt x="1035" y="45"/>
                    <a:pt x="1036" y="45"/>
                    <a:pt x="1036" y="45"/>
                  </a:cubicBezTo>
                  <a:cubicBezTo>
                    <a:pt x="1036" y="45"/>
                    <a:pt x="1035" y="44"/>
                    <a:pt x="1033" y="44"/>
                  </a:cubicBezTo>
                  <a:cubicBezTo>
                    <a:pt x="991" y="44"/>
                    <a:pt x="991" y="44"/>
                    <a:pt x="991" y="44"/>
                  </a:cubicBezTo>
                  <a:cubicBezTo>
                    <a:pt x="989" y="44"/>
                    <a:pt x="987" y="45"/>
                    <a:pt x="987" y="45"/>
                  </a:cubicBezTo>
                  <a:cubicBezTo>
                    <a:pt x="987" y="45"/>
                    <a:pt x="989" y="45"/>
                    <a:pt x="991" y="45"/>
                  </a:cubicBezTo>
                  <a:lnTo>
                    <a:pt x="1033" y="45"/>
                  </a:lnTo>
                  <a:close/>
                  <a:moveTo>
                    <a:pt x="1020" y="41"/>
                  </a:moveTo>
                  <a:cubicBezTo>
                    <a:pt x="1004" y="41"/>
                    <a:pt x="1004" y="41"/>
                    <a:pt x="1004" y="41"/>
                  </a:cubicBezTo>
                  <a:cubicBezTo>
                    <a:pt x="1003" y="41"/>
                    <a:pt x="1001" y="42"/>
                    <a:pt x="1000" y="42"/>
                  </a:cubicBezTo>
                  <a:cubicBezTo>
                    <a:pt x="1023" y="42"/>
                    <a:pt x="1023" y="42"/>
                    <a:pt x="1023" y="42"/>
                  </a:cubicBezTo>
                  <a:cubicBezTo>
                    <a:pt x="1022" y="42"/>
                    <a:pt x="1021" y="41"/>
                    <a:pt x="1020" y="41"/>
                  </a:cubicBezTo>
                  <a:close/>
                  <a:moveTo>
                    <a:pt x="1025" y="43"/>
                  </a:moveTo>
                  <a:cubicBezTo>
                    <a:pt x="998" y="43"/>
                    <a:pt x="998" y="43"/>
                    <a:pt x="998" y="43"/>
                  </a:cubicBezTo>
                  <a:cubicBezTo>
                    <a:pt x="995" y="44"/>
                    <a:pt x="995" y="44"/>
                    <a:pt x="995" y="44"/>
                  </a:cubicBezTo>
                  <a:cubicBezTo>
                    <a:pt x="1028" y="44"/>
                    <a:pt x="1028" y="44"/>
                    <a:pt x="1028" y="44"/>
                  </a:cubicBezTo>
                  <a:lnTo>
                    <a:pt x="1025" y="43"/>
                  </a:lnTo>
                  <a:close/>
                  <a:moveTo>
                    <a:pt x="1015" y="40"/>
                  </a:moveTo>
                  <a:cubicBezTo>
                    <a:pt x="1013" y="39"/>
                    <a:pt x="1010" y="39"/>
                    <a:pt x="1008" y="40"/>
                  </a:cubicBezTo>
                  <a:cubicBezTo>
                    <a:pt x="1005" y="40"/>
                    <a:pt x="1005" y="40"/>
                    <a:pt x="1005" y="40"/>
                  </a:cubicBezTo>
                  <a:cubicBezTo>
                    <a:pt x="1018" y="40"/>
                    <a:pt x="1018" y="40"/>
                    <a:pt x="1018" y="40"/>
                  </a:cubicBezTo>
                  <a:lnTo>
                    <a:pt x="1015" y="40"/>
                  </a:lnTo>
                  <a:close/>
                  <a:moveTo>
                    <a:pt x="878" y="117"/>
                  </a:moveTo>
                  <a:cubicBezTo>
                    <a:pt x="870" y="117"/>
                    <a:pt x="870" y="117"/>
                    <a:pt x="870" y="117"/>
                  </a:cubicBezTo>
                  <a:cubicBezTo>
                    <a:pt x="870" y="118"/>
                    <a:pt x="870" y="118"/>
                    <a:pt x="870" y="118"/>
                  </a:cubicBezTo>
                  <a:cubicBezTo>
                    <a:pt x="878" y="118"/>
                    <a:pt x="878" y="118"/>
                    <a:pt x="878" y="118"/>
                  </a:cubicBezTo>
                  <a:cubicBezTo>
                    <a:pt x="885" y="118"/>
                    <a:pt x="891" y="118"/>
                    <a:pt x="892" y="117"/>
                  </a:cubicBezTo>
                  <a:cubicBezTo>
                    <a:pt x="895" y="115"/>
                    <a:pt x="895" y="115"/>
                    <a:pt x="895" y="115"/>
                  </a:cubicBezTo>
                  <a:cubicBezTo>
                    <a:pt x="895" y="115"/>
                    <a:pt x="889" y="114"/>
                    <a:pt x="881" y="114"/>
                  </a:cubicBezTo>
                  <a:cubicBezTo>
                    <a:pt x="873" y="114"/>
                    <a:pt x="873" y="114"/>
                    <a:pt x="873" y="114"/>
                  </a:cubicBezTo>
                  <a:cubicBezTo>
                    <a:pt x="873" y="115"/>
                    <a:pt x="873" y="115"/>
                    <a:pt x="873" y="115"/>
                  </a:cubicBezTo>
                  <a:cubicBezTo>
                    <a:pt x="881" y="115"/>
                    <a:pt x="881" y="115"/>
                    <a:pt x="881" y="115"/>
                  </a:cubicBezTo>
                  <a:cubicBezTo>
                    <a:pt x="884" y="115"/>
                    <a:pt x="887" y="115"/>
                    <a:pt x="887" y="115"/>
                  </a:cubicBezTo>
                  <a:cubicBezTo>
                    <a:pt x="884" y="117"/>
                    <a:pt x="884" y="117"/>
                    <a:pt x="884" y="117"/>
                  </a:cubicBezTo>
                  <a:cubicBezTo>
                    <a:pt x="884" y="117"/>
                    <a:pt x="881" y="117"/>
                    <a:pt x="878" y="117"/>
                  </a:cubicBezTo>
                  <a:close/>
                  <a:moveTo>
                    <a:pt x="784" y="117"/>
                  </a:moveTo>
                  <a:cubicBezTo>
                    <a:pt x="784" y="118"/>
                    <a:pt x="790" y="118"/>
                    <a:pt x="798" y="118"/>
                  </a:cubicBezTo>
                  <a:cubicBezTo>
                    <a:pt x="806" y="118"/>
                    <a:pt x="806" y="118"/>
                    <a:pt x="806" y="118"/>
                  </a:cubicBezTo>
                  <a:cubicBezTo>
                    <a:pt x="806" y="117"/>
                    <a:pt x="806" y="117"/>
                    <a:pt x="806" y="117"/>
                  </a:cubicBezTo>
                  <a:cubicBezTo>
                    <a:pt x="798" y="117"/>
                    <a:pt x="798" y="117"/>
                    <a:pt x="798" y="117"/>
                  </a:cubicBezTo>
                  <a:cubicBezTo>
                    <a:pt x="795" y="117"/>
                    <a:pt x="792" y="117"/>
                    <a:pt x="792" y="117"/>
                  </a:cubicBezTo>
                  <a:cubicBezTo>
                    <a:pt x="792" y="117"/>
                    <a:pt x="792" y="117"/>
                    <a:pt x="792" y="117"/>
                  </a:cubicBezTo>
                  <a:cubicBezTo>
                    <a:pt x="789" y="115"/>
                    <a:pt x="789" y="115"/>
                    <a:pt x="789" y="115"/>
                  </a:cubicBezTo>
                  <a:cubicBezTo>
                    <a:pt x="789" y="115"/>
                    <a:pt x="791" y="115"/>
                    <a:pt x="795" y="115"/>
                  </a:cubicBezTo>
                  <a:cubicBezTo>
                    <a:pt x="803" y="115"/>
                    <a:pt x="803" y="115"/>
                    <a:pt x="803" y="115"/>
                  </a:cubicBezTo>
                  <a:cubicBezTo>
                    <a:pt x="803" y="114"/>
                    <a:pt x="803" y="114"/>
                    <a:pt x="803" y="114"/>
                  </a:cubicBezTo>
                  <a:cubicBezTo>
                    <a:pt x="795" y="114"/>
                    <a:pt x="795" y="114"/>
                    <a:pt x="795" y="114"/>
                  </a:cubicBezTo>
                  <a:cubicBezTo>
                    <a:pt x="787" y="114"/>
                    <a:pt x="781" y="115"/>
                    <a:pt x="781" y="115"/>
                  </a:cubicBezTo>
                  <a:cubicBezTo>
                    <a:pt x="781" y="115"/>
                    <a:pt x="781" y="115"/>
                    <a:pt x="781" y="115"/>
                  </a:cubicBezTo>
                  <a:lnTo>
                    <a:pt x="784" y="117"/>
                  </a:lnTo>
                  <a:close/>
                  <a:moveTo>
                    <a:pt x="864" y="119"/>
                  </a:moveTo>
                  <a:cubicBezTo>
                    <a:pt x="866" y="113"/>
                    <a:pt x="866" y="113"/>
                    <a:pt x="866" y="113"/>
                  </a:cubicBezTo>
                  <a:cubicBezTo>
                    <a:pt x="810" y="113"/>
                    <a:pt x="810" y="113"/>
                    <a:pt x="810" y="113"/>
                  </a:cubicBezTo>
                  <a:cubicBezTo>
                    <a:pt x="812" y="119"/>
                    <a:pt x="812" y="119"/>
                    <a:pt x="812" y="119"/>
                  </a:cubicBezTo>
                  <a:cubicBezTo>
                    <a:pt x="812" y="120"/>
                    <a:pt x="820" y="121"/>
                    <a:pt x="830" y="121"/>
                  </a:cubicBezTo>
                  <a:cubicBezTo>
                    <a:pt x="846" y="121"/>
                    <a:pt x="846" y="121"/>
                    <a:pt x="846" y="121"/>
                  </a:cubicBezTo>
                  <a:cubicBezTo>
                    <a:pt x="856" y="121"/>
                    <a:pt x="864" y="120"/>
                    <a:pt x="864" y="119"/>
                  </a:cubicBezTo>
                  <a:close/>
                  <a:moveTo>
                    <a:pt x="831" y="121"/>
                  </a:moveTo>
                  <a:cubicBezTo>
                    <a:pt x="829" y="121"/>
                    <a:pt x="828" y="121"/>
                    <a:pt x="828" y="122"/>
                  </a:cubicBezTo>
                  <a:cubicBezTo>
                    <a:pt x="828" y="122"/>
                    <a:pt x="829" y="122"/>
                    <a:pt x="831" y="122"/>
                  </a:cubicBezTo>
                  <a:cubicBezTo>
                    <a:pt x="845" y="122"/>
                    <a:pt x="845" y="122"/>
                    <a:pt x="845" y="122"/>
                  </a:cubicBezTo>
                  <a:cubicBezTo>
                    <a:pt x="847" y="122"/>
                    <a:pt x="848" y="122"/>
                    <a:pt x="848" y="122"/>
                  </a:cubicBezTo>
                  <a:cubicBezTo>
                    <a:pt x="848" y="121"/>
                    <a:pt x="847" y="121"/>
                    <a:pt x="845" y="121"/>
                  </a:cubicBezTo>
                  <a:lnTo>
                    <a:pt x="831" y="121"/>
                  </a:lnTo>
                  <a:close/>
                  <a:moveTo>
                    <a:pt x="828" y="127"/>
                  </a:moveTo>
                  <a:cubicBezTo>
                    <a:pt x="828" y="127"/>
                    <a:pt x="829" y="127"/>
                    <a:pt x="831" y="127"/>
                  </a:cubicBezTo>
                  <a:cubicBezTo>
                    <a:pt x="845" y="127"/>
                    <a:pt x="845" y="127"/>
                    <a:pt x="845" y="127"/>
                  </a:cubicBezTo>
                  <a:cubicBezTo>
                    <a:pt x="847" y="127"/>
                    <a:pt x="848" y="127"/>
                    <a:pt x="848" y="127"/>
                  </a:cubicBezTo>
                  <a:cubicBezTo>
                    <a:pt x="848" y="127"/>
                    <a:pt x="847" y="127"/>
                    <a:pt x="845" y="127"/>
                  </a:cubicBezTo>
                  <a:cubicBezTo>
                    <a:pt x="831" y="127"/>
                    <a:pt x="831" y="127"/>
                    <a:pt x="831" y="127"/>
                  </a:cubicBezTo>
                  <a:cubicBezTo>
                    <a:pt x="829" y="127"/>
                    <a:pt x="828" y="127"/>
                    <a:pt x="828" y="127"/>
                  </a:cubicBezTo>
                  <a:close/>
                  <a:moveTo>
                    <a:pt x="813" y="128"/>
                  </a:moveTo>
                  <a:cubicBezTo>
                    <a:pt x="813" y="128"/>
                    <a:pt x="815" y="129"/>
                    <a:pt x="817" y="129"/>
                  </a:cubicBezTo>
                  <a:cubicBezTo>
                    <a:pt x="859" y="129"/>
                    <a:pt x="859" y="129"/>
                    <a:pt x="859" y="129"/>
                  </a:cubicBezTo>
                  <a:cubicBezTo>
                    <a:pt x="861" y="129"/>
                    <a:pt x="863" y="128"/>
                    <a:pt x="863" y="128"/>
                  </a:cubicBezTo>
                  <a:cubicBezTo>
                    <a:pt x="863" y="128"/>
                    <a:pt x="861" y="128"/>
                    <a:pt x="859" y="128"/>
                  </a:cubicBezTo>
                  <a:cubicBezTo>
                    <a:pt x="817" y="128"/>
                    <a:pt x="817" y="128"/>
                    <a:pt x="817" y="128"/>
                  </a:cubicBezTo>
                  <a:cubicBezTo>
                    <a:pt x="815" y="128"/>
                    <a:pt x="813" y="128"/>
                    <a:pt x="813" y="128"/>
                  </a:cubicBezTo>
                  <a:close/>
                  <a:moveTo>
                    <a:pt x="842" y="126"/>
                  </a:moveTo>
                  <a:cubicBezTo>
                    <a:pt x="844" y="123"/>
                    <a:pt x="844" y="123"/>
                    <a:pt x="844" y="123"/>
                  </a:cubicBezTo>
                  <a:cubicBezTo>
                    <a:pt x="844" y="123"/>
                    <a:pt x="840" y="122"/>
                    <a:pt x="838" y="122"/>
                  </a:cubicBezTo>
                  <a:cubicBezTo>
                    <a:pt x="836" y="122"/>
                    <a:pt x="832" y="123"/>
                    <a:pt x="832" y="123"/>
                  </a:cubicBezTo>
                  <a:cubicBezTo>
                    <a:pt x="834" y="126"/>
                    <a:pt x="834" y="126"/>
                    <a:pt x="834" y="126"/>
                  </a:cubicBezTo>
                  <a:cubicBezTo>
                    <a:pt x="834" y="126"/>
                    <a:pt x="836" y="126"/>
                    <a:pt x="838" y="126"/>
                  </a:cubicBezTo>
                  <a:cubicBezTo>
                    <a:pt x="840" y="126"/>
                    <a:pt x="842" y="126"/>
                    <a:pt x="842" y="126"/>
                  </a:cubicBezTo>
                  <a:close/>
                  <a:moveTo>
                    <a:pt x="257" y="3"/>
                  </a:moveTo>
                  <a:cubicBezTo>
                    <a:pt x="259" y="2"/>
                    <a:pt x="259" y="2"/>
                    <a:pt x="259" y="2"/>
                  </a:cubicBezTo>
                  <a:cubicBezTo>
                    <a:pt x="259" y="1"/>
                    <a:pt x="254" y="1"/>
                    <a:pt x="248" y="1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8" y="1"/>
                    <a:pt x="248" y="1"/>
                    <a:pt x="248" y="1"/>
                  </a:cubicBezTo>
                  <a:cubicBezTo>
                    <a:pt x="251" y="1"/>
                    <a:pt x="253" y="2"/>
                    <a:pt x="253" y="2"/>
                  </a:cubicBezTo>
                  <a:cubicBezTo>
                    <a:pt x="250" y="3"/>
                    <a:pt x="250" y="3"/>
                    <a:pt x="250" y="3"/>
                  </a:cubicBezTo>
                  <a:cubicBezTo>
                    <a:pt x="250" y="3"/>
                    <a:pt x="248" y="3"/>
                    <a:pt x="246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52" y="4"/>
                    <a:pt x="257" y="4"/>
                    <a:pt x="257" y="3"/>
                  </a:cubicBezTo>
                  <a:close/>
                  <a:moveTo>
                    <a:pt x="173" y="3"/>
                  </a:moveTo>
                  <a:cubicBezTo>
                    <a:pt x="173" y="4"/>
                    <a:pt x="178" y="4"/>
                    <a:pt x="184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1" y="3"/>
                    <a:pt x="179" y="3"/>
                    <a:pt x="179" y="3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7" y="2"/>
                    <a:pt x="179" y="1"/>
                    <a:pt x="181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75" y="1"/>
                    <a:pt x="170" y="1"/>
                    <a:pt x="170" y="2"/>
                  </a:cubicBezTo>
                  <a:cubicBezTo>
                    <a:pt x="170" y="2"/>
                    <a:pt x="170" y="2"/>
                    <a:pt x="170" y="2"/>
                  </a:cubicBezTo>
                  <a:lnTo>
                    <a:pt x="173" y="3"/>
                  </a:lnTo>
                  <a:close/>
                  <a:moveTo>
                    <a:pt x="208" y="6"/>
                  </a:moveTo>
                  <a:cubicBezTo>
                    <a:pt x="221" y="6"/>
                    <a:pt x="221" y="6"/>
                    <a:pt x="221" y="6"/>
                  </a:cubicBezTo>
                  <a:cubicBezTo>
                    <a:pt x="229" y="6"/>
                    <a:pt x="235" y="5"/>
                    <a:pt x="235" y="5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201" y="6"/>
                    <a:pt x="208" y="6"/>
                  </a:cubicBezTo>
                  <a:close/>
                  <a:moveTo>
                    <a:pt x="210" y="6"/>
                  </a:moveTo>
                  <a:cubicBezTo>
                    <a:pt x="208" y="6"/>
                    <a:pt x="207" y="7"/>
                    <a:pt x="207" y="7"/>
                  </a:cubicBezTo>
                  <a:cubicBezTo>
                    <a:pt x="207" y="7"/>
                    <a:pt x="208" y="7"/>
                    <a:pt x="210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2" y="7"/>
                    <a:pt x="223" y="7"/>
                    <a:pt x="223" y="7"/>
                  </a:cubicBezTo>
                  <a:cubicBezTo>
                    <a:pt x="223" y="7"/>
                    <a:pt x="222" y="6"/>
                    <a:pt x="220" y="6"/>
                  </a:cubicBezTo>
                  <a:lnTo>
                    <a:pt x="210" y="6"/>
                  </a:lnTo>
                  <a:close/>
                  <a:moveTo>
                    <a:pt x="207" y="11"/>
                  </a:moveTo>
                  <a:cubicBezTo>
                    <a:pt x="207" y="11"/>
                    <a:pt x="208" y="11"/>
                    <a:pt x="210" y="11"/>
                  </a:cubicBezTo>
                  <a:cubicBezTo>
                    <a:pt x="220" y="11"/>
                    <a:pt x="220" y="11"/>
                    <a:pt x="220" y="11"/>
                  </a:cubicBezTo>
                  <a:cubicBezTo>
                    <a:pt x="222" y="11"/>
                    <a:pt x="223" y="11"/>
                    <a:pt x="223" y="11"/>
                  </a:cubicBezTo>
                  <a:cubicBezTo>
                    <a:pt x="223" y="11"/>
                    <a:pt x="222" y="11"/>
                    <a:pt x="220" y="11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08" y="11"/>
                    <a:pt x="207" y="11"/>
                    <a:pt x="207" y="11"/>
                  </a:cubicBezTo>
                  <a:close/>
                  <a:moveTo>
                    <a:pt x="195" y="12"/>
                  </a:moveTo>
                  <a:cubicBezTo>
                    <a:pt x="195" y="12"/>
                    <a:pt x="197" y="12"/>
                    <a:pt x="198" y="12"/>
                  </a:cubicBezTo>
                  <a:cubicBezTo>
                    <a:pt x="231" y="12"/>
                    <a:pt x="231" y="12"/>
                    <a:pt x="231" y="12"/>
                  </a:cubicBezTo>
                  <a:cubicBezTo>
                    <a:pt x="233" y="12"/>
                    <a:pt x="234" y="12"/>
                    <a:pt x="234" y="12"/>
                  </a:cubicBezTo>
                  <a:cubicBezTo>
                    <a:pt x="234" y="12"/>
                    <a:pt x="233" y="12"/>
                    <a:pt x="231" y="12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97" y="12"/>
                    <a:pt x="195" y="12"/>
                    <a:pt x="195" y="12"/>
                  </a:cubicBezTo>
                  <a:close/>
                  <a:moveTo>
                    <a:pt x="218" y="10"/>
                  </a:moveTo>
                  <a:cubicBezTo>
                    <a:pt x="220" y="8"/>
                    <a:pt x="220" y="8"/>
                    <a:pt x="220" y="8"/>
                  </a:cubicBezTo>
                  <a:cubicBezTo>
                    <a:pt x="220" y="8"/>
                    <a:pt x="217" y="7"/>
                    <a:pt x="215" y="7"/>
                  </a:cubicBezTo>
                  <a:cubicBezTo>
                    <a:pt x="213" y="7"/>
                    <a:pt x="210" y="8"/>
                    <a:pt x="210" y="8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2" y="10"/>
                    <a:pt x="213" y="10"/>
                    <a:pt x="215" y="10"/>
                  </a:cubicBezTo>
                  <a:cubicBezTo>
                    <a:pt x="217" y="10"/>
                    <a:pt x="218" y="10"/>
                    <a:pt x="218" y="10"/>
                  </a:cubicBezTo>
                  <a:close/>
                  <a:moveTo>
                    <a:pt x="679" y="116"/>
                  </a:moveTo>
                  <a:cubicBezTo>
                    <a:pt x="703" y="116"/>
                    <a:pt x="703" y="116"/>
                    <a:pt x="703" y="116"/>
                  </a:cubicBezTo>
                  <a:cubicBezTo>
                    <a:pt x="705" y="116"/>
                    <a:pt x="706" y="116"/>
                    <a:pt x="706" y="116"/>
                  </a:cubicBezTo>
                  <a:cubicBezTo>
                    <a:pt x="706" y="116"/>
                    <a:pt x="705" y="116"/>
                    <a:pt x="705" y="115"/>
                  </a:cubicBezTo>
                  <a:cubicBezTo>
                    <a:pt x="705" y="115"/>
                    <a:pt x="705" y="115"/>
                    <a:pt x="705" y="115"/>
                  </a:cubicBezTo>
                  <a:cubicBezTo>
                    <a:pt x="701" y="115"/>
                    <a:pt x="701" y="115"/>
                    <a:pt x="701" y="115"/>
                  </a:cubicBezTo>
                  <a:cubicBezTo>
                    <a:pt x="698" y="115"/>
                    <a:pt x="699" y="115"/>
                    <a:pt x="700" y="115"/>
                  </a:cubicBezTo>
                  <a:cubicBezTo>
                    <a:pt x="700" y="115"/>
                    <a:pt x="700" y="115"/>
                    <a:pt x="700" y="115"/>
                  </a:cubicBezTo>
                  <a:cubicBezTo>
                    <a:pt x="701" y="114"/>
                    <a:pt x="705" y="114"/>
                    <a:pt x="708" y="113"/>
                  </a:cubicBezTo>
                  <a:cubicBezTo>
                    <a:pt x="713" y="112"/>
                    <a:pt x="724" y="112"/>
                    <a:pt x="724" y="112"/>
                  </a:cubicBezTo>
                  <a:cubicBezTo>
                    <a:pt x="685" y="112"/>
                    <a:pt x="685" y="112"/>
                    <a:pt x="685" y="112"/>
                  </a:cubicBezTo>
                  <a:cubicBezTo>
                    <a:pt x="678" y="112"/>
                    <a:pt x="675" y="113"/>
                    <a:pt x="673" y="113"/>
                  </a:cubicBezTo>
                  <a:cubicBezTo>
                    <a:pt x="673" y="113"/>
                    <a:pt x="671" y="114"/>
                    <a:pt x="668" y="113"/>
                  </a:cubicBezTo>
                  <a:cubicBezTo>
                    <a:pt x="666" y="113"/>
                    <a:pt x="666" y="113"/>
                    <a:pt x="666" y="113"/>
                  </a:cubicBezTo>
                  <a:cubicBezTo>
                    <a:pt x="665" y="113"/>
                    <a:pt x="664" y="113"/>
                    <a:pt x="663" y="113"/>
                  </a:cubicBezTo>
                  <a:cubicBezTo>
                    <a:pt x="662" y="113"/>
                    <a:pt x="662" y="114"/>
                    <a:pt x="663" y="114"/>
                  </a:cubicBezTo>
                  <a:lnTo>
                    <a:pt x="679" y="116"/>
                  </a:lnTo>
                  <a:close/>
                  <a:moveTo>
                    <a:pt x="721" y="112"/>
                  </a:moveTo>
                  <a:cubicBezTo>
                    <a:pt x="721" y="112"/>
                    <a:pt x="716" y="112"/>
                    <a:pt x="710" y="113"/>
                  </a:cubicBezTo>
                  <a:cubicBezTo>
                    <a:pt x="727" y="116"/>
                    <a:pt x="727" y="116"/>
                    <a:pt x="727" y="116"/>
                  </a:cubicBezTo>
                  <a:cubicBezTo>
                    <a:pt x="729" y="117"/>
                    <a:pt x="732" y="116"/>
                    <a:pt x="732" y="116"/>
                  </a:cubicBezTo>
                  <a:cubicBezTo>
                    <a:pt x="754" y="115"/>
                    <a:pt x="754" y="115"/>
                    <a:pt x="754" y="115"/>
                  </a:cubicBezTo>
                  <a:cubicBezTo>
                    <a:pt x="756" y="115"/>
                    <a:pt x="754" y="114"/>
                    <a:pt x="754" y="114"/>
                  </a:cubicBezTo>
                  <a:cubicBezTo>
                    <a:pt x="745" y="113"/>
                    <a:pt x="745" y="113"/>
                    <a:pt x="745" y="113"/>
                  </a:cubicBezTo>
                  <a:cubicBezTo>
                    <a:pt x="745" y="113"/>
                    <a:pt x="736" y="111"/>
                    <a:pt x="721" y="112"/>
                  </a:cubicBezTo>
                  <a:close/>
                  <a:moveTo>
                    <a:pt x="754" y="120"/>
                  </a:moveTo>
                  <a:cubicBezTo>
                    <a:pt x="755" y="120"/>
                    <a:pt x="755" y="120"/>
                    <a:pt x="755" y="120"/>
                  </a:cubicBezTo>
                  <a:cubicBezTo>
                    <a:pt x="739" y="117"/>
                    <a:pt x="739" y="117"/>
                    <a:pt x="739" y="117"/>
                  </a:cubicBezTo>
                  <a:cubicBezTo>
                    <a:pt x="714" y="117"/>
                    <a:pt x="714" y="117"/>
                    <a:pt x="714" y="117"/>
                  </a:cubicBezTo>
                  <a:cubicBezTo>
                    <a:pt x="713" y="117"/>
                    <a:pt x="712" y="118"/>
                    <a:pt x="711" y="118"/>
                  </a:cubicBezTo>
                  <a:cubicBezTo>
                    <a:pt x="711" y="118"/>
                    <a:pt x="712" y="118"/>
                    <a:pt x="713" y="118"/>
                  </a:cubicBezTo>
                  <a:cubicBezTo>
                    <a:pt x="713" y="118"/>
                    <a:pt x="713" y="118"/>
                    <a:pt x="713" y="118"/>
                  </a:cubicBezTo>
                  <a:cubicBezTo>
                    <a:pt x="717" y="118"/>
                    <a:pt x="717" y="118"/>
                    <a:pt x="717" y="118"/>
                  </a:cubicBezTo>
                  <a:cubicBezTo>
                    <a:pt x="719" y="118"/>
                    <a:pt x="718" y="118"/>
                    <a:pt x="718" y="119"/>
                  </a:cubicBezTo>
                  <a:cubicBezTo>
                    <a:pt x="718" y="119"/>
                    <a:pt x="718" y="119"/>
                    <a:pt x="718" y="119"/>
                  </a:cubicBezTo>
                  <a:cubicBezTo>
                    <a:pt x="716" y="119"/>
                    <a:pt x="713" y="120"/>
                    <a:pt x="709" y="120"/>
                  </a:cubicBezTo>
                  <a:cubicBezTo>
                    <a:pt x="704" y="121"/>
                    <a:pt x="693" y="122"/>
                    <a:pt x="693" y="122"/>
                  </a:cubicBezTo>
                  <a:cubicBezTo>
                    <a:pt x="733" y="122"/>
                    <a:pt x="733" y="122"/>
                    <a:pt x="733" y="122"/>
                  </a:cubicBezTo>
                  <a:cubicBezTo>
                    <a:pt x="739" y="121"/>
                    <a:pt x="743" y="120"/>
                    <a:pt x="745" y="120"/>
                  </a:cubicBezTo>
                  <a:cubicBezTo>
                    <a:pt x="745" y="120"/>
                    <a:pt x="746" y="120"/>
                    <a:pt x="749" y="120"/>
                  </a:cubicBezTo>
                  <a:cubicBezTo>
                    <a:pt x="751" y="120"/>
                    <a:pt x="751" y="120"/>
                    <a:pt x="751" y="120"/>
                  </a:cubicBezTo>
                  <a:cubicBezTo>
                    <a:pt x="752" y="120"/>
                    <a:pt x="754" y="120"/>
                    <a:pt x="754" y="120"/>
                  </a:cubicBezTo>
                  <a:close/>
                  <a:moveTo>
                    <a:pt x="663" y="119"/>
                  </a:moveTo>
                  <a:cubicBezTo>
                    <a:pt x="673" y="121"/>
                    <a:pt x="673" y="121"/>
                    <a:pt x="673" y="121"/>
                  </a:cubicBezTo>
                  <a:cubicBezTo>
                    <a:pt x="673" y="121"/>
                    <a:pt x="682" y="122"/>
                    <a:pt x="697" y="121"/>
                  </a:cubicBezTo>
                  <a:cubicBezTo>
                    <a:pt x="697" y="121"/>
                    <a:pt x="702" y="121"/>
                    <a:pt x="708" y="120"/>
                  </a:cubicBezTo>
                  <a:cubicBezTo>
                    <a:pt x="691" y="117"/>
                    <a:pt x="691" y="117"/>
                    <a:pt x="691" y="117"/>
                  </a:cubicBezTo>
                  <a:cubicBezTo>
                    <a:pt x="689" y="117"/>
                    <a:pt x="686" y="117"/>
                    <a:pt x="686" y="117"/>
                  </a:cubicBezTo>
                  <a:cubicBezTo>
                    <a:pt x="664" y="118"/>
                    <a:pt x="664" y="118"/>
                    <a:pt x="664" y="118"/>
                  </a:cubicBezTo>
                  <a:cubicBezTo>
                    <a:pt x="661" y="119"/>
                    <a:pt x="663" y="119"/>
                    <a:pt x="663" y="119"/>
                  </a:cubicBezTo>
                  <a:close/>
                  <a:moveTo>
                    <a:pt x="962" y="64"/>
                  </a:moveTo>
                  <a:cubicBezTo>
                    <a:pt x="962" y="64"/>
                    <a:pt x="961" y="64"/>
                    <a:pt x="958" y="64"/>
                  </a:cubicBezTo>
                  <a:cubicBezTo>
                    <a:pt x="956" y="64"/>
                    <a:pt x="956" y="64"/>
                    <a:pt x="956" y="64"/>
                  </a:cubicBezTo>
                  <a:cubicBezTo>
                    <a:pt x="955" y="64"/>
                    <a:pt x="953" y="64"/>
                    <a:pt x="953" y="64"/>
                  </a:cubicBezTo>
                  <a:cubicBezTo>
                    <a:pt x="952" y="64"/>
                    <a:pt x="952" y="64"/>
                    <a:pt x="952" y="64"/>
                  </a:cubicBezTo>
                  <a:cubicBezTo>
                    <a:pt x="968" y="67"/>
                    <a:pt x="968" y="67"/>
                    <a:pt x="968" y="67"/>
                  </a:cubicBezTo>
                  <a:cubicBezTo>
                    <a:pt x="993" y="67"/>
                    <a:pt x="993" y="67"/>
                    <a:pt x="993" y="67"/>
                  </a:cubicBezTo>
                  <a:cubicBezTo>
                    <a:pt x="994" y="67"/>
                    <a:pt x="995" y="67"/>
                    <a:pt x="996" y="67"/>
                  </a:cubicBezTo>
                  <a:cubicBezTo>
                    <a:pt x="996" y="66"/>
                    <a:pt x="995" y="66"/>
                    <a:pt x="994" y="66"/>
                  </a:cubicBezTo>
                  <a:cubicBezTo>
                    <a:pt x="994" y="66"/>
                    <a:pt x="994" y="66"/>
                    <a:pt x="994" y="66"/>
                  </a:cubicBezTo>
                  <a:cubicBezTo>
                    <a:pt x="990" y="66"/>
                    <a:pt x="990" y="66"/>
                    <a:pt x="990" y="66"/>
                  </a:cubicBezTo>
                  <a:cubicBezTo>
                    <a:pt x="988" y="66"/>
                    <a:pt x="989" y="66"/>
                    <a:pt x="989" y="66"/>
                  </a:cubicBezTo>
                  <a:cubicBezTo>
                    <a:pt x="989" y="66"/>
                    <a:pt x="989" y="66"/>
                    <a:pt x="989" y="66"/>
                  </a:cubicBezTo>
                  <a:cubicBezTo>
                    <a:pt x="991" y="65"/>
                    <a:pt x="994" y="65"/>
                    <a:pt x="998" y="64"/>
                  </a:cubicBezTo>
                  <a:cubicBezTo>
                    <a:pt x="1003" y="63"/>
                    <a:pt x="1014" y="63"/>
                    <a:pt x="1014" y="63"/>
                  </a:cubicBezTo>
                  <a:cubicBezTo>
                    <a:pt x="974" y="63"/>
                    <a:pt x="974" y="63"/>
                    <a:pt x="974" y="63"/>
                  </a:cubicBezTo>
                  <a:cubicBezTo>
                    <a:pt x="968" y="63"/>
                    <a:pt x="964" y="64"/>
                    <a:pt x="962" y="64"/>
                  </a:cubicBezTo>
                  <a:close/>
                  <a:moveTo>
                    <a:pt x="1044" y="65"/>
                  </a:moveTo>
                  <a:cubicBezTo>
                    <a:pt x="1034" y="63"/>
                    <a:pt x="1034" y="63"/>
                    <a:pt x="1034" y="63"/>
                  </a:cubicBezTo>
                  <a:cubicBezTo>
                    <a:pt x="1034" y="63"/>
                    <a:pt x="1025" y="62"/>
                    <a:pt x="1010" y="63"/>
                  </a:cubicBezTo>
                  <a:cubicBezTo>
                    <a:pt x="1010" y="63"/>
                    <a:pt x="1005" y="63"/>
                    <a:pt x="999" y="64"/>
                  </a:cubicBezTo>
                  <a:cubicBezTo>
                    <a:pt x="1016" y="67"/>
                    <a:pt x="1016" y="67"/>
                    <a:pt x="1016" y="67"/>
                  </a:cubicBezTo>
                  <a:cubicBezTo>
                    <a:pt x="1018" y="67"/>
                    <a:pt x="1021" y="67"/>
                    <a:pt x="1021" y="67"/>
                  </a:cubicBezTo>
                  <a:cubicBezTo>
                    <a:pt x="1043" y="66"/>
                    <a:pt x="1043" y="66"/>
                    <a:pt x="1043" y="66"/>
                  </a:cubicBezTo>
                  <a:cubicBezTo>
                    <a:pt x="1046" y="65"/>
                    <a:pt x="1044" y="65"/>
                    <a:pt x="1044" y="65"/>
                  </a:cubicBezTo>
                  <a:close/>
                  <a:moveTo>
                    <a:pt x="1028" y="68"/>
                  </a:moveTo>
                  <a:cubicBezTo>
                    <a:pt x="1004" y="68"/>
                    <a:pt x="1004" y="68"/>
                    <a:pt x="1004" y="68"/>
                  </a:cubicBezTo>
                  <a:cubicBezTo>
                    <a:pt x="1002" y="68"/>
                    <a:pt x="1001" y="68"/>
                    <a:pt x="1001" y="68"/>
                  </a:cubicBezTo>
                  <a:cubicBezTo>
                    <a:pt x="1001" y="69"/>
                    <a:pt x="1002" y="69"/>
                    <a:pt x="1002" y="69"/>
                  </a:cubicBezTo>
                  <a:cubicBezTo>
                    <a:pt x="1002" y="69"/>
                    <a:pt x="1002" y="69"/>
                    <a:pt x="1002" y="69"/>
                  </a:cubicBezTo>
                  <a:cubicBezTo>
                    <a:pt x="1006" y="69"/>
                    <a:pt x="1006" y="69"/>
                    <a:pt x="1006" y="69"/>
                  </a:cubicBezTo>
                  <a:cubicBezTo>
                    <a:pt x="1009" y="69"/>
                    <a:pt x="1008" y="69"/>
                    <a:pt x="1007" y="69"/>
                  </a:cubicBezTo>
                  <a:cubicBezTo>
                    <a:pt x="1007" y="69"/>
                    <a:pt x="1007" y="69"/>
                    <a:pt x="1007" y="69"/>
                  </a:cubicBezTo>
                  <a:cubicBezTo>
                    <a:pt x="1006" y="70"/>
                    <a:pt x="1002" y="70"/>
                    <a:pt x="999" y="71"/>
                  </a:cubicBezTo>
                  <a:cubicBezTo>
                    <a:pt x="994" y="72"/>
                    <a:pt x="983" y="72"/>
                    <a:pt x="983" y="72"/>
                  </a:cubicBezTo>
                  <a:cubicBezTo>
                    <a:pt x="1022" y="72"/>
                    <a:pt x="1022" y="72"/>
                    <a:pt x="1022" y="72"/>
                  </a:cubicBezTo>
                  <a:cubicBezTo>
                    <a:pt x="1029" y="72"/>
                    <a:pt x="1032" y="71"/>
                    <a:pt x="1034" y="71"/>
                  </a:cubicBezTo>
                  <a:cubicBezTo>
                    <a:pt x="1034" y="71"/>
                    <a:pt x="1035" y="71"/>
                    <a:pt x="1039" y="71"/>
                  </a:cubicBezTo>
                  <a:cubicBezTo>
                    <a:pt x="1039" y="71"/>
                    <a:pt x="1039" y="71"/>
                    <a:pt x="1039" y="71"/>
                  </a:cubicBezTo>
                  <a:cubicBezTo>
                    <a:pt x="1041" y="71"/>
                    <a:pt x="1041" y="71"/>
                    <a:pt x="1041" y="71"/>
                  </a:cubicBezTo>
                  <a:cubicBezTo>
                    <a:pt x="1042" y="71"/>
                    <a:pt x="1043" y="71"/>
                    <a:pt x="1044" y="71"/>
                  </a:cubicBezTo>
                  <a:cubicBezTo>
                    <a:pt x="1045" y="71"/>
                    <a:pt x="1045" y="71"/>
                    <a:pt x="1044" y="71"/>
                  </a:cubicBezTo>
                  <a:lnTo>
                    <a:pt x="1028" y="68"/>
                  </a:lnTo>
                  <a:close/>
                  <a:moveTo>
                    <a:pt x="962" y="72"/>
                  </a:moveTo>
                  <a:cubicBezTo>
                    <a:pt x="962" y="72"/>
                    <a:pt x="971" y="73"/>
                    <a:pt x="986" y="72"/>
                  </a:cubicBezTo>
                  <a:cubicBezTo>
                    <a:pt x="986" y="72"/>
                    <a:pt x="991" y="72"/>
                    <a:pt x="997" y="71"/>
                  </a:cubicBezTo>
                  <a:cubicBezTo>
                    <a:pt x="980" y="68"/>
                    <a:pt x="980" y="68"/>
                    <a:pt x="980" y="68"/>
                  </a:cubicBezTo>
                  <a:cubicBezTo>
                    <a:pt x="978" y="68"/>
                    <a:pt x="975" y="68"/>
                    <a:pt x="975" y="68"/>
                  </a:cubicBezTo>
                  <a:cubicBezTo>
                    <a:pt x="953" y="69"/>
                    <a:pt x="953" y="69"/>
                    <a:pt x="953" y="69"/>
                  </a:cubicBezTo>
                  <a:cubicBezTo>
                    <a:pt x="951" y="70"/>
                    <a:pt x="953" y="70"/>
                    <a:pt x="953" y="70"/>
                  </a:cubicBezTo>
                  <a:lnTo>
                    <a:pt x="962" y="72"/>
                  </a:lnTo>
                  <a:close/>
                  <a:moveTo>
                    <a:pt x="674" y="138"/>
                  </a:moveTo>
                  <a:cubicBezTo>
                    <a:pt x="676" y="137"/>
                    <a:pt x="673" y="137"/>
                    <a:pt x="667" y="137"/>
                  </a:cubicBezTo>
                  <a:cubicBezTo>
                    <a:pt x="631" y="135"/>
                    <a:pt x="631" y="135"/>
                    <a:pt x="631" y="135"/>
                  </a:cubicBezTo>
                  <a:cubicBezTo>
                    <a:pt x="623" y="132"/>
                    <a:pt x="623" y="132"/>
                    <a:pt x="623" y="132"/>
                  </a:cubicBezTo>
                  <a:cubicBezTo>
                    <a:pt x="625" y="126"/>
                    <a:pt x="625" y="126"/>
                    <a:pt x="625" y="126"/>
                  </a:cubicBezTo>
                  <a:cubicBezTo>
                    <a:pt x="660" y="128"/>
                    <a:pt x="660" y="128"/>
                    <a:pt x="660" y="128"/>
                  </a:cubicBezTo>
                  <a:cubicBezTo>
                    <a:pt x="665" y="128"/>
                    <a:pt x="670" y="128"/>
                    <a:pt x="672" y="127"/>
                  </a:cubicBezTo>
                  <a:cubicBezTo>
                    <a:pt x="674" y="127"/>
                    <a:pt x="672" y="126"/>
                    <a:pt x="667" y="126"/>
                  </a:cubicBezTo>
                  <a:cubicBezTo>
                    <a:pt x="617" y="124"/>
                    <a:pt x="617" y="124"/>
                    <a:pt x="617" y="124"/>
                  </a:cubicBezTo>
                  <a:cubicBezTo>
                    <a:pt x="616" y="124"/>
                    <a:pt x="615" y="124"/>
                    <a:pt x="613" y="124"/>
                  </a:cubicBezTo>
                  <a:cubicBezTo>
                    <a:pt x="613" y="124"/>
                    <a:pt x="613" y="124"/>
                    <a:pt x="612" y="124"/>
                  </a:cubicBezTo>
                  <a:cubicBezTo>
                    <a:pt x="596" y="124"/>
                    <a:pt x="596" y="124"/>
                    <a:pt x="596" y="124"/>
                  </a:cubicBezTo>
                  <a:cubicBezTo>
                    <a:pt x="595" y="124"/>
                    <a:pt x="594" y="124"/>
                    <a:pt x="594" y="124"/>
                  </a:cubicBezTo>
                  <a:cubicBezTo>
                    <a:pt x="537" y="122"/>
                    <a:pt x="537" y="122"/>
                    <a:pt x="537" y="122"/>
                  </a:cubicBezTo>
                  <a:cubicBezTo>
                    <a:pt x="533" y="122"/>
                    <a:pt x="528" y="123"/>
                    <a:pt x="527" y="123"/>
                  </a:cubicBezTo>
                  <a:cubicBezTo>
                    <a:pt x="526" y="124"/>
                    <a:pt x="529" y="124"/>
                    <a:pt x="534" y="124"/>
                  </a:cubicBezTo>
                  <a:cubicBezTo>
                    <a:pt x="581" y="125"/>
                    <a:pt x="581" y="125"/>
                    <a:pt x="581" y="125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59" y="135"/>
                    <a:pt x="559" y="135"/>
                    <a:pt x="559" y="135"/>
                  </a:cubicBezTo>
                  <a:cubicBezTo>
                    <a:pt x="557" y="135"/>
                    <a:pt x="555" y="135"/>
                    <a:pt x="555" y="135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2"/>
                    <a:pt x="556" y="142"/>
                    <a:pt x="562" y="142"/>
                  </a:cubicBezTo>
                  <a:cubicBezTo>
                    <a:pt x="567" y="142"/>
                    <a:pt x="572" y="142"/>
                    <a:pt x="572" y="141"/>
                  </a:cubicBezTo>
                  <a:cubicBezTo>
                    <a:pt x="576" y="136"/>
                    <a:pt x="576" y="136"/>
                    <a:pt x="576" y="136"/>
                  </a:cubicBezTo>
                  <a:cubicBezTo>
                    <a:pt x="597" y="132"/>
                    <a:pt x="597" y="132"/>
                    <a:pt x="597" y="132"/>
                  </a:cubicBezTo>
                  <a:cubicBezTo>
                    <a:pt x="604" y="133"/>
                    <a:pt x="604" y="133"/>
                    <a:pt x="604" y="133"/>
                  </a:cubicBezTo>
                  <a:cubicBezTo>
                    <a:pt x="612" y="136"/>
                    <a:pt x="612" y="136"/>
                    <a:pt x="612" y="136"/>
                  </a:cubicBezTo>
                  <a:cubicBezTo>
                    <a:pt x="613" y="136"/>
                    <a:pt x="616" y="137"/>
                    <a:pt x="620" y="137"/>
                  </a:cubicBezTo>
                  <a:cubicBezTo>
                    <a:pt x="662" y="139"/>
                    <a:pt x="662" y="139"/>
                    <a:pt x="662" y="139"/>
                  </a:cubicBezTo>
                  <a:cubicBezTo>
                    <a:pt x="667" y="139"/>
                    <a:pt x="673" y="139"/>
                    <a:pt x="674" y="138"/>
                  </a:cubicBezTo>
                  <a:close/>
                  <a:moveTo>
                    <a:pt x="586" y="121"/>
                  </a:moveTo>
                  <a:cubicBezTo>
                    <a:pt x="586" y="122"/>
                    <a:pt x="594" y="123"/>
                    <a:pt x="604" y="123"/>
                  </a:cubicBezTo>
                  <a:cubicBezTo>
                    <a:pt x="615" y="123"/>
                    <a:pt x="624" y="123"/>
                    <a:pt x="625" y="121"/>
                  </a:cubicBezTo>
                  <a:cubicBezTo>
                    <a:pt x="625" y="120"/>
                    <a:pt x="617" y="119"/>
                    <a:pt x="607" y="119"/>
                  </a:cubicBezTo>
                  <a:cubicBezTo>
                    <a:pt x="596" y="119"/>
                    <a:pt x="587" y="120"/>
                    <a:pt x="586" y="121"/>
                  </a:cubicBezTo>
                  <a:close/>
                  <a:moveTo>
                    <a:pt x="601" y="139"/>
                  </a:moveTo>
                  <a:cubicBezTo>
                    <a:pt x="592" y="139"/>
                    <a:pt x="583" y="140"/>
                    <a:pt x="583" y="141"/>
                  </a:cubicBezTo>
                  <a:cubicBezTo>
                    <a:pt x="582" y="142"/>
                    <a:pt x="590" y="143"/>
                    <a:pt x="599" y="143"/>
                  </a:cubicBezTo>
                  <a:cubicBezTo>
                    <a:pt x="609" y="143"/>
                    <a:pt x="617" y="142"/>
                    <a:pt x="618" y="141"/>
                  </a:cubicBezTo>
                  <a:cubicBezTo>
                    <a:pt x="618" y="140"/>
                    <a:pt x="611" y="139"/>
                    <a:pt x="601" y="139"/>
                  </a:cubicBezTo>
                  <a:close/>
                  <a:moveTo>
                    <a:pt x="1160" y="63"/>
                  </a:moveTo>
                  <a:cubicBezTo>
                    <a:pt x="1153" y="63"/>
                    <a:pt x="1153" y="63"/>
                    <a:pt x="1153" y="63"/>
                  </a:cubicBezTo>
                  <a:cubicBezTo>
                    <a:pt x="1153" y="63"/>
                    <a:pt x="1153" y="63"/>
                    <a:pt x="1153" y="63"/>
                  </a:cubicBezTo>
                  <a:cubicBezTo>
                    <a:pt x="1148" y="63"/>
                    <a:pt x="1138" y="63"/>
                    <a:pt x="1138" y="64"/>
                  </a:cubicBezTo>
                  <a:cubicBezTo>
                    <a:pt x="1138" y="64"/>
                    <a:pt x="1138" y="64"/>
                    <a:pt x="1138" y="64"/>
                  </a:cubicBezTo>
                  <a:cubicBezTo>
                    <a:pt x="1138" y="64"/>
                    <a:pt x="1138" y="64"/>
                    <a:pt x="1138" y="64"/>
                  </a:cubicBezTo>
                  <a:cubicBezTo>
                    <a:pt x="1138" y="64"/>
                    <a:pt x="1138" y="64"/>
                    <a:pt x="1138" y="64"/>
                  </a:cubicBezTo>
                  <a:cubicBezTo>
                    <a:pt x="1141" y="67"/>
                    <a:pt x="1141" y="67"/>
                    <a:pt x="1141" y="67"/>
                  </a:cubicBezTo>
                  <a:cubicBezTo>
                    <a:pt x="1142" y="67"/>
                    <a:pt x="1144" y="67"/>
                    <a:pt x="1146" y="67"/>
                  </a:cubicBezTo>
                  <a:cubicBezTo>
                    <a:pt x="1148" y="67"/>
                    <a:pt x="1150" y="67"/>
                    <a:pt x="1150" y="67"/>
                  </a:cubicBezTo>
                  <a:cubicBezTo>
                    <a:pt x="1147" y="65"/>
                    <a:pt x="1147" y="65"/>
                    <a:pt x="1147" y="65"/>
                  </a:cubicBezTo>
                  <a:cubicBezTo>
                    <a:pt x="1149" y="65"/>
                    <a:pt x="1149" y="65"/>
                    <a:pt x="1149" y="65"/>
                  </a:cubicBezTo>
                  <a:cubicBezTo>
                    <a:pt x="1150" y="66"/>
                    <a:pt x="1150" y="66"/>
                    <a:pt x="1150" y="66"/>
                  </a:cubicBezTo>
                  <a:cubicBezTo>
                    <a:pt x="1151" y="67"/>
                    <a:pt x="1151" y="67"/>
                    <a:pt x="1151" y="67"/>
                  </a:cubicBezTo>
                  <a:cubicBezTo>
                    <a:pt x="1156" y="71"/>
                    <a:pt x="1156" y="71"/>
                    <a:pt x="1156" y="71"/>
                  </a:cubicBezTo>
                  <a:cubicBezTo>
                    <a:pt x="1157" y="72"/>
                    <a:pt x="1159" y="72"/>
                    <a:pt x="1162" y="72"/>
                  </a:cubicBezTo>
                  <a:cubicBezTo>
                    <a:pt x="1165" y="72"/>
                    <a:pt x="1167" y="72"/>
                    <a:pt x="1166" y="71"/>
                  </a:cubicBezTo>
                  <a:cubicBezTo>
                    <a:pt x="1162" y="67"/>
                    <a:pt x="1162" y="67"/>
                    <a:pt x="1162" y="67"/>
                  </a:cubicBezTo>
                  <a:cubicBezTo>
                    <a:pt x="1163" y="67"/>
                    <a:pt x="1163" y="67"/>
                    <a:pt x="1163" y="67"/>
                  </a:cubicBezTo>
                  <a:cubicBezTo>
                    <a:pt x="1168" y="71"/>
                    <a:pt x="1168" y="71"/>
                    <a:pt x="1168" y="71"/>
                  </a:cubicBezTo>
                  <a:cubicBezTo>
                    <a:pt x="1168" y="72"/>
                    <a:pt x="1171" y="72"/>
                    <a:pt x="1173" y="72"/>
                  </a:cubicBezTo>
                  <a:cubicBezTo>
                    <a:pt x="1176" y="72"/>
                    <a:pt x="1178" y="71"/>
                    <a:pt x="1178" y="71"/>
                  </a:cubicBezTo>
                  <a:cubicBezTo>
                    <a:pt x="1173" y="67"/>
                    <a:pt x="1173" y="67"/>
                    <a:pt x="1173" y="67"/>
                  </a:cubicBezTo>
                  <a:cubicBezTo>
                    <a:pt x="1171" y="66"/>
                    <a:pt x="1171" y="66"/>
                    <a:pt x="1171" y="66"/>
                  </a:cubicBezTo>
                  <a:cubicBezTo>
                    <a:pt x="1170" y="64"/>
                    <a:pt x="1170" y="64"/>
                    <a:pt x="1170" y="64"/>
                  </a:cubicBezTo>
                  <a:cubicBezTo>
                    <a:pt x="1171" y="64"/>
                    <a:pt x="1171" y="64"/>
                    <a:pt x="1171" y="64"/>
                  </a:cubicBezTo>
                  <a:cubicBezTo>
                    <a:pt x="1174" y="66"/>
                    <a:pt x="1174" y="66"/>
                    <a:pt x="1174" y="66"/>
                  </a:cubicBezTo>
                  <a:cubicBezTo>
                    <a:pt x="1174" y="67"/>
                    <a:pt x="1176" y="67"/>
                    <a:pt x="1179" y="67"/>
                  </a:cubicBezTo>
                  <a:cubicBezTo>
                    <a:pt x="1181" y="67"/>
                    <a:pt x="1183" y="67"/>
                    <a:pt x="1182" y="66"/>
                  </a:cubicBezTo>
                  <a:cubicBezTo>
                    <a:pt x="1179" y="64"/>
                    <a:pt x="1179" y="64"/>
                    <a:pt x="1179" y="64"/>
                  </a:cubicBezTo>
                  <a:cubicBezTo>
                    <a:pt x="1178" y="62"/>
                    <a:pt x="1160" y="63"/>
                    <a:pt x="1160" y="63"/>
                  </a:cubicBezTo>
                  <a:close/>
                  <a:moveTo>
                    <a:pt x="1155" y="61"/>
                  </a:moveTo>
                  <a:cubicBezTo>
                    <a:pt x="1150" y="61"/>
                    <a:pt x="1146" y="61"/>
                    <a:pt x="1147" y="62"/>
                  </a:cubicBezTo>
                  <a:cubicBezTo>
                    <a:pt x="1147" y="62"/>
                    <a:pt x="1152" y="63"/>
                    <a:pt x="1157" y="63"/>
                  </a:cubicBezTo>
                  <a:cubicBezTo>
                    <a:pt x="1162" y="62"/>
                    <a:pt x="1166" y="62"/>
                    <a:pt x="1165" y="61"/>
                  </a:cubicBezTo>
                  <a:cubicBezTo>
                    <a:pt x="1164" y="61"/>
                    <a:pt x="1160" y="61"/>
                    <a:pt x="1155" y="61"/>
                  </a:cubicBezTo>
                  <a:close/>
                  <a:moveTo>
                    <a:pt x="1369" y="51"/>
                  </a:moveTo>
                  <a:cubicBezTo>
                    <a:pt x="1368" y="50"/>
                    <a:pt x="1357" y="51"/>
                    <a:pt x="1357" y="51"/>
                  </a:cubicBezTo>
                  <a:cubicBezTo>
                    <a:pt x="1354" y="51"/>
                    <a:pt x="1354" y="51"/>
                    <a:pt x="1354" y="51"/>
                  </a:cubicBezTo>
                  <a:cubicBezTo>
                    <a:pt x="1354" y="51"/>
                    <a:pt x="1353" y="51"/>
                    <a:pt x="1353" y="51"/>
                  </a:cubicBezTo>
                  <a:cubicBezTo>
                    <a:pt x="1351" y="51"/>
                    <a:pt x="1345" y="51"/>
                    <a:pt x="1345" y="51"/>
                  </a:cubicBezTo>
                  <a:cubicBezTo>
                    <a:pt x="1345" y="51"/>
                    <a:pt x="1345" y="51"/>
                    <a:pt x="1345" y="51"/>
                  </a:cubicBezTo>
                  <a:cubicBezTo>
                    <a:pt x="1345" y="51"/>
                    <a:pt x="1345" y="51"/>
                    <a:pt x="1345" y="51"/>
                  </a:cubicBezTo>
                  <a:cubicBezTo>
                    <a:pt x="1345" y="51"/>
                    <a:pt x="1345" y="51"/>
                    <a:pt x="1345" y="51"/>
                  </a:cubicBezTo>
                  <a:cubicBezTo>
                    <a:pt x="1347" y="53"/>
                    <a:pt x="1347" y="53"/>
                    <a:pt x="1347" y="53"/>
                  </a:cubicBezTo>
                  <a:cubicBezTo>
                    <a:pt x="1347" y="53"/>
                    <a:pt x="1348" y="53"/>
                    <a:pt x="1349" y="53"/>
                  </a:cubicBezTo>
                  <a:cubicBezTo>
                    <a:pt x="1351" y="53"/>
                    <a:pt x="1352" y="53"/>
                    <a:pt x="1352" y="53"/>
                  </a:cubicBezTo>
                  <a:cubicBezTo>
                    <a:pt x="1350" y="52"/>
                    <a:pt x="1350" y="52"/>
                    <a:pt x="1350" y="52"/>
                  </a:cubicBezTo>
                  <a:cubicBezTo>
                    <a:pt x="1351" y="52"/>
                    <a:pt x="1351" y="52"/>
                    <a:pt x="1351" y="52"/>
                  </a:cubicBezTo>
                  <a:cubicBezTo>
                    <a:pt x="1352" y="53"/>
                    <a:pt x="1352" y="53"/>
                    <a:pt x="1352" y="53"/>
                  </a:cubicBezTo>
                  <a:cubicBezTo>
                    <a:pt x="1353" y="53"/>
                    <a:pt x="1353" y="53"/>
                    <a:pt x="1353" y="53"/>
                  </a:cubicBezTo>
                  <a:cubicBezTo>
                    <a:pt x="1356" y="56"/>
                    <a:pt x="1356" y="56"/>
                    <a:pt x="1356" y="56"/>
                  </a:cubicBezTo>
                  <a:cubicBezTo>
                    <a:pt x="1356" y="56"/>
                    <a:pt x="1357" y="56"/>
                    <a:pt x="1359" y="56"/>
                  </a:cubicBezTo>
                  <a:cubicBezTo>
                    <a:pt x="1360" y="56"/>
                    <a:pt x="1362" y="56"/>
                    <a:pt x="1361" y="56"/>
                  </a:cubicBezTo>
                  <a:cubicBezTo>
                    <a:pt x="1359" y="53"/>
                    <a:pt x="1359" y="53"/>
                    <a:pt x="1359" y="53"/>
                  </a:cubicBezTo>
                  <a:cubicBezTo>
                    <a:pt x="1360" y="53"/>
                    <a:pt x="1360" y="53"/>
                    <a:pt x="1360" y="53"/>
                  </a:cubicBezTo>
                  <a:cubicBezTo>
                    <a:pt x="1362" y="56"/>
                    <a:pt x="1362" y="56"/>
                    <a:pt x="1362" y="56"/>
                  </a:cubicBezTo>
                  <a:cubicBezTo>
                    <a:pt x="1363" y="56"/>
                    <a:pt x="1364" y="56"/>
                    <a:pt x="1366" y="56"/>
                  </a:cubicBezTo>
                  <a:cubicBezTo>
                    <a:pt x="1367" y="56"/>
                    <a:pt x="1368" y="56"/>
                    <a:pt x="1368" y="56"/>
                  </a:cubicBezTo>
                  <a:cubicBezTo>
                    <a:pt x="1365" y="53"/>
                    <a:pt x="1365" y="53"/>
                    <a:pt x="1365" y="53"/>
                  </a:cubicBezTo>
                  <a:cubicBezTo>
                    <a:pt x="1364" y="52"/>
                    <a:pt x="1364" y="52"/>
                    <a:pt x="1364" y="52"/>
                  </a:cubicBezTo>
                  <a:cubicBezTo>
                    <a:pt x="1364" y="52"/>
                    <a:pt x="1364" y="52"/>
                    <a:pt x="1364" y="52"/>
                  </a:cubicBezTo>
                  <a:cubicBezTo>
                    <a:pt x="1364" y="52"/>
                    <a:pt x="1364" y="52"/>
                    <a:pt x="1364" y="52"/>
                  </a:cubicBezTo>
                  <a:cubicBezTo>
                    <a:pt x="1366" y="53"/>
                    <a:pt x="1366" y="53"/>
                    <a:pt x="1366" y="53"/>
                  </a:cubicBezTo>
                  <a:cubicBezTo>
                    <a:pt x="1366" y="53"/>
                    <a:pt x="1367" y="53"/>
                    <a:pt x="1369" y="53"/>
                  </a:cubicBezTo>
                  <a:cubicBezTo>
                    <a:pt x="1370" y="53"/>
                    <a:pt x="1371" y="53"/>
                    <a:pt x="1371" y="53"/>
                  </a:cubicBezTo>
                  <a:lnTo>
                    <a:pt x="1369" y="51"/>
                  </a:lnTo>
                  <a:close/>
                  <a:moveTo>
                    <a:pt x="1350" y="50"/>
                  </a:moveTo>
                  <a:cubicBezTo>
                    <a:pt x="1350" y="50"/>
                    <a:pt x="1353" y="51"/>
                    <a:pt x="1356" y="51"/>
                  </a:cubicBezTo>
                  <a:cubicBezTo>
                    <a:pt x="1359" y="51"/>
                    <a:pt x="1361" y="50"/>
                    <a:pt x="1361" y="50"/>
                  </a:cubicBezTo>
                  <a:cubicBezTo>
                    <a:pt x="1360" y="50"/>
                    <a:pt x="1358" y="49"/>
                    <a:pt x="1355" y="49"/>
                  </a:cubicBezTo>
                  <a:cubicBezTo>
                    <a:pt x="1352" y="49"/>
                    <a:pt x="1349" y="50"/>
                    <a:pt x="1350" y="50"/>
                  </a:cubicBezTo>
                  <a:close/>
                  <a:moveTo>
                    <a:pt x="506" y="122"/>
                  </a:moveTo>
                  <a:cubicBezTo>
                    <a:pt x="503" y="124"/>
                    <a:pt x="503" y="124"/>
                    <a:pt x="503" y="124"/>
                  </a:cubicBezTo>
                  <a:cubicBezTo>
                    <a:pt x="502" y="125"/>
                    <a:pt x="504" y="125"/>
                    <a:pt x="507" y="125"/>
                  </a:cubicBezTo>
                  <a:cubicBezTo>
                    <a:pt x="509" y="125"/>
                    <a:pt x="511" y="125"/>
                    <a:pt x="511" y="124"/>
                  </a:cubicBezTo>
                  <a:cubicBezTo>
                    <a:pt x="514" y="123"/>
                    <a:pt x="514" y="123"/>
                    <a:pt x="514" y="123"/>
                  </a:cubicBezTo>
                  <a:cubicBezTo>
                    <a:pt x="514" y="123"/>
                    <a:pt x="514" y="123"/>
                    <a:pt x="514" y="122"/>
                  </a:cubicBezTo>
                  <a:cubicBezTo>
                    <a:pt x="519" y="121"/>
                    <a:pt x="519" y="121"/>
                    <a:pt x="519" y="121"/>
                  </a:cubicBezTo>
                  <a:cubicBezTo>
                    <a:pt x="531" y="119"/>
                    <a:pt x="531" y="119"/>
                    <a:pt x="531" y="119"/>
                  </a:cubicBezTo>
                  <a:cubicBezTo>
                    <a:pt x="531" y="119"/>
                    <a:pt x="531" y="119"/>
                    <a:pt x="532" y="118"/>
                  </a:cubicBezTo>
                  <a:cubicBezTo>
                    <a:pt x="532" y="118"/>
                    <a:pt x="532" y="118"/>
                    <a:pt x="532" y="118"/>
                  </a:cubicBezTo>
                  <a:cubicBezTo>
                    <a:pt x="557" y="118"/>
                    <a:pt x="557" y="118"/>
                    <a:pt x="557" y="118"/>
                  </a:cubicBezTo>
                  <a:cubicBezTo>
                    <a:pt x="559" y="117"/>
                    <a:pt x="560" y="117"/>
                    <a:pt x="559" y="117"/>
                  </a:cubicBezTo>
                  <a:cubicBezTo>
                    <a:pt x="558" y="117"/>
                    <a:pt x="556" y="117"/>
                    <a:pt x="554" y="117"/>
                  </a:cubicBezTo>
                  <a:cubicBezTo>
                    <a:pt x="531" y="118"/>
                    <a:pt x="531" y="118"/>
                    <a:pt x="531" y="118"/>
                  </a:cubicBezTo>
                  <a:cubicBezTo>
                    <a:pt x="531" y="118"/>
                    <a:pt x="530" y="118"/>
                    <a:pt x="530" y="118"/>
                  </a:cubicBezTo>
                  <a:cubicBezTo>
                    <a:pt x="524" y="117"/>
                    <a:pt x="524" y="117"/>
                    <a:pt x="524" y="117"/>
                  </a:cubicBezTo>
                  <a:cubicBezTo>
                    <a:pt x="524" y="117"/>
                    <a:pt x="524" y="117"/>
                    <a:pt x="523" y="117"/>
                  </a:cubicBezTo>
                  <a:cubicBezTo>
                    <a:pt x="526" y="114"/>
                    <a:pt x="526" y="114"/>
                    <a:pt x="526" y="114"/>
                  </a:cubicBezTo>
                  <a:cubicBezTo>
                    <a:pt x="526" y="114"/>
                    <a:pt x="525" y="114"/>
                    <a:pt x="523" y="114"/>
                  </a:cubicBezTo>
                  <a:cubicBezTo>
                    <a:pt x="521" y="114"/>
                    <a:pt x="519" y="114"/>
                    <a:pt x="519" y="114"/>
                  </a:cubicBezTo>
                  <a:cubicBezTo>
                    <a:pt x="515" y="117"/>
                    <a:pt x="515" y="117"/>
                    <a:pt x="515" y="117"/>
                  </a:cubicBezTo>
                  <a:cubicBezTo>
                    <a:pt x="515" y="117"/>
                    <a:pt x="515" y="117"/>
                    <a:pt x="515" y="117"/>
                  </a:cubicBezTo>
                  <a:cubicBezTo>
                    <a:pt x="502" y="120"/>
                    <a:pt x="502" y="120"/>
                    <a:pt x="502" y="120"/>
                  </a:cubicBezTo>
                  <a:cubicBezTo>
                    <a:pt x="502" y="120"/>
                    <a:pt x="502" y="120"/>
                    <a:pt x="502" y="120"/>
                  </a:cubicBezTo>
                  <a:cubicBezTo>
                    <a:pt x="492" y="121"/>
                    <a:pt x="492" y="121"/>
                    <a:pt x="492" y="121"/>
                  </a:cubicBezTo>
                  <a:cubicBezTo>
                    <a:pt x="491" y="121"/>
                    <a:pt x="491" y="121"/>
                    <a:pt x="490" y="121"/>
                  </a:cubicBezTo>
                  <a:cubicBezTo>
                    <a:pt x="486" y="124"/>
                    <a:pt x="486" y="124"/>
                    <a:pt x="486" y="124"/>
                  </a:cubicBezTo>
                  <a:cubicBezTo>
                    <a:pt x="485" y="124"/>
                    <a:pt x="487" y="124"/>
                    <a:pt x="489" y="124"/>
                  </a:cubicBezTo>
                  <a:cubicBezTo>
                    <a:pt x="492" y="124"/>
                    <a:pt x="494" y="124"/>
                    <a:pt x="494" y="124"/>
                  </a:cubicBezTo>
                  <a:cubicBezTo>
                    <a:pt x="499" y="122"/>
                    <a:pt x="499" y="122"/>
                    <a:pt x="499" y="122"/>
                  </a:cubicBezTo>
                  <a:cubicBezTo>
                    <a:pt x="508" y="121"/>
                    <a:pt x="508" y="121"/>
                    <a:pt x="508" y="121"/>
                  </a:cubicBezTo>
                  <a:cubicBezTo>
                    <a:pt x="510" y="121"/>
                    <a:pt x="510" y="121"/>
                    <a:pt x="510" y="121"/>
                  </a:cubicBezTo>
                  <a:cubicBezTo>
                    <a:pt x="507" y="122"/>
                    <a:pt x="507" y="122"/>
                    <a:pt x="507" y="122"/>
                  </a:cubicBezTo>
                  <a:cubicBezTo>
                    <a:pt x="506" y="122"/>
                    <a:pt x="506" y="122"/>
                    <a:pt x="506" y="122"/>
                  </a:cubicBezTo>
                  <a:close/>
                  <a:moveTo>
                    <a:pt x="527" y="116"/>
                  </a:moveTo>
                  <a:cubicBezTo>
                    <a:pt x="525" y="116"/>
                    <a:pt x="526" y="117"/>
                    <a:pt x="529" y="117"/>
                  </a:cubicBezTo>
                  <a:cubicBezTo>
                    <a:pt x="532" y="117"/>
                    <a:pt x="537" y="117"/>
                    <a:pt x="539" y="117"/>
                  </a:cubicBezTo>
                  <a:cubicBezTo>
                    <a:pt x="541" y="117"/>
                    <a:pt x="540" y="116"/>
                    <a:pt x="537" y="116"/>
                  </a:cubicBezTo>
                  <a:cubicBezTo>
                    <a:pt x="533" y="116"/>
                    <a:pt x="529" y="116"/>
                    <a:pt x="527" y="116"/>
                  </a:cubicBezTo>
                  <a:close/>
                  <a:moveTo>
                    <a:pt x="611" y="33"/>
                  </a:moveTo>
                  <a:cubicBezTo>
                    <a:pt x="622" y="34"/>
                    <a:pt x="622" y="34"/>
                    <a:pt x="622" y="34"/>
                  </a:cubicBezTo>
                  <a:cubicBezTo>
                    <a:pt x="622" y="32"/>
                    <a:pt x="622" y="32"/>
                    <a:pt x="622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07" y="32"/>
                    <a:pt x="607" y="32"/>
                    <a:pt x="607" y="32"/>
                  </a:cubicBezTo>
                  <a:cubicBezTo>
                    <a:pt x="554" y="30"/>
                    <a:pt x="554" y="30"/>
                    <a:pt x="554" y="30"/>
                  </a:cubicBezTo>
                  <a:cubicBezTo>
                    <a:pt x="554" y="35"/>
                    <a:pt x="554" y="35"/>
                    <a:pt x="554" y="35"/>
                  </a:cubicBezTo>
                  <a:cubicBezTo>
                    <a:pt x="610" y="33"/>
                    <a:pt x="610" y="33"/>
                    <a:pt x="610" y="33"/>
                  </a:cubicBezTo>
                  <a:lnTo>
                    <a:pt x="611" y="33"/>
                  </a:lnTo>
                  <a:close/>
                  <a:moveTo>
                    <a:pt x="542" y="33"/>
                  </a:moveTo>
                  <a:cubicBezTo>
                    <a:pt x="544" y="33"/>
                    <a:pt x="546" y="33"/>
                    <a:pt x="546" y="33"/>
                  </a:cubicBezTo>
                  <a:cubicBezTo>
                    <a:pt x="546" y="32"/>
                    <a:pt x="544" y="32"/>
                    <a:pt x="542" y="32"/>
                  </a:cubicBezTo>
                  <a:cubicBezTo>
                    <a:pt x="514" y="32"/>
                    <a:pt x="514" y="32"/>
                    <a:pt x="514" y="32"/>
                  </a:cubicBezTo>
                  <a:cubicBezTo>
                    <a:pt x="512" y="32"/>
                    <a:pt x="510" y="32"/>
                    <a:pt x="510" y="33"/>
                  </a:cubicBezTo>
                  <a:cubicBezTo>
                    <a:pt x="510" y="33"/>
                    <a:pt x="512" y="33"/>
                    <a:pt x="514" y="33"/>
                  </a:cubicBezTo>
                  <a:lnTo>
                    <a:pt x="542" y="33"/>
                  </a:lnTo>
                  <a:close/>
                  <a:moveTo>
                    <a:pt x="541" y="31"/>
                  </a:moveTo>
                  <a:cubicBezTo>
                    <a:pt x="543" y="31"/>
                    <a:pt x="545" y="31"/>
                    <a:pt x="546" y="30"/>
                  </a:cubicBezTo>
                  <a:cubicBezTo>
                    <a:pt x="547" y="30"/>
                    <a:pt x="545" y="30"/>
                    <a:pt x="543" y="30"/>
                  </a:cubicBezTo>
                  <a:cubicBezTo>
                    <a:pt x="517" y="29"/>
                    <a:pt x="517" y="29"/>
                    <a:pt x="517" y="29"/>
                  </a:cubicBezTo>
                  <a:cubicBezTo>
                    <a:pt x="515" y="29"/>
                    <a:pt x="513" y="29"/>
                    <a:pt x="512" y="29"/>
                  </a:cubicBezTo>
                  <a:cubicBezTo>
                    <a:pt x="511" y="29"/>
                    <a:pt x="512" y="30"/>
                    <a:pt x="515" y="30"/>
                  </a:cubicBezTo>
                  <a:lnTo>
                    <a:pt x="541" y="31"/>
                  </a:lnTo>
                  <a:close/>
                  <a:moveTo>
                    <a:pt x="541" y="35"/>
                  </a:moveTo>
                  <a:cubicBezTo>
                    <a:pt x="515" y="35"/>
                    <a:pt x="515" y="35"/>
                    <a:pt x="515" y="35"/>
                  </a:cubicBezTo>
                  <a:cubicBezTo>
                    <a:pt x="512" y="36"/>
                    <a:pt x="511" y="36"/>
                    <a:pt x="512" y="36"/>
                  </a:cubicBezTo>
                  <a:cubicBezTo>
                    <a:pt x="513" y="36"/>
                    <a:pt x="515" y="36"/>
                    <a:pt x="517" y="36"/>
                  </a:cubicBezTo>
                  <a:cubicBezTo>
                    <a:pt x="543" y="35"/>
                    <a:pt x="543" y="35"/>
                    <a:pt x="543" y="35"/>
                  </a:cubicBezTo>
                  <a:cubicBezTo>
                    <a:pt x="545" y="35"/>
                    <a:pt x="547" y="35"/>
                    <a:pt x="546" y="35"/>
                  </a:cubicBezTo>
                  <a:cubicBezTo>
                    <a:pt x="545" y="35"/>
                    <a:pt x="543" y="35"/>
                    <a:pt x="541" y="35"/>
                  </a:cubicBezTo>
                  <a:close/>
                  <a:moveTo>
                    <a:pt x="578" y="144"/>
                  </a:moveTo>
                  <a:cubicBezTo>
                    <a:pt x="563" y="145"/>
                    <a:pt x="563" y="145"/>
                    <a:pt x="563" y="145"/>
                  </a:cubicBezTo>
                  <a:cubicBezTo>
                    <a:pt x="558" y="145"/>
                    <a:pt x="558" y="145"/>
                    <a:pt x="558" y="145"/>
                  </a:cubicBezTo>
                  <a:cubicBezTo>
                    <a:pt x="484" y="142"/>
                    <a:pt x="484" y="142"/>
                    <a:pt x="484" y="142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561" y="147"/>
                    <a:pt x="561" y="147"/>
                    <a:pt x="561" y="147"/>
                  </a:cubicBezTo>
                  <a:cubicBezTo>
                    <a:pt x="563" y="146"/>
                    <a:pt x="563" y="146"/>
                    <a:pt x="563" y="146"/>
                  </a:cubicBezTo>
                  <a:cubicBezTo>
                    <a:pt x="578" y="147"/>
                    <a:pt x="578" y="147"/>
                    <a:pt x="578" y="147"/>
                  </a:cubicBezTo>
                  <a:lnTo>
                    <a:pt x="578" y="144"/>
                  </a:lnTo>
                  <a:close/>
                  <a:moveTo>
                    <a:pt x="425" y="146"/>
                  </a:moveTo>
                  <a:cubicBezTo>
                    <a:pt x="425" y="146"/>
                    <a:pt x="427" y="146"/>
                    <a:pt x="430" y="146"/>
                  </a:cubicBezTo>
                  <a:cubicBezTo>
                    <a:pt x="468" y="146"/>
                    <a:pt x="468" y="146"/>
                    <a:pt x="468" y="146"/>
                  </a:cubicBezTo>
                  <a:cubicBezTo>
                    <a:pt x="471" y="146"/>
                    <a:pt x="474" y="146"/>
                    <a:pt x="474" y="146"/>
                  </a:cubicBezTo>
                  <a:cubicBezTo>
                    <a:pt x="474" y="145"/>
                    <a:pt x="471" y="145"/>
                    <a:pt x="468" y="145"/>
                  </a:cubicBezTo>
                  <a:cubicBezTo>
                    <a:pt x="430" y="145"/>
                    <a:pt x="430" y="145"/>
                    <a:pt x="430" y="145"/>
                  </a:cubicBezTo>
                  <a:cubicBezTo>
                    <a:pt x="427" y="145"/>
                    <a:pt x="425" y="145"/>
                    <a:pt x="425" y="146"/>
                  </a:cubicBezTo>
                  <a:close/>
                  <a:moveTo>
                    <a:pt x="427" y="141"/>
                  </a:moveTo>
                  <a:cubicBezTo>
                    <a:pt x="426" y="141"/>
                    <a:pt x="427" y="142"/>
                    <a:pt x="430" y="142"/>
                  </a:cubicBezTo>
                  <a:cubicBezTo>
                    <a:pt x="466" y="143"/>
                    <a:pt x="466" y="143"/>
                    <a:pt x="466" y="143"/>
                  </a:cubicBezTo>
                  <a:cubicBezTo>
                    <a:pt x="469" y="143"/>
                    <a:pt x="472" y="143"/>
                    <a:pt x="473" y="143"/>
                  </a:cubicBezTo>
                  <a:cubicBezTo>
                    <a:pt x="474" y="142"/>
                    <a:pt x="473" y="142"/>
                    <a:pt x="470" y="142"/>
                  </a:cubicBezTo>
                  <a:cubicBezTo>
                    <a:pt x="434" y="141"/>
                    <a:pt x="434" y="141"/>
                    <a:pt x="434" y="141"/>
                  </a:cubicBezTo>
                  <a:cubicBezTo>
                    <a:pt x="431" y="141"/>
                    <a:pt x="428" y="141"/>
                    <a:pt x="427" y="141"/>
                  </a:cubicBezTo>
                  <a:close/>
                  <a:moveTo>
                    <a:pt x="427" y="150"/>
                  </a:moveTo>
                  <a:cubicBezTo>
                    <a:pt x="428" y="151"/>
                    <a:pt x="431" y="151"/>
                    <a:pt x="434" y="151"/>
                  </a:cubicBezTo>
                  <a:cubicBezTo>
                    <a:pt x="470" y="150"/>
                    <a:pt x="470" y="150"/>
                    <a:pt x="470" y="150"/>
                  </a:cubicBezTo>
                  <a:cubicBezTo>
                    <a:pt x="473" y="149"/>
                    <a:pt x="474" y="149"/>
                    <a:pt x="473" y="149"/>
                  </a:cubicBezTo>
                  <a:cubicBezTo>
                    <a:pt x="472" y="149"/>
                    <a:pt x="469" y="148"/>
                    <a:pt x="466" y="148"/>
                  </a:cubicBezTo>
                  <a:cubicBezTo>
                    <a:pt x="430" y="150"/>
                    <a:pt x="430" y="150"/>
                    <a:pt x="430" y="150"/>
                  </a:cubicBezTo>
                  <a:cubicBezTo>
                    <a:pt x="427" y="150"/>
                    <a:pt x="426" y="150"/>
                    <a:pt x="427" y="150"/>
                  </a:cubicBezTo>
                  <a:close/>
                  <a:moveTo>
                    <a:pt x="805" y="150"/>
                  </a:moveTo>
                  <a:cubicBezTo>
                    <a:pt x="790" y="151"/>
                    <a:pt x="790" y="151"/>
                    <a:pt x="790" y="151"/>
                  </a:cubicBezTo>
                  <a:cubicBezTo>
                    <a:pt x="784" y="150"/>
                    <a:pt x="784" y="150"/>
                    <a:pt x="784" y="150"/>
                  </a:cubicBezTo>
                  <a:cubicBezTo>
                    <a:pt x="711" y="148"/>
                    <a:pt x="711" y="148"/>
                    <a:pt x="711" y="148"/>
                  </a:cubicBezTo>
                  <a:cubicBezTo>
                    <a:pt x="711" y="155"/>
                    <a:pt x="711" y="155"/>
                    <a:pt x="711" y="155"/>
                  </a:cubicBezTo>
                  <a:cubicBezTo>
                    <a:pt x="788" y="152"/>
                    <a:pt x="788" y="152"/>
                    <a:pt x="788" y="152"/>
                  </a:cubicBezTo>
                  <a:cubicBezTo>
                    <a:pt x="790" y="152"/>
                    <a:pt x="790" y="152"/>
                    <a:pt x="790" y="152"/>
                  </a:cubicBezTo>
                  <a:cubicBezTo>
                    <a:pt x="805" y="153"/>
                    <a:pt x="805" y="153"/>
                    <a:pt x="805" y="153"/>
                  </a:cubicBezTo>
                  <a:lnTo>
                    <a:pt x="805" y="150"/>
                  </a:lnTo>
                  <a:close/>
                  <a:moveTo>
                    <a:pt x="696" y="151"/>
                  </a:moveTo>
                  <a:cubicBezTo>
                    <a:pt x="658" y="151"/>
                    <a:pt x="658" y="151"/>
                    <a:pt x="658" y="151"/>
                  </a:cubicBezTo>
                  <a:cubicBezTo>
                    <a:pt x="655" y="151"/>
                    <a:pt x="653" y="151"/>
                    <a:pt x="653" y="151"/>
                  </a:cubicBezTo>
                  <a:cubicBezTo>
                    <a:pt x="653" y="152"/>
                    <a:pt x="655" y="152"/>
                    <a:pt x="658" y="152"/>
                  </a:cubicBezTo>
                  <a:cubicBezTo>
                    <a:pt x="696" y="152"/>
                    <a:pt x="696" y="152"/>
                    <a:pt x="696" y="152"/>
                  </a:cubicBezTo>
                  <a:cubicBezTo>
                    <a:pt x="699" y="152"/>
                    <a:pt x="701" y="152"/>
                    <a:pt x="701" y="151"/>
                  </a:cubicBezTo>
                  <a:cubicBezTo>
                    <a:pt x="701" y="151"/>
                    <a:pt x="699" y="151"/>
                    <a:pt x="696" y="151"/>
                  </a:cubicBezTo>
                  <a:close/>
                  <a:moveTo>
                    <a:pt x="655" y="147"/>
                  </a:moveTo>
                  <a:cubicBezTo>
                    <a:pt x="654" y="147"/>
                    <a:pt x="655" y="147"/>
                    <a:pt x="658" y="147"/>
                  </a:cubicBezTo>
                  <a:cubicBezTo>
                    <a:pt x="694" y="149"/>
                    <a:pt x="694" y="149"/>
                    <a:pt x="694" y="149"/>
                  </a:cubicBezTo>
                  <a:cubicBezTo>
                    <a:pt x="697" y="149"/>
                    <a:pt x="700" y="149"/>
                    <a:pt x="701" y="148"/>
                  </a:cubicBezTo>
                  <a:cubicBezTo>
                    <a:pt x="702" y="148"/>
                    <a:pt x="700" y="148"/>
                    <a:pt x="697" y="148"/>
                  </a:cubicBezTo>
                  <a:cubicBezTo>
                    <a:pt x="662" y="146"/>
                    <a:pt x="662" y="146"/>
                    <a:pt x="662" y="146"/>
                  </a:cubicBezTo>
                  <a:cubicBezTo>
                    <a:pt x="659" y="146"/>
                    <a:pt x="656" y="146"/>
                    <a:pt x="655" y="147"/>
                  </a:cubicBezTo>
                  <a:close/>
                  <a:moveTo>
                    <a:pt x="694" y="154"/>
                  </a:moveTo>
                  <a:cubicBezTo>
                    <a:pt x="658" y="155"/>
                    <a:pt x="658" y="155"/>
                    <a:pt x="658" y="155"/>
                  </a:cubicBezTo>
                  <a:cubicBezTo>
                    <a:pt x="655" y="155"/>
                    <a:pt x="654" y="156"/>
                    <a:pt x="655" y="156"/>
                  </a:cubicBezTo>
                  <a:cubicBezTo>
                    <a:pt x="656" y="156"/>
                    <a:pt x="659" y="157"/>
                    <a:pt x="662" y="156"/>
                  </a:cubicBezTo>
                  <a:cubicBezTo>
                    <a:pt x="697" y="155"/>
                    <a:pt x="697" y="155"/>
                    <a:pt x="697" y="155"/>
                  </a:cubicBezTo>
                  <a:cubicBezTo>
                    <a:pt x="700" y="155"/>
                    <a:pt x="702" y="155"/>
                    <a:pt x="701" y="154"/>
                  </a:cubicBezTo>
                  <a:cubicBezTo>
                    <a:pt x="700" y="154"/>
                    <a:pt x="697" y="154"/>
                    <a:pt x="694" y="154"/>
                  </a:cubicBezTo>
                  <a:close/>
                  <a:moveTo>
                    <a:pt x="1129" y="62"/>
                  </a:moveTo>
                  <a:cubicBezTo>
                    <a:pt x="1127" y="62"/>
                    <a:pt x="1127" y="62"/>
                    <a:pt x="1127" y="62"/>
                  </a:cubicBezTo>
                  <a:cubicBezTo>
                    <a:pt x="1127" y="63"/>
                    <a:pt x="1127" y="63"/>
                    <a:pt x="1127" y="63"/>
                  </a:cubicBezTo>
                  <a:cubicBezTo>
                    <a:pt x="1129" y="63"/>
                    <a:pt x="1129" y="63"/>
                    <a:pt x="1129" y="63"/>
                  </a:cubicBezTo>
                  <a:cubicBezTo>
                    <a:pt x="1132" y="63"/>
                    <a:pt x="1134" y="63"/>
                    <a:pt x="1134" y="62"/>
                  </a:cubicBezTo>
                  <a:cubicBezTo>
                    <a:pt x="1135" y="62"/>
                    <a:pt x="1135" y="62"/>
                    <a:pt x="1135" y="62"/>
                  </a:cubicBezTo>
                  <a:cubicBezTo>
                    <a:pt x="1135" y="62"/>
                    <a:pt x="1133" y="61"/>
                    <a:pt x="1130" y="61"/>
                  </a:cubicBezTo>
                  <a:cubicBezTo>
                    <a:pt x="1128" y="61"/>
                    <a:pt x="1128" y="61"/>
                    <a:pt x="1128" y="61"/>
                  </a:cubicBezTo>
                  <a:cubicBezTo>
                    <a:pt x="1128" y="62"/>
                    <a:pt x="1128" y="62"/>
                    <a:pt x="1128" y="62"/>
                  </a:cubicBezTo>
                  <a:cubicBezTo>
                    <a:pt x="1130" y="62"/>
                    <a:pt x="1130" y="62"/>
                    <a:pt x="1130" y="62"/>
                  </a:cubicBezTo>
                  <a:cubicBezTo>
                    <a:pt x="1131" y="62"/>
                    <a:pt x="1132" y="62"/>
                    <a:pt x="1132" y="62"/>
                  </a:cubicBezTo>
                  <a:cubicBezTo>
                    <a:pt x="1131" y="62"/>
                    <a:pt x="1131" y="62"/>
                    <a:pt x="1131" y="62"/>
                  </a:cubicBezTo>
                  <a:cubicBezTo>
                    <a:pt x="1131" y="62"/>
                    <a:pt x="1130" y="62"/>
                    <a:pt x="1129" y="62"/>
                  </a:cubicBezTo>
                  <a:close/>
                  <a:moveTo>
                    <a:pt x="1106" y="62"/>
                  </a:moveTo>
                  <a:cubicBezTo>
                    <a:pt x="1106" y="61"/>
                    <a:pt x="1106" y="61"/>
                    <a:pt x="1106" y="61"/>
                  </a:cubicBezTo>
                  <a:cubicBezTo>
                    <a:pt x="1103" y="61"/>
                    <a:pt x="1103" y="61"/>
                    <a:pt x="1103" y="61"/>
                  </a:cubicBezTo>
                  <a:cubicBezTo>
                    <a:pt x="1101" y="61"/>
                    <a:pt x="1099" y="62"/>
                    <a:pt x="1099" y="62"/>
                  </a:cubicBezTo>
                  <a:cubicBezTo>
                    <a:pt x="1099" y="62"/>
                    <a:pt x="1099" y="62"/>
                    <a:pt x="1099" y="62"/>
                  </a:cubicBezTo>
                  <a:cubicBezTo>
                    <a:pt x="1100" y="62"/>
                    <a:pt x="1100" y="62"/>
                    <a:pt x="1100" y="62"/>
                  </a:cubicBezTo>
                  <a:cubicBezTo>
                    <a:pt x="1100" y="63"/>
                    <a:pt x="1102" y="63"/>
                    <a:pt x="1104" y="63"/>
                  </a:cubicBezTo>
                  <a:cubicBezTo>
                    <a:pt x="1107" y="63"/>
                    <a:pt x="1107" y="63"/>
                    <a:pt x="1107" y="63"/>
                  </a:cubicBezTo>
                  <a:cubicBezTo>
                    <a:pt x="1107" y="62"/>
                    <a:pt x="1107" y="62"/>
                    <a:pt x="1107" y="62"/>
                  </a:cubicBezTo>
                  <a:cubicBezTo>
                    <a:pt x="1104" y="62"/>
                    <a:pt x="1104" y="62"/>
                    <a:pt x="1104" y="62"/>
                  </a:cubicBezTo>
                  <a:cubicBezTo>
                    <a:pt x="1103" y="62"/>
                    <a:pt x="1102" y="62"/>
                    <a:pt x="1102" y="62"/>
                  </a:cubicBezTo>
                  <a:cubicBezTo>
                    <a:pt x="1102" y="62"/>
                    <a:pt x="1102" y="62"/>
                    <a:pt x="1102" y="62"/>
                  </a:cubicBezTo>
                  <a:cubicBezTo>
                    <a:pt x="1101" y="62"/>
                    <a:pt x="1101" y="62"/>
                    <a:pt x="1101" y="62"/>
                  </a:cubicBezTo>
                  <a:cubicBezTo>
                    <a:pt x="1101" y="62"/>
                    <a:pt x="1102" y="62"/>
                    <a:pt x="1103" y="62"/>
                  </a:cubicBezTo>
                  <a:lnTo>
                    <a:pt x="1106" y="62"/>
                  </a:lnTo>
                  <a:close/>
                  <a:moveTo>
                    <a:pt x="1125" y="63"/>
                  </a:moveTo>
                  <a:cubicBezTo>
                    <a:pt x="1125" y="61"/>
                    <a:pt x="1125" y="61"/>
                    <a:pt x="1125" y="61"/>
                  </a:cubicBezTo>
                  <a:cubicBezTo>
                    <a:pt x="1108" y="61"/>
                    <a:pt x="1108" y="61"/>
                    <a:pt x="1108" y="61"/>
                  </a:cubicBezTo>
                  <a:cubicBezTo>
                    <a:pt x="1108" y="63"/>
                    <a:pt x="1108" y="63"/>
                    <a:pt x="1108" y="63"/>
                  </a:cubicBezTo>
                  <a:cubicBezTo>
                    <a:pt x="1108" y="63"/>
                    <a:pt x="1111" y="64"/>
                    <a:pt x="1114" y="64"/>
                  </a:cubicBezTo>
                  <a:cubicBezTo>
                    <a:pt x="1119" y="64"/>
                    <a:pt x="1119" y="64"/>
                    <a:pt x="1119" y="64"/>
                  </a:cubicBezTo>
                  <a:cubicBezTo>
                    <a:pt x="1122" y="64"/>
                    <a:pt x="1125" y="63"/>
                    <a:pt x="1125" y="63"/>
                  </a:cubicBezTo>
                  <a:close/>
                  <a:moveTo>
                    <a:pt x="1115" y="64"/>
                  </a:moveTo>
                  <a:cubicBezTo>
                    <a:pt x="1114" y="64"/>
                    <a:pt x="1113" y="64"/>
                    <a:pt x="1113" y="64"/>
                  </a:cubicBezTo>
                  <a:cubicBezTo>
                    <a:pt x="1113" y="64"/>
                    <a:pt x="1114" y="64"/>
                    <a:pt x="1115" y="64"/>
                  </a:cubicBezTo>
                  <a:cubicBezTo>
                    <a:pt x="1119" y="64"/>
                    <a:pt x="1119" y="64"/>
                    <a:pt x="1119" y="64"/>
                  </a:cubicBezTo>
                  <a:cubicBezTo>
                    <a:pt x="1119" y="64"/>
                    <a:pt x="1120" y="64"/>
                    <a:pt x="1120" y="64"/>
                  </a:cubicBezTo>
                  <a:cubicBezTo>
                    <a:pt x="1120" y="64"/>
                    <a:pt x="1119" y="64"/>
                    <a:pt x="1119" y="64"/>
                  </a:cubicBezTo>
                  <a:lnTo>
                    <a:pt x="1115" y="64"/>
                  </a:lnTo>
                  <a:close/>
                  <a:moveTo>
                    <a:pt x="1113" y="65"/>
                  </a:moveTo>
                  <a:cubicBezTo>
                    <a:pt x="1113" y="66"/>
                    <a:pt x="1114" y="66"/>
                    <a:pt x="1115" y="66"/>
                  </a:cubicBezTo>
                  <a:cubicBezTo>
                    <a:pt x="1119" y="66"/>
                    <a:pt x="1119" y="66"/>
                    <a:pt x="1119" y="66"/>
                  </a:cubicBezTo>
                  <a:cubicBezTo>
                    <a:pt x="1119" y="66"/>
                    <a:pt x="1120" y="66"/>
                    <a:pt x="1120" y="65"/>
                  </a:cubicBezTo>
                  <a:cubicBezTo>
                    <a:pt x="1120" y="65"/>
                    <a:pt x="1119" y="65"/>
                    <a:pt x="1119" y="65"/>
                  </a:cubicBezTo>
                  <a:cubicBezTo>
                    <a:pt x="1115" y="65"/>
                    <a:pt x="1115" y="65"/>
                    <a:pt x="1115" y="65"/>
                  </a:cubicBezTo>
                  <a:cubicBezTo>
                    <a:pt x="1114" y="65"/>
                    <a:pt x="1113" y="65"/>
                    <a:pt x="1113" y="65"/>
                  </a:cubicBezTo>
                  <a:close/>
                  <a:moveTo>
                    <a:pt x="1109" y="66"/>
                  </a:moveTo>
                  <a:cubicBezTo>
                    <a:pt x="1109" y="66"/>
                    <a:pt x="1109" y="66"/>
                    <a:pt x="1110" y="66"/>
                  </a:cubicBezTo>
                  <a:cubicBezTo>
                    <a:pt x="1123" y="66"/>
                    <a:pt x="1123" y="66"/>
                    <a:pt x="1123" y="66"/>
                  </a:cubicBezTo>
                  <a:cubicBezTo>
                    <a:pt x="1124" y="66"/>
                    <a:pt x="1125" y="66"/>
                    <a:pt x="1125" y="66"/>
                  </a:cubicBezTo>
                  <a:cubicBezTo>
                    <a:pt x="1125" y="66"/>
                    <a:pt x="1124" y="66"/>
                    <a:pt x="1123" y="66"/>
                  </a:cubicBezTo>
                  <a:cubicBezTo>
                    <a:pt x="1110" y="66"/>
                    <a:pt x="1110" y="66"/>
                    <a:pt x="1110" y="66"/>
                  </a:cubicBezTo>
                  <a:cubicBezTo>
                    <a:pt x="1109" y="66"/>
                    <a:pt x="1109" y="66"/>
                    <a:pt x="1109" y="66"/>
                  </a:cubicBezTo>
                  <a:close/>
                  <a:moveTo>
                    <a:pt x="1118" y="65"/>
                  </a:moveTo>
                  <a:cubicBezTo>
                    <a:pt x="1119" y="64"/>
                    <a:pt x="1119" y="64"/>
                    <a:pt x="1119" y="64"/>
                  </a:cubicBezTo>
                  <a:cubicBezTo>
                    <a:pt x="1119" y="64"/>
                    <a:pt x="1117" y="64"/>
                    <a:pt x="1117" y="64"/>
                  </a:cubicBezTo>
                  <a:cubicBezTo>
                    <a:pt x="1116" y="64"/>
                    <a:pt x="1115" y="64"/>
                    <a:pt x="1115" y="64"/>
                  </a:cubicBezTo>
                  <a:cubicBezTo>
                    <a:pt x="1115" y="65"/>
                    <a:pt x="1115" y="65"/>
                    <a:pt x="1115" y="65"/>
                  </a:cubicBezTo>
                  <a:cubicBezTo>
                    <a:pt x="1115" y="65"/>
                    <a:pt x="1116" y="65"/>
                    <a:pt x="1117" y="65"/>
                  </a:cubicBezTo>
                  <a:cubicBezTo>
                    <a:pt x="1117" y="65"/>
                    <a:pt x="1118" y="65"/>
                    <a:pt x="1118" y="65"/>
                  </a:cubicBezTo>
                  <a:close/>
                  <a:moveTo>
                    <a:pt x="1103" y="168"/>
                  </a:moveTo>
                  <a:cubicBezTo>
                    <a:pt x="1103" y="169"/>
                    <a:pt x="1103" y="169"/>
                    <a:pt x="1103" y="169"/>
                  </a:cubicBezTo>
                  <a:cubicBezTo>
                    <a:pt x="1106" y="169"/>
                    <a:pt x="1106" y="169"/>
                    <a:pt x="1106" y="169"/>
                  </a:cubicBezTo>
                  <a:cubicBezTo>
                    <a:pt x="1107" y="169"/>
                    <a:pt x="1108" y="169"/>
                    <a:pt x="1108" y="169"/>
                  </a:cubicBezTo>
                  <a:cubicBezTo>
                    <a:pt x="1107" y="169"/>
                    <a:pt x="1107" y="169"/>
                    <a:pt x="1107" y="169"/>
                  </a:cubicBezTo>
                  <a:cubicBezTo>
                    <a:pt x="1107" y="169"/>
                    <a:pt x="1106" y="169"/>
                    <a:pt x="1105" y="169"/>
                  </a:cubicBezTo>
                  <a:cubicBezTo>
                    <a:pt x="1102" y="169"/>
                    <a:pt x="1102" y="169"/>
                    <a:pt x="1102" y="169"/>
                  </a:cubicBezTo>
                  <a:cubicBezTo>
                    <a:pt x="1102" y="170"/>
                    <a:pt x="1102" y="170"/>
                    <a:pt x="1102" y="170"/>
                  </a:cubicBezTo>
                  <a:cubicBezTo>
                    <a:pt x="1105" y="170"/>
                    <a:pt x="1105" y="170"/>
                    <a:pt x="1105" y="170"/>
                  </a:cubicBezTo>
                  <a:cubicBezTo>
                    <a:pt x="1107" y="170"/>
                    <a:pt x="1109" y="169"/>
                    <a:pt x="1109" y="169"/>
                  </a:cubicBezTo>
                  <a:cubicBezTo>
                    <a:pt x="1110" y="169"/>
                    <a:pt x="1110" y="169"/>
                    <a:pt x="1110" y="169"/>
                  </a:cubicBezTo>
                  <a:cubicBezTo>
                    <a:pt x="1110" y="168"/>
                    <a:pt x="1108" y="168"/>
                    <a:pt x="1106" y="168"/>
                  </a:cubicBezTo>
                  <a:lnTo>
                    <a:pt x="1103" y="168"/>
                  </a:lnTo>
                  <a:close/>
                  <a:moveTo>
                    <a:pt x="1078" y="169"/>
                  </a:moveTo>
                  <a:cubicBezTo>
                    <a:pt x="1078" y="169"/>
                    <a:pt x="1078" y="169"/>
                    <a:pt x="1078" y="169"/>
                  </a:cubicBezTo>
                  <a:cubicBezTo>
                    <a:pt x="1077" y="169"/>
                    <a:pt x="1077" y="169"/>
                    <a:pt x="1077" y="169"/>
                  </a:cubicBezTo>
                  <a:cubicBezTo>
                    <a:pt x="1077" y="169"/>
                    <a:pt x="1078" y="169"/>
                    <a:pt x="1079" y="169"/>
                  </a:cubicBezTo>
                  <a:cubicBezTo>
                    <a:pt x="1081" y="169"/>
                    <a:pt x="1081" y="169"/>
                    <a:pt x="1081" y="169"/>
                  </a:cubicBezTo>
                  <a:cubicBezTo>
                    <a:pt x="1081" y="168"/>
                    <a:pt x="1081" y="168"/>
                    <a:pt x="1081" y="168"/>
                  </a:cubicBezTo>
                  <a:cubicBezTo>
                    <a:pt x="1079" y="168"/>
                    <a:pt x="1079" y="168"/>
                    <a:pt x="1079" y="168"/>
                  </a:cubicBezTo>
                  <a:cubicBezTo>
                    <a:pt x="1076" y="168"/>
                    <a:pt x="1074" y="168"/>
                    <a:pt x="1074" y="169"/>
                  </a:cubicBezTo>
                  <a:cubicBezTo>
                    <a:pt x="1074" y="169"/>
                    <a:pt x="1074" y="169"/>
                    <a:pt x="1074" y="169"/>
                  </a:cubicBezTo>
                  <a:cubicBezTo>
                    <a:pt x="1075" y="169"/>
                    <a:pt x="1075" y="169"/>
                    <a:pt x="1075" y="169"/>
                  </a:cubicBezTo>
                  <a:cubicBezTo>
                    <a:pt x="1075" y="169"/>
                    <a:pt x="1077" y="170"/>
                    <a:pt x="1080" y="170"/>
                  </a:cubicBezTo>
                  <a:cubicBezTo>
                    <a:pt x="1082" y="170"/>
                    <a:pt x="1082" y="170"/>
                    <a:pt x="1082" y="170"/>
                  </a:cubicBezTo>
                  <a:cubicBezTo>
                    <a:pt x="1082" y="169"/>
                    <a:pt x="1082" y="169"/>
                    <a:pt x="1082" y="169"/>
                  </a:cubicBezTo>
                  <a:cubicBezTo>
                    <a:pt x="1080" y="169"/>
                    <a:pt x="1080" y="169"/>
                    <a:pt x="1080" y="169"/>
                  </a:cubicBezTo>
                  <a:cubicBezTo>
                    <a:pt x="1079" y="169"/>
                    <a:pt x="1078" y="169"/>
                    <a:pt x="1078" y="169"/>
                  </a:cubicBezTo>
                  <a:close/>
                  <a:moveTo>
                    <a:pt x="1084" y="170"/>
                  </a:moveTo>
                  <a:cubicBezTo>
                    <a:pt x="1084" y="170"/>
                    <a:pt x="1087" y="170"/>
                    <a:pt x="1090" y="170"/>
                  </a:cubicBezTo>
                  <a:cubicBezTo>
                    <a:pt x="1095" y="170"/>
                    <a:pt x="1095" y="170"/>
                    <a:pt x="1095" y="170"/>
                  </a:cubicBezTo>
                  <a:cubicBezTo>
                    <a:pt x="1098" y="170"/>
                    <a:pt x="1100" y="170"/>
                    <a:pt x="1100" y="170"/>
                  </a:cubicBezTo>
                  <a:cubicBezTo>
                    <a:pt x="1101" y="168"/>
                    <a:pt x="1101" y="168"/>
                    <a:pt x="1101" y="168"/>
                  </a:cubicBezTo>
                  <a:cubicBezTo>
                    <a:pt x="1083" y="168"/>
                    <a:pt x="1083" y="168"/>
                    <a:pt x="1083" y="168"/>
                  </a:cubicBezTo>
                  <a:lnTo>
                    <a:pt x="1084" y="170"/>
                  </a:lnTo>
                  <a:close/>
                  <a:moveTo>
                    <a:pt x="1090" y="171"/>
                  </a:moveTo>
                  <a:cubicBezTo>
                    <a:pt x="1090" y="171"/>
                    <a:pt x="1089" y="171"/>
                    <a:pt x="1089" y="171"/>
                  </a:cubicBezTo>
                  <a:cubicBezTo>
                    <a:pt x="1089" y="171"/>
                    <a:pt x="1090" y="171"/>
                    <a:pt x="1090" y="171"/>
                  </a:cubicBezTo>
                  <a:cubicBezTo>
                    <a:pt x="1094" y="171"/>
                    <a:pt x="1094" y="171"/>
                    <a:pt x="1094" y="171"/>
                  </a:cubicBezTo>
                  <a:cubicBezTo>
                    <a:pt x="1095" y="171"/>
                    <a:pt x="1096" y="171"/>
                    <a:pt x="1096" y="171"/>
                  </a:cubicBezTo>
                  <a:cubicBezTo>
                    <a:pt x="1096" y="171"/>
                    <a:pt x="1095" y="171"/>
                    <a:pt x="1094" y="171"/>
                  </a:cubicBezTo>
                  <a:lnTo>
                    <a:pt x="1090" y="171"/>
                  </a:lnTo>
                  <a:close/>
                  <a:moveTo>
                    <a:pt x="1089" y="172"/>
                  </a:moveTo>
                  <a:cubicBezTo>
                    <a:pt x="1089" y="172"/>
                    <a:pt x="1090" y="173"/>
                    <a:pt x="1090" y="173"/>
                  </a:cubicBezTo>
                  <a:cubicBezTo>
                    <a:pt x="1094" y="173"/>
                    <a:pt x="1094" y="173"/>
                    <a:pt x="1094" y="173"/>
                  </a:cubicBezTo>
                  <a:cubicBezTo>
                    <a:pt x="1095" y="173"/>
                    <a:pt x="1096" y="172"/>
                    <a:pt x="1096" y="172"/>
                  </a:cubicBezTo>
                  <a:cubicBezTo>
                    <a:pt x="1096" y="172"/>
                    <a:pt x="1095" y="172"/>
                    <a:pt x="1094" y="172"/>
                  </a:cubicBezTo>
                  <a:cubicBezTo>
                    <a:pt x="1090" y="172"/>
                    <a:pt x="1090" y="172"/>
                    <a:pt x="1090" y="172"/>
                  </a:cubicBezTo>
                  <a:cubicBezTo>
                    <a:pt x="1090" y="172"/>
                    <a:pt x="1089" y="172"/>
                    <a:pt x="1089" y="172"/>
                  </a:cubicBezTo>
                  <a:close/>
                  <a:moveTo>
                    <a:pt x="1086" y="173"/>
                  </a:moveTo>
                  <a:cubicBezTo>
                    <a:pt x="1085" y="173"/>
                    <a:pt x="1084" y="173"/>
                    <a:pt x="1084" y="173"/>
                  </a:cubicBezTo>
                  <a:cubicBezTo>
                    <a:pt x="1084" y="173"/>
                    <a:pt x="1085" y="173"/>
                    <a:pt x="1086" y="173"/>
                  </a:cubicBezTo>
                  <a:cubicBezTo>
                    <a:pt x="1099" y="173"/>
                    <a:pt x="1099" y="173"/>
                    <a:pt x="1099" y="173"/>
                  </a:cubicBezTo>
                  <a:cubicBezTo>
                    <a:pt x="1100" y="173"/>
                    <a:pt x="1100" y="173"/>
                    <a:pt x="1100" y="173"/>
                  </a:cubicBezTo>
                  <a:cubicBezTo>
                    <a:pt x="1100" y="173"/>
                    <a:pt x="1100" y="173"/>
                    <a:pt x="1099" y="173"/>
                  </a:cubicBezTo>
                  <a:lnTo>
                    <a:pt x="1086" y="173"/>
                  </a:lnTo>
                  <a:close/>
                  <a:moveTo>
                    <a:pt x="1094" y="172"/>
                  </a:moveTo>
                  <a:cubicBezTo>
                    <a:pt x="1094" y="171"/>
                    <a:pt x="1094" y="171"/>
                    <a:pt x="1094" y="171"/>
                  </a:cubicBezTo>
                  <a:cubicBezTo>
                    <a:pt x="1094" y="171"/>
                    <a:pt x="1093" y="171"/>
                    <a:pt x="1092" y="171"/>
                  </a:cubicBezTo>
                  <a:cubicBezTo>
                    <a:pt x="1092" y="171"/>
                    <a:pt x="1090" y="171"/>
                    <a:pt x="1090" y="171"/>
                  </a:cubicBezTo>
                  <a:cubicBezTo>
                    <a:pt x="1091" y="172"/>
                    <a:pt x="1091" y="172"/>
                    <a:pt x="1091" y="172"/>
                  </a:cubicBezTo>
                  <a:cubicBezTo>
                    <a:pt x="1091" y="172"/>
                    <a:pt x="1092" y="172"/>
                    <a:pt x="1092" y="172"/>
                  </a:cubicBezTo>
                  <a:cubicBezTo>
                    <a:pt x="1093" y="172"/>
                    <a:pt x="1094" y="172"/>
                    <a:pt x="1094" y="172"/>
                  </a:cubicBezTo>
                  <a:close/>
                  <a:moveTo>
                    <a:pt x="639" y="147"/>
                  </a:moveTo>
                  <a:cubicBezTo>
                    <a:pt x="635" y="147"/>
                    <a:pt x="635" y="147"/>
                    <a:pt x="635" y="147"/>
                  </a:cubicBezTo>
                  <a:cubicBezTo>
                    <a:pt x="635" y="147"/>
                    <a:pt x="635" y="147"/>
                    <a:pt x="635" y="147"/>
                  </a:cubicBezTo>
                  <a:cubicBezTo>
                    <a:pt x="639" y="147"/>
                    <a:pt x="639" y="147"/>
                    <a:pt x="639" y="147"/>
                  </a:cubicBezTo>
                  <a:cubicBezTo>
                    <a:pt x="643" y="147"/>
                    <a:pt x="647" y="147"/>
                    <a:pt x="647" y="146"/>
                  </a:cubicBezTo>
                  <a:cubicBezTo>
                    <a:pt x="648" y="146"/>
                    <a:pt x="648" y="146"/>
                    <a:pt x="648" y="146"/>
                  </a:cubicBezTo>
                  <a:cubicBezTo>
                    <a:pt x="648" y="145"/>
                    <a:pt x="645" y="145"/>
                    <a:pt x="641" y="145"/>
                  </a:cubicBezTo>
                  <a:cubicBezTo>
                    <a:pt x="637" y="145"/>
                    <a:pt x="637" y="145"/>
                    <a:pt x="637" y="145"/>
                  </a:cubicBezTo>
                  <a:cubicBezTo>
                    <a:pt x="637" y="145"/>
                    <a:pt x="637" y="145"/>
                    <a:pt x="637" y="145"/>
                  </a:cubicBezTo>
                  <a:cubicBezTo>
                    <a:pt x="641" y="145"/>
                    <a:pt x="641" y="145"/>
                    <a:pt x="641" y="145"/>
                  </a:cubicBezTo>
                  <a:cubicBezTo>
                    <a:pt x="643" y="145"/>
                    <a:pt x="644" y="145"/>
                    <a:pt x="644" y="146"/>
                  </a:cubicBezTo>
                  <a:cubicBezTo>
                    <a:pt x="642" y="146"/>
                    <a:pt x="642" y="146"/>
                    <a:pt x="642" y="146"/>
                  </a:cubicBezTo>
                  <a:cubicBezTo>
                    <a:pt x="642" y="147"/>
                    <a:pt x="641" y="147"/>
                    <a:pt x="639" y="147"/>
                  </a:cubicBezTo>
                  <a:close/>
                  <a:moveTo>
                    <a:pt x="600" y="145"/>
                  </a:moveTo>
                  <a:cubicBezTo>
                    <a:pt x="600" y="145"/>
                    <a:pt x="600" y="145"/>
                    <a:pt x="600" y="145"/>
                  </a:cubicBezTo>
                  <a:cubicBezTo>
                    <a:pt x="596" y="145"/>
                    <a:pt x="596" y="145"/>
                    <a:pt x="596" y="145"/>
                  </a:cubicBezTo>
                  <a:cubicBezTo>
                    <a:pt x="592" y="145"/>
                    <a:pt x="588" y="145"/>
                    <a:pt x="588" y="146"/>
                  </a:cubicBezTo>
                  <a:cubicBezTo>
                    <a:pt x="588" y="146"/>
                    <a:pt x="588" y="146"/>
                    <a:pt x="588" y="146"/>
                  </a:cubicBezTo>
                  <a:cubicBezTo>
                    <a:pt x="590" y="146"/>
                    <a:pt x="590" y="146"/>
                    <a:pt x="590" y="146"/>
                  </a:cubicBezTo>
                  <a:cubicBezTo>
                    <a:pt x="590" y="147"/>
                    <a:pt x="593" y="147"/>
                    <a:pt x="597" y="147"/>
                  </a:cubicBezTo>
                  <a:cubicBezTo>
                    <a:pt x="602" y="147"/>
                    <a:pt x="602" y="147"/>
                    <a:pt x="602" y="147"/>
                  </a:cubicBezTo>
                  <a:cubicBezTo>
                    <a:pt x="602" y="147"/>
                    <a:pt x="602" y="147"/>
                    <a:pt x="602" y="147"/>
                  </a:cubicBezTo>
                  <a:cubicBezTo>
                    <a:pt x="597" y="147"/>
                    <a:pt x="597" y="147"/>
                    <a:pt x="597" y="147"/>
                  </a:cubicBezTo>
                  <a:cubicBezTo>
                    <a:pt x="596" y="147"/>
                    <a:pt x="594" y="147"/>
                    <a:pt x="594" y="146"/>
                  </a:cubicBezTo>
                  <a:cubicBezTo>
                    <a:pt x="594" y="146"/>
                    <a:pt x="594" y="146"/>
                    <a:pt x="594" y="146"/>
                  </a:cubicBezTo>
                  <a:cubicBezTo>
                    <a:pt x="593" y="146"/>
                    <a:pt x="593" y="146"/>
                    <a:pt x="593" y="146"/>
                  </a:cubicBezTo>
                  <a:cubicBezTo>
                    <a:pt x="593" y="145"/>
                    <a:pt x="594" y="145"/>
                    <a:pt x="596" y="145"/>
                  </a:cubicBezTo>
                  <a:lnTo>
                    <a:pt x="600" y="145"/>
                  </a:lnTo>
                  <a:close/>
                  <a:moveTo>
                    <a:pt x="632" y="147"/>
                  </a:moveTo>
                  <a:cubicBezTo>
                    <a:pt x="633" y="145"/>
                    <a:pt x="633" y="145"/>
                    <a:pt x="633" y="145"/>
                  </a:cubicBezTo>
                  <a:cubicBezTo>
                    <a:pt x="604" y="145"/>
                    <a:pt x="604" y="145"/>
                    <a:pt x="604" y="145"/>
                  </a:cubicBezTo>
                  <a:cubicBezTo>
                    <a:pt x="605" y="147"/>
                    <a:pt x="605" y="147"/>
                    <a:pt x="605" y="147"/>
                  </a:cubicBezTo>
                  <a:cubicBezTo>
                    <a:pt x="605" y="148"/>
                    <a:pt x="609" y="148"/>
                    <a:pt x="614" y="148"/>
                  </a:cubicBezTo>
                  <a:cubicBezTo>
                    <a:pt x="623" y="148"/>
                    <a:pt x="623" y="148"/>
                    <a:pt x="623" y="148"/>
                  </a:cubicBezTo>
                  <a:cubicBezTo>
                    <a:pt x="628" y="148"/>
                    <a:pt x="632" y="148"/>
                    <a:pt x="632" y="147"/>
                  </a:cubicBezTo>
                  <a:close/>
                  <a:moveTo>
                    <a:pt x="615" y="149"/>
                  </a:moveTo>
                  <a:cubicBezTo>
                    <a:pt x="614" y="149"/>
                    <a:pt x="613" y="149"/>
                    <a:pt x="613" y="149"/>
                  </a:cubicBezTo>
                  <a:cubicBezTo>
                    <a:pt x="613" y="149"/>
                    <a:pt x="614" y="149"/>
                    <a:pt x="615" y="149"/>
                  </a:cubicBezTo>
                  <a:cubicBezTo>
                    <a:pt x="622" y="149"/>
                    <a:pt x="622" y="149"/>
                    <a:pt x="622" y="149"/>
                  </a:cubicBezTo>
                  <a:cubicBezTo>
                    <a:pt x="623" y="149"/>
                    <a:pt x="624" y="149"/>
                    <a:pt x="624" y="149"/>
                  </a:cubicBezTo>
                  <a:cubicBezTo>
                    <a:pt x="624" y="149"/>
                    <a:pt x="623" y="149"/>
                    <a:pt x="622" y="149"/>
                  </a:cubicBezTo>
                  <a:lnTo>
                    <a:pt x="615" y="149"/>
                  </a:lnTo>
                  <a:close/>
                  <a:moveTo>
                    <a:pt x="613" y="152"/>
                  </a:moveTo>
                  <a:cubicBezTo>
                    <a:pt x="613" y="152"/>
                    <a:pt x="614" y="152"/>
                    <a:pt x="615" y="152"/>
                  </a:cubicBezTo>
                  <a:cubicBezTo>
                    <a:pt x="622" y="152"/>
                    <a:pt x="622" y="152"/>
                    <a:pt x="622" y="152"/>
                  </a:cubicBezTo>
                  <a:cubicBezTo>
                    <a:pt x="623" y="152"/>
                    <a:pt x="624" y="152"/>
                    <a:pt x="624" y="152"/>
                  </a:cubicBezTo>
                  <a:cubicBezTo>
                    <a:pt x="624" y="152"/>
                    <a:pt x="623" y="151"/>
                    <a:pt x="622" y="151"/>
                  </a:cubicBezTo>
                  <a:cubicBezTo>
                    <a:pt x="615" y="151"/>
                    <a:pt x="615" y="151"/>
                    <a:pt x="615" y="151"/>
                  </a:cubicBezTo>
                  <a:cubicBezTo>
                    <a:pt x="614" y="151"/>
                    <a:pt x="613" y="152"/>
                    <a:pt x="613" y="152"/>
                  </a:cubicBezTo>
                  <a:close/>
                  <a:moveTo>
                    <a:pt x="605" y="152"/>
                  </a:moveTo>
                  <a:cubicBezTo>
                    <a:pt x="605" y="152"/>
                    <a:pt x="606" y="153"/>
                    <a:pt x="607" y="153"/>
                  </a:cubicBezTo>
                  <a:cubicBezTo>
                    <a:pt x="630" y="153"/>
                    <a:pt x="630" y="153"/>
                    <a:pt x="630" y="153"/>
                  </a:cubicBezTo>
                  <a:cubicBezTo>
                    <a:pt x="631" y="153"/>
                    <a:pt x="632" y="152"/>
                    <a:pt x="632" y="152"/>
                  </a:cubicBezTo>
                  <a:cubicBezTo>
                    <a:pt x="632" y="152"/>
                    <a:pt x="631" y="152"/>
                    <a:pt x="630" y="152"/>
                  </a:cubicBezTo>
                  <a:cubicBezTo>
                    <a:pt x="607" y="152"/>
                    <a:pt x="607" y="152"/>
                    <a:pt x="607" y="152"/>
                  </a:cubicBezTo>
                  <a:cubicBezTo>
                    <a:pt x="606" y="152"/>
                    <a:pt x="605" y="152"/>
                    <a:pt x="605" y="152"/>
                  </a:cubicBezTo>
                  <a:close/>
                  <a:moveTo>
                    <a:pt x="621" y="151"/>
                  </a:moveTo>
                  <a:cubicBezTo>
                    <a:pt x="622" y="150"/>
                    <a:pt x="622" y="150"/>
                    <a:pt x="622" y="150"/>
                  </a:cubicBezTo>
                  <a:cubicBezTo>
                    <a:pt x="622" y="149"/>
                    <a:pt x="620" y="149"/>
                    <a:pt x="618" y="149"/>
                  </a:cubicBezTo>
                  <a:cubicBezTo>
                    <a:pt x="617" y="149"/>
                    <a:pt x="615" y="149"/>
                    <a:pt x="615" y="150"/>
                  </a:cubicBezTo>
                  <a:cubicBezTo>
                    <a:pt x="616" y="151"/>
                    <a:pt x="616" y="151"/>
                    <a:pt x="616" y="151"/>
                  </a:cubicBezTo>
                  <a:cubicBezTo>
                    <a:pt x="616" y="151"/>
                    <a:pt x="617" y="151"/>
                    <a:pt x="618" y="151"/>
                  </a:cubicBezTo>
                  <a:cubicBezTo>
                    <a:pt x="620" y="151"/>
                    <a:pt x="621" y="151"/>
                    <a:pt x="621" y="151"/>
                  </a:cubicBezTo>
                  <a:close/>
                  <a:moveTo>
                    <a:pt x="953" y="151"/>
                  </a:moveTo>
                  <a:cubicBezTo>
                    <a:pt x="949" y="151"/>
                    <a:pt x="949" y="151"/>
                    <a:pt x="949" y="151"/>
                  </a:cubicBezTo>
                  <a:cubicBezTo>
                    <a:pt x="949" y="151"/>
                    <a:pt x="949" y="151"/>
                    <a:pt x="949" y="151"/>
                  </a:cubicBezTo>
                  <a:cubicBezTo>
                    <a:pt x="953" y="151"/>
                    <a:pt x="953" y="151"/>
                    <a:pt x="953" y="151"/>
                  </a:cubicBezTo>
                  <a:cubicBezTo>
                    <a:pt x="955" y="151"/>
                    <a:pt x="956" y="151"/>
                    <a:pt x="956" y="151"/>
                  </a:cubicBezTo>
                  <a:cubicBezTo>
                    <a:pt x="955" y="152"/>
                    <a:pt x="955" y="152"/>
                    <a:pt x="955" y="152"/>
                  </a:cubicBezTo>
                  <a:cubicBezTo>
                    <a:pt x="955" y="152"/>
                    <a:pt x="953" y="153"/>
                    <a:pt x="951" y="153"/>
                  </a:cubicBezTo>
                  <a:cubicBezTo>
                    <a:pt x="947" y="153"/>
                    <a:pt x="947" y="153"/>
                    <a:pt x="947" y="153"/>
                  </a:cubicBezTo>
                  <a:cubicBezTo>
                    <a:pt x="947" y="153"/>
                    <a:pt x="947" y="153"/>
                    <a:pt x="947" y="153"/>
                  </a:cubicBezTo>
                  <a:cubicBezTo>
                    <a:pt x="951" y="153"/>
                    <a:pt x="951" y="153"/>
                    <a:pt x="951" y="153"/>
                  </a:cubicBezTo>
                  <a:cubicBezTo>
                    <a:pt x="955" y="153"/>
                    <a:pt x="959" y="153"/>
                    <a:pt x="959" y="152"/>
                  </a:cubicBezTo>
                  <a:cubicBezTo>
                    <a:pt x="961" y="151"/>
                    <a:pt x="961" y="151"/>
                    <a:pt x="961" y="151"/>
                  </a:cubicBezTo>
                  <a:cubicBezTo>
                    <a:pt x="961" y="151"/>
                    <a:pt x="957" y="151"/>
                    <a:pt x="953" y="151"/>
                  </a:cubicBezTo>
                  <a:close/>
                  <a:moveTo>
                    <a:pt x="902" y="152"/>
                  </a:moveTo>
                  <a:cubicBezTo>
                    <a:pt x="902" y="153"/>
                    <a:pt x="906" y="153"/>
                    <a:pt x="910" y="153"/>
                  </a:cubicBezTo>
                  <a:cubicBezTo>
                    <a:pt x="914" y="153"/>
                    <a:pt x="914" y="153"/>
                    <a:pt x="914" y="153"/>
                  </a:cubicBezTo>
                  <a:cubicBezTo>
                    <a:pt x="914" y="153"/>
                    <a:pt x="914" y="153"/>
                    <a:pt x="914" y="153"/>
                  </a:cubicBezTo>
                  <a:cubicBezTo>
                    <a:pt x="910" y="153"/>
                    <a:pt x="910" y="153"/>
                    <a:pt x="910" y="153"/>
                  </a:cubicBezTo>
                  <a:cubicBezTo>
                    <a:pt x="908" y="153"/>
                    <a:pt x="907" y="152"/>
                    <a:pt x="907" y="152"/>
                  </a:cubicBezTo>
                  <a:cubicBezTo>
                    <a:pt x="907" y="152"/>
                    <a:pt x="907" y="152"/>
                    <a:pt x="907" y="152"/>
                  </a:cubicBezTo>
                  <a:cubicBezTo>
                    <a:pt x="905" y="151"/>
                    <a:pt x="905" y="151"/>
                    <a:pt x="905" y="151"/>
                  </a:cubicBezTo>
                  <a:cubicBezTo>
                    <a:pt x="905" y="151"/>
                    <a:pt x="906" y="151"/>
                    <a:pt x="908" y="151"/>
                  </a:cubicBezTo>
                  <a:cubicBezTo>
                    <a:pt x="912" y="151"/>
                    <a:pt x="912" y="151"/>
                    <a:pt x="912" y="151"/>
                  </a:cubicBezTo>
                  <a:cubicBezTo>
                    <a:pt x="912" y="151"/>
                    <a:pt x="912" y="151"/>
                    <a:pt x="912" y="151"/>
                  </a:cubicBezTo>
                  <a:cubicBezTo>
                    <a:pt x="908" y="151"/>
                    <a:pt x="908" y="151"/>
                    <a:pt x="908" y="151"/>
                  </a:cubicBezTo>
                  <a:cubicBezTo>
                    <a:pt x="904" y="151"/>
                    <a:pt x="901" y="151"/>
                    <a:pt x="901" y="151"/>
                  </a:cubicBezTo>
                  <a:cubicBezTo>
                    <a:pt x="901" y="152"/>
                    <a:pt x="901" y="152"/>
                    <a:pt x="901" y="152"/>
                  </a:cubicBezTo>
                  <a:lnTo>
                    <a:pt x="902" y="152"/>
                  </a:lnTo>
                  <a:close/>
                  <a:moveTo>
                    <a:pt x="917" y="153"/>
                  </a:moveTo>
                  <a:cubicBezTo>
                    <a:pt x="917" y="154"/>
                    <a:pt x="921" y="154"/>
                    <a:pt x="926" y="154"/>
                  </a:cubicBezTo>
                  <a:cubicBezTo>
                    <a:pt x="935" y="154"/>
                    <a:pt x="935" y="154"/>
                    <a:pt x="935" y="154"/>
                  </a:cubicBezTo>
                  <a:cubicBezTo>
                    <a:pt x="940" y="154"/>
                    <a:pt x="944" y="154"/>
                    <a:pt x="944" y="153"/>
                  </a:cubicBezTo>
                  <a:cubicBezTo>
                    <a:pt x="945" y="150"/>
                    <a:pt x="945" y="150"/>
                    <a:pt x="945" y="150"/>
                  </a:cubicBezTo>
                  <a:cubicBezTo>
                    <a:pt x="916" y="150"/>
                    <a:pt x="916" y="150"/>
                    <a:pt x="916" y="150"/>
                  </a:cubicBezTo>
                  <a:lnTo>
                    <a:pt x="917" y="153"/>
                  </a:lnTo>
                  <a:close/>
                  <a:moveTo>
                    <a:pt x="927" y="155"/>
                  </a:moveTo>
                  <a:cubicBezTo>
                    <a:pt x="926" y="155"/>
                    <a:pt x="925" y="155"/>
                    <a:pt x="925" y="155"/>
                  </a:cubicBezTo>
                  <a:cubicBezTo>
                    <a:pt x="925" y="155"/>
                    <a:pt x="926" y="155"/>
                    <a:pt x="927" y="155"/>
                  </a:cubicBezTo>
                  <a:cubicBezTo>
                    <a:pt x="934" y="155"/>
                    <a:pt x="934" y="155"/>
                    <a:pt x="934" y="155"/>
                  </a:cubicBezTo>
                  <a:cubicBezTo>
                    <a:pt x="935" y="155"/>
                    <a:pt x="936" y="155"/>
                    <a:pt x="936" y="155"/>
                  </a:cubicBezTo>
                  <a:cubicBezTo>
                    <a:pt x="936" y="155"/>
                    <a:pt x="935" y="155"/>
                    <a:pt x="934" y="155"/>
                  </a:cubicBezTo>
                  <a:lnTo>
                    <a:pt x="927" y="155"/>
                  </a:lnTo>
                  <a:close/>
                  <a:moveTo>
                    <a:pt x="925" y="158"/>
                  </a:moveTo>
                  <a:cubicBezTo>
                    <a:pt x="925" y="158"/>
                    <a:pt x="926" y="158"/>
                    <a:pt x="927" y="158"/>
                  </a:cubicBezTo>
                  <a:cubicBezTo>
                    <a:pt x="934" y="158"/>
                    <a:pt x="934" y="158"/>
                    <a:pt x="934" y="158"/>
                  </a:cubicBezTo>
                  <a:cubicBezTo>
                    <a:pt x="935" y="158"/>
                    <a:pt x="936" y="158"/>
                    <a:pt x="936" y="158"/>
                  </a:cubicBezTo>
                  <a:cubicBezTo>
                    <a:pt x="936" y="157"/>
                    <a:pt x="935" y="157"/>
                    <a:pt x="934" y="157"/>
                  </a:cubicBezTo>
                  <a:cubicBezTo>
                    <a:pt x="927" y="157"/>
                    <a:pt x="927" y="157"/>
                    <a:pt x="927" y="157"/>
                  </a:cubicBezTo>
                  <a:cubicBezTo>
                    <a:pt x="926" y="157"/>
                    <a:pt x="925" y="157"/>
                    <a:pt x="925" y="158"/>
                  </a:cubicBezTo>
                  <a:close/>
                  <a:moveTo>
                    <a:pt x="920" y="158"/>
                  </a:moveTo>
                  <a:cubicBezTo>
                    <a:pt x="918" y="158"/>
                    <a:pt x="918" y="158"/>
                    <a:pt x="918" y="158"/>
                  </a:cubicBezTo>
                  <a:cubicBezTo>
                    <a:pt x="918" y="158"/>
                    <a:pt x="918" y="158"/>
                    <a:pt x="920" y="158"/>
                  </a:cubicBezTo>
                  <a:cubicBezTo>
                    <a:pt x="942" y="158"/>
                    <a:pt x="942" y="158"/>
                    <a:pt x="942" y="158"/>
                  </a:cubicBezTo>
                  <a:cubicBezTo>
                    <a:pt x="943" y="158"/>
                    <a:pt x="944" y="158"/>
                    <a:pt x="944" y="158"/>
                  </a:cubicBezTo>
                  <a:cubicBezTo>
                    <a:pt x="944" y="158"/>
                    <a:pt x="943" y="158"/>
                    <a:pt x="942" y="158"/>
                  </a:cubicBezTo>
                  <a:lnTo>
                    <a:pt x="920" y="158"/>
                  </a:lnTo>
                  <a:close/>
                  <a:moveTo>
                    <a:pt x="933" y="157"/>
                  </a:moveTo>
                  <a:cubicBezTo>
                    <a:pt x="934" y="155"/>
                    <a:pt x="934" y="155"/>
                    <a:pt x="934" y="155"/>
                  </a:cubicBezTo>
                  <a:cubicBezTo>
                    <a:pt x="934" y="155"/>
                    <a:pt x="932" y="155"/>
                    <a:pt x="931" y="155"/>
                  </a:cubicBezTo>
                  <a:cubicBezTo>
                    <a:pt x="929" y="155"/>
                    <a:pt x="927" y="155"/>
                    <a:pt x="927" y="155"/>
                  </a:cubicBezTo>
                  <a:cubicBezTo>
                    <a:pt x="928" y="157"/>
                    <a:pt x="928" y="157"/>
                    <a:pt x="928" y="157"/>
                  </a:cubicBezTo>
                  <a:cubicBezTo>
                    <a:pt x="928" y="157"/>
                    <a:pt x="929" y="157"/>
                    <a:pt x="931" y="157"/>
                  </a:cubicBezTo>
                  <a:cubicBezTo>
                    <a:pt x="932" y="157"/>
                    <a:pt x="933" y="157"/>
                    <a:pt x="933" y="157"/>
                  </a:cubicBezTo>
                  <a:close/>
                  <a:moveTo>
                    <a:pt x="618" y="35"/>
                  </a:moveTo>
                  <a:cubicBezTo>
                    <a:pt x="618" y="36"/>
                    <a:pt x="618" y="36"/>
                    <a:pt x="618" y="36"/>
                  </a:cubicBezTo>
                  <a:cubicBezTo>
                    <a:pt x="621" y="36"/>
                    <a:pt x="621" y="36"/>
                    <a:pt x="621" y="36"/>
                  </a:cubicBezTo>
                  <a:cubicBezTo>
                    <a:pt x="622" y="36"/>
                    <a:pt x="623" y="36"/>
                    <a:pt x="623" y="36"/>
                  </a:cubicBezTo>
                  <a:cubicBezTo>
                    <a:pt x="621" y="36"/>
                    <a:pt x="621" y="36"/>
                    <a:pt x="621" y="36"/>
                  </a:cubicBezTo>
                  <a:cubicBezTo>
                    <a:pt x="621" y="36"/>
                    <a:pt x="621" y="36"/>
                    <a:pt x="620" y="36"/>
                  </a:cubicBezTo>
                  <a:cubicBezTo>
                    <a:pt x="617" y="36"/>
                    <a:pt x="617" y="36"/>
                    <a:pt x="617" y="36"/>
                  </a:cubicBezTo>
                  <a:cubicBezTo>
                    <a:pt x="617" y="37"/>
                    <a:pt x="617" y="37"/>
                    <a:pt x="617" y="37"/>
                  </a:cubicBezTo>
                  <a:cubicBezTo>
                    <a:pt x="620" y="37"/>
                    <a:pt x="620" y="37"/>
                    <a:pt x="620" y="37"/>
                  </a:cubicBezTo>
                  <a:cubicBezTo>
                    <a:pt x="622" y="37"/>
                    <a:pt x="624" y="36"/>
                    <a:pt x="624" y="36"/>
                  </a:cubicBezTo>
                  <a:cubicBezTo>
                    <a:pt x="625" y="36"/>
                    <a:pt x="625" y="36"/>
                    <a:pt x="625" y="36"/>
                  </a:cubicBezTo>
                  <a:cubicBezTo>
                    <a:pt x="625" y="35"/>
                    <a:pt x="623" y="35"/>
                    <a:pt x="621" y="35"/>
                  </a:cubicBezTo>
                  <a:lnTo>
                    <a:pt x="618" y="35"/>
                  </a:lnTo>
                  <a:close/>
                  <a:moveTo>
                    <a:pt x="596" y="36"/>
                  </a:moveTo>
                  <a:cubicBezTo>
                    <a:pt x="596" y="35"/>
                    <a:pt x="596" y="35"/>
                    <a:pt x="596" y="35"/>
                  </a:cubicBezTo>
                  <a:cubicBezTo>
                    <a:pt x="593" y="35"/>
                    <a:pt x="593" y="35"/>
                    <a:pt x="593" y="35"/>
                  </a:cubicBezTo>
                  <a:cubicBezTo>
                    <a:pt x="591" y="35"/>
                    <a:pt x="589" y="35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2" y="37"/>
                    <a:pt x="594" y="37"/>
                  </a:cubicBezTo>
                  <a:cubicBezTo>
                    <a:pt x="597" y="37"/>
                    <a:pt x="597" y="37"/>
                    <a:pt x="597" y="37"/>
                  </a:cubicBezTo>
                  <a:cubicBezTo>
                    <a:pt x="597" y="36"/>
                    <a:pt x="597" y="36"/>
                    <a:pt x="597" y="36"/>
                  </a:cubicBezTo>
                  <a:cubicBezTo>
                    <a:pt x="594" y="36"/>
                    <a:pt x="594" y="36"/>
                    <a:pt x="594" y="36"/>
                  </a:cubicBezTo>
                  <a:cubicBezTo>
                    <a:pt x="593" y="36"/>
                    <a:pt x="593" y="36"/>
                    <a:pt x="593" y="36"/>
                  </a:cubicBezTo>
                  <a:cubicBezTo>
                    <a:pt x="593" y="36"/>
                    <a:pt x="593" y="36"/>
                    <a:pt x="593" y="36"/>
                  </a:cubicBezTo>
                  <a:cubicBezTo>
                    <a:pt x="592" y="36"/>
                    <a:pt x="592" y="36"/>
                    <a:pt x="592" y="36"/>
                  </a:cubicBezTo>
                  <a:cubicBezTo>
                    <a:pt x="592" y="36"/>
                    <a:pt x="592" y="36"/>
                    <a:pt x="593" y="36"/>
                  </a:cubicBezTo>
                  <a:lnTo>
                    <a:pt x="596" y="36"/>
                  </a:lnTo>
                  <a:close/>
                  <a:moveTo>
                    <a:pt x="599" y="37"/>
                  </a:moveTo>
                  <a:cubicBezTo>
                    <a:pt x="599" y="37"/>
                    <a:pt x="601" y="37"/>
                    <a:pt x="604" y="37"/>
                  </a:cubicBezTo>
                  <a:cubicBezTo>
                    <a:pt x="610" y="37"/>
                    <a:pt x="610" y="37"/>
                    <a:pt x="610" y="37"/>
                  </a:cubicBezTo>
                  <a:cubicBezTo>
                    <a:pt x="613" y="37"/>
                    <a:pt x="615" y="37"/>
                    <a:pt x="615" y="37"/>
                  </a:cubicBezTo>
                  <a:cubicBezTo>
                    <a:pt x="616" y="35"/>
                    <a:pt x="616" y="35"/>
                    <a:pt x="616" y="35"/>
                  </a:cubicBezTo>
                  <a:cubicBezTo>
                    <a:pt x="598" y="35"/>
                    <a:pt x="598" y="35"/>
                    <a:pt x="598" y="35"/>
                  </a:cubicBezTo>
                  <a:lnTo>
                    <a:pt x="599" y="37"/>
                  </a:lnTo>
                  <a:close/>
                  <a:moveTo>
                    <a:pt x="605" y="38"/>
                  </a:moveTo>
                  <a:cubicBezTo>
                    <a:pt x="604" y="38"/>
                    <a:pt x="604" y="38"/>
                    <a:pt x="604" y="38"/>
                  </a:cubicBezTo>
                  <a:cubicBezTo>
                    <a:pt x="604" y="38"/>
                    <a:pt x="604" y="38"/>
                    <a:pt x="605" y="38"/>
                  </a:cubicBezTo>
                  <a:cubicBezTo>
                    <a:pt x="609" y="38"/>
                    <a:pt x="609" y="38"/>
                    <a:pt x="609" y="38"/>
                  </a:cubicBezTo>
                  <a:cubicBezTo>
                    <a:pt x="610" y="38"/>
                    <a:pt x="610" y="38"/>
                    <a:pt x="610" y="38"/>
                  </a:cubicBezTo>
                  <a:cubicBezTo>
                    <a:pt x="610" y="38"/>
                    <a:pt x="610" y="38"/>
                    <a:pt x="609" y="38"/>
                  </a:cubicBezTo>
                  <a:lnTo>
                    <a:pt x="605" y="38"/>
                  </a:lnTo>
                  <a:close/>
                  <a:moveTo>
                    <a:pt x="604" y="39"/>
                  </a:moveTo>
                  <a:cubicBezTo>
                    <a:pt x="604" y="39"/>
                    <a:pt x="604" y="40"/>
                    <a:pt x="605" y="40"/>
                  </a:cubicBezTo>
                  <a:cubicBezTo>
                    <a:pt x="609" y="40"/>
                    <a:pt x="609" y="40"/>
                    <a:pt x="609" y="40"/>
                  </a:cubicBezTo>
                  <a:cubicBezTo>
                    <a:pt x="610" y="40"/>
                    <a:pt x="610" y="39"/>
                    <a:pt x="610" y="39"/>
                  </a:cubicBezTo>
                  <a:cubicBezTo>
                    <a:pt x="610" y="39"/>
                    <a:pt x="610" y="39"/>
                    <a:pt x="609" y="39"/>
                  </a:cubicBezTo>
                  <a:cubicBezTo>
                    <a:pt x="605" y="39"/>
                    <a:pt x="605" y="39"/>
                    <a:pt x="605" y="39"/>
                  </a:cubicBezTo>
                  <a:cubicBezTo>
                    <a:pt x="604" y="39"/>
                    <a:pt x="604" y="39"/>
                    <a:pt x="604" y="39"/>
                  </a:cubicBezTo>
                  <a:close/>
                  <a:moveTo>
                    <a:pt x="599" y="40"/>
                  </a:moveTo>
                  <a:cubicBezTo>
                    <a:pt x="599" y="40"/>
                    <a:pt x="600" y="40"/>
                    <a:pt x="600" y="40"/>
                  </a:cubicBezTo>
                  <a:cubicBezTo>
                    <a:pt x="614" y="40"/>
                    <a:pt x="614" y="40"/>
                    <a:pt x="614" y="40"/>
                  </a:cubicBezTo>
                  <a:cubicBezTo>
                    <a:pt x="614" y="40"/>
                    <a:pt x="615" y="40"/>
                    <a:pt x="615" y="40"/>
                  </a:cubicBezTo>
                  <a:cubicBezTo>
                    <a:pt x="615" y="40"/>
                    <a:pt x="614" y="40"/>
                    <a:pt x="614" y="40"/>
                  </a:cubicBezTo>
                  <a:cubicBezTo>
                    <a:pt x="600" y="40"/>
                    <a:pt x="600" y="40"/>
                    <a:pt x="600" y="40"/>
                  </a:cubicBezTo>
                  <a:cubicBezTo>
                    <a:pt x="600" y="40"/>
                    <a:pt x="599" y="40"/>
                    <a:pt x="599" y="40"/>
                  </a:cubicBezTo>
                  <a:close/>
                  <a:moveTo>
                    <a:pt x="608" y="39"/>
                  </a:moveTo>
                  <a:cubicBezTo>
                    <a:pt x="609" y="38"/>
                    <a:pt x="609" y="38"/>
                    <a:pt x="609" y="38"/>
                  </a:cubicBezTo>
                  <a:cubicBezTo>
                    <a:pt x="609" y="38"/>
                    <a:pt x="608" y="38"/>
                    <a:pt x="607" y="38"/>
                  </a:cubicBezTo>
                  <a:cubicBezTo>
                    <a:pt x="606" y="38"/>
                    <a:pt x="605" y="38"/>
                    <a:pt x="605" y="38"/>
                  </a:cubicBezTo>
                  <a:cubicBezTo>
                    <a:pt x="606" y="39"/>
                    <a:pt x="606" y="39"/>
                    <a:pt x="606" y="39"/>
                  </a:cubicBezTo>
                  <a:cubicBezTo>
                    <a:pt x="606" y="39"/>
                    <a:pt x="606" y="39"/>
                    <a:pt x="607" y="39"/>
                  </a:cubicBezTo>
                  <a:cubicBezTo>
                    <a:pt x="608" y="39"/>
                    <a:pt x="608" y="39"/>
                    <a:pt x="608" y="39"/>
                  </a:cubicBezTo>
                  <a:close/>
                  <a:moveTo>
                    <a:pt x="208" y="27"/>
                  </a:moveTo>
                  <a:cubicBezTo>
                    <a:pt x="204" y="27"/>
                    <a:pt x="204" y="27"/>
                    <a:pt x="204" y="27"/>
                  </a:cubicBezTo>
                  <a:cubicBezTo>
                    <a:pt x="204" y="28"/>
                    <a:pt x="204" y="28"/>
                    <a:pt x="204" y="28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2" y="28"/>
                    <a:pt x="215" y="27"/>
                    <a:pt x="215" y="27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3" y="26"/>
                    <a:pt x="210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10" y="26"/>
                    <a:pt x="210" y="26"/>
                    <a:pt x="210" y="26"/>
                  </a:cubicBezTo>
                  <a:cubicBezTo>
                    <a:pt x="211" y="26"/>
                    <a:pt x="213" y="26"/>
                    <a:pt x="213" y="26"/>
                  </a:cubicBezTo>
                  <a:cubicBezTo>
                    <a:pt x="211" y="27"/>
                    <a:pt x="211" y="27"/>
                    <a:pt x="211" y="27"/>
                  </a:cubicBezTo>
                  <a:cubicBezTo>
                    <a:pt x="211" y="27"/>
                    <a:pt x="210" y="27"/>
                    <a:pt x="208" y="27"/>
                  </a:cubicBezTo>
                  <a:close/>
                  <a:moveTo>
                    <a:pt x="172" y="26"/>
                  </a:moveTo>
                  <a:cubicBezTo>
                    <a:pt x="172" y="26"/>
                    <a:pt x="172" y="26"/>
                    <a:pt x="172" y="26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4" y="26"/>
                    <a:pt x="161" y="26"/>
                    <a:pt x="161" y="26"/>
                  </a:cubicBezTo>
                  <a:cubicBezTo>
                    <a:pt x="161" y="26"/>
                    <a:pt x="161" y="26"/>
                    <a:pt x="161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6" y="28"/>
                    <a:pt x="170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7"/>
                    <a:pt x="167" y="27"/>
                    <a:pt x="167" y="27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5" y="26"/>
                    <a:pt x="166" y="26"/>
                    <a:pt x="168" y="26"/>
                  </a:cubicBezTo>
                  <a:lnTo>
                    <a:pt x="172" y="26"/>
                  </a:lnTo>
                  <a:close/>
                  <a:moveTo>
                    <a:pt x="201" y="28"/>
                  </a:moveTo>
                  <a:cubicBezTo>
                    <a:pt x="202" y="25"/>
                    <a:pt x="202" y="25"/>
                    <a:pt x="202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9"/>
                    <a:pt x="180" y="29"/>
                    <a:pt x="185" y="29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8" y="29"/>
                    <a:pt x="201" y="29"/>
                    <a:pt x="201" y="28"/>
                  </a:cubicBezTo>
                  <a:close/>
                  <a:moveTo>
                    <a:pt x="186" y="29"/>
                  </a:moveTo>
                  <a:cubicBezTo>
                    <a:pt x="185" y="29"/>
                    <a:pt x="184" y="29"/>
                    <a:pt x="184" y="29"/>
                  </a:cubicBezTo>
                  <a:cubicBezTo>
                    <a:pt x="184" y="29"/>
                    <a:pt x="185" y="30"/>
                    <a:pt x="186" y="30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0"/>
                    <a:pt x="194" y="29"/>
                    <a:pt x="194" y="29"/>
                  </a:cubicBezTo>
                  <a:cubicBezTo>
                    <a:pt x="194" y="29"/>
                    <a:pt x="193" y="29"/>
                    <a:pt x="192" y="29"/>
                  </a:cubicBezTo>
                  <a:lnTo>
                    <a:pt x="186" y="29"/>
                  </a:lnTo>
                  <a:close/>
                  <a:moveTo>
                    <a:pt x="184" y="32"/>
                  </a:moveTo>
                  <a:cubicBezTo>
                    <a:pt x="184" y="32"/>
                    <a:pt x="185" y="32"/>
                    <a:pt x="186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3" y="32"/>
                    <a:pt x="194" y="32"/>
                    <a:pt x="194" y="32"/>
                  </a:cubicBezTo>
                  <a:cubicBezTo>
                    <a:pt x="194" y="32"/>
                    <a:pt x="193" y="32"/>
                    <a:pt x="192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5" y="32"/>
                    <a:pt x="184" y="32"/>
                    <a:pt x="184" y="32"/>
                  </a:cubicBezTo>
                  <a:close/>
                  <a:moveTo>
                    <a:pt x="177" y="33"/>
                  </a:moveTo>
                  <a:cubicBezTo>
                    <a:pt x="177" y="33"/>
                    <a:pt x="178" y="33"/>
                    <a:pt x="179" y="33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3"/>
                    <a:pt x="201" y="33"/>
                    <a:pt x="201" y="33"/>
                  </a:cubicBezTo>
                  <a:cubicBezTo>
                    <a:pt x="201" y="32"/>
                    <a:pt x="200" y="32"/>
                    <a:pt x="199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78" y="32"/>
                    <a:pt x="177" y="32"/>
                    <a:pt x="177" y="33"/>
                  </a:cubicBezTo>
                  <a:close/>
                  <a:moveTo>
                    <a:pt x="191" y="31"/>
                  </a:moveTo>
                  <a:cubicBezTo>
                    <a:pt x="192" y="30"/>
                    <a:pt x="192" y="30"/>
                    <a:pt x="192" y="30"/>
                  </a:cubicBezTo>
                  <a:cubicBezTo>
                    <a:pt x="192" y="30"/>
                    <a:pt x="190" y="30"/>
                    <a:pt x="189" y="30"/>
                  </a:cubicBezTo>
                  <a:cubicBezTo>
                    <a:pt x="188" y="30"/>
                    <a:pt x="186" y="30"/>
                    <a:pt x="186" y="30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31"/>
                    <a:pt x="188" y="32"/>
                    <a:pt x="189" y="32"/>
                  </a:cubicBezTo>
                  <a:cubicBezTo>
                    <a:pt x="190" y="32"/>
                    <a:pt x="191" y="31"/>
                    <a:pt x="191" y="31"/>
                  </a:cubicBezTo>
                  <a:close/>
                  <a:moveTo>
                    <a:pt x="510" y="65"/>
                  </a:move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10" y="65"/>
                    <a:pt x="510" y="65"/>
                    <a:pt x="510" y="65"/>
                  </a:cubicBezTo>
                  <a:cubicBezTo>
                    <a:pt x="513" y="65"/>
                    <a:pt x="515" y="65"/>
                    <a:pt x="515" y="65"/>
                  </a:cubicBezTo>
                  <a:cubicBezTo>
                    <a:pt x="517" y="64"/>
                    <a:pt x="517" y="64"/>
                    <a:pt x="517" y="64"/>
                  </a:cubicBezTo>
                  <a:cubicBezTo>
                    <a:pt x="517" y="64"/>
                    <a:pt x="514" y="64"/>
                    <a:pt x="511" y="64"/>
                  </a:cubicBezTo>
                  <a:cubicBezTo>
                    <a:pt x="508" y="64"/>
                    <a:pt x="508" y="64"/>
                    <a:pt x="508" y="64"/>
                  </a:cubicBezTo>
                  <a:cubicBezTo>
                    <a:pt x="508" y="64"/>
                    <a:pt x="508" y="64"/>
                    <a:pt x="508" y="64"/>
                  </a:cubicBezTo>
                  <a:cubicBezTo>
                    <a:pt x="511" y="64"/>
                    <a:pt x="511" y="64"/>
                    <a:pt x="511" y="64"/>
                  </a:cubicBezTo>
                  <a:cubicBezTo>
                    <a:pt x="512" y="64"/>
                    <a:pt x="513" y="64"/>
                    <a:pt x="513" y="64"/>
                  </a:cubicBezTo>
                  <a:cubicBezTo>
                    <a:pt x="512" y="65"/>
                    <a:pt x="512" y="65"/>
                    <a:pt x="512" y="65"/>
                  </a:cubicBezTo>
                  <a:cubicBezTo>
                    <a:pt x="512" y="65"/>
                    <a:pt x="511" y="65"/>
                    <a:pt x="510" y="65"/>
                  </a:cubicBezTo>
                  <a:close/>
                  <a:moveTo>
                    <a:pt x="481" y="64"/>
                  </a:moveTo>
                  <a:cubicBezTo>
                    <a:pt x="481" y="64"/>
                    <a:pt x="481" y="64"/>
                    <a:pt x="481" y="64"/>
                  </a:cubicBezTo>
                  <a:cubicBezTo>
                    <a:pt x="477" y="64"/>
                    <a:pt x="477" y="64"/>
                    <a:pt x="477" y="64"/>
                  </a:cubicBezTo>
                  <a:cubicBezTo>
                    <a:pt x="474" y="64"/>
                    <a:pt x="472" y="64"/>
                    <a:pt x="472" y="64"/>
                  </a:cubicBezTo>
                  <a:cubicBezTo>
                    <a:pt x="472" y="64"/>
                    <a:pt x="472" y="64"/>
                    <a:pt x="472" y="64"/>
                  </a:cubicBezTo>
                  <a:cubicBezTo>
                    <a:pt x="473" y="65"/>
                    <a:pt x="473" y="65"/>
                    <a:pt x="473" y="65"/>
                  </a:cubicBezTo>
                  <a:cubicBezTo>
                    <a:pt x="473" y="65"/>
                    <a:pt x="476" y="65"/>
                    <a:pt x="479" y="65"/>
                  </a:cubicBezTo>
                  <a:cubicBezTo>
                    <a:pt x="482" y="65"/>
                    <a:pt x="482" y="65"/>
                    <a:pt x="482" y="65"/>
                  </a:cubicBezTo>
                  <a:cubicBezTo>
                    <a:pt x="482" y="65"/>
                    <a:pt x="482" y="65"/>
                    <a:pt x="482" y="65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77" y="65"/>
                    <a:pt x="476" y="65"/>
                    <a:pt x="476" y="65"/>
                  </a:cubicBezTo>
                  <a:cubicBezTo>
                    <a:pt x="476" y="65"/>
                    <a:pt x="476" y="65"/>
                    <a:pt x="476" y="65"/>
                  </a:cubicBezTo>
                  <a:cubicBezTo>
                    <a:pt x="475" y="64"/>
                    <a:pt x="475" y="64"/>
                    <a:pt x="475" y="64"/>
                  </a:cubicBezTo>
                  <a:cubicBezTo>
                    <a:pt x="475" y="64"/>
                    <a:pt x="476" y="64"/>
                    <a:pt x="477" y="64"/>
                  </a:cubicBezTo>
                  <a:lnTo>
                    <a:pt x="481" y="64"/>
                  </a:lnTo>
                  <a:close/>
                  <a:moveTo>
                    <a:pt x="491" y="66"/>
                  </a:moveTo>
                  <a:cubicBezTo>
                    <a:pt x="497" y="66"/>
                    <a:pt x="497" y="66"/>
                    <a:pt x="497" y="66"/>
                  </a:cubicBezTo>
                  <a:cubicBezTo>
                    <a:pt x="501" y="66"/>
                    <a:pt x="504" y="66"/>
                    <a:pt x="504" y="66"/>
                  </a:cubicBezTo>
                  <a:cubicBezTo>
                    <a:pt x="505" y="64"/>
                    <a:pt x="505" y="64"/>
                    <a:pt x="505" y="64"/>
                  </a:cubicBezTo>
                  <a:cubicBezTo>
                    <a:pt x="483" y="64"/>
                    <a:pt x="483" y="64"/>
                    <a:pt x="483" y="64"/>
                  </a:cubicBezTo>
                  <a:cubicBezTo>
                    <a:pt x="484" y="66"/>
                    <a:pt x="484" y="66"/>
                    <a:pt x="484" y="66"/>
                  </a:cubicBezTo>
                  <a:cubicBezTo>
                    <a:pt x="484" y="66"/>
                    <a:pt x="487" y="66"/>
                    <a:pt x="491" y="66"/>
                  </a:cubicBezTo>
                  <a:close/>
                  <a:moveTo>
                    <a:pt x="498" y="67"/>
                  </a:moveTo>
                  <a:cubicBezTo>
                    <a:pt x="498" y="67"/>
                    <a:pt x="498" y="67"/>
                    <a:pt x="497" y="67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1" y="67"/>
                    <a:pt x="490" y="67"/>
                    <a:pt x="490" y="67"/>
                  </a:cubicBezTo>
                  <a:cubicBezTo>
                    <a:pt x="490" y="67"/>
                    <a:pt x="491" y="67"/>
                    <a:pt x="492" y="67"/>
                  </a:cubicBezTo>
                  <a:cubicBezTo>
                    <a:pt x="497" y="67"/>
                    <a:pt x="497" y="67"/>
                    <a:pt x="497" y="67"/>
                  </a:cubicBezTo>
                  <a:cubicBezTo>
                    <a:pt x="498" y="67"/>
                    <a:pt x="498" y="67"/>
                    <a:pt x="498" y="67"/>
                  </a:cubicBezTo>
                  <a:close/>
                  <a:moveTo>
                    <a:pt x="497" y="69"/>
                  </a:moveTo>
                  <a:cubicBezTo>
                    <a:pt x="498" y="69"/>
                    <a:pt x="498" y="69"/>
                    <a:pt x="498" y="69"/>
                  </a:cubicBezTo>
                  <a:cubicBezTo>
                    <a:pt x="498" y="69"/>
                    <a:pt x="498" y="69"/>
                    <a:pt x="497" y="69"/>
                  </a:cubicBezTo>
                  <a:cubicBezTo>
                    <a:pt x="492" y="69"/>
                    <a:pt x="492" y="69"/>
                    <a:pt x="492" y="69"/>
                  </a:cubicBezTo>
                  <a:cubicBezTo>
                    <a:pt x="491" y="69"/>
                    <a:pt x="490" y="69"/>
                    <a:pt x="490" y="69"/>
                  </a:cubicBezTo>
                  <a:cubicBezTo>
                    <a:pt x="490" y="69"/>
                    <a:pt x="491" y="69"/>
                    <a:pt x="492" y="69"/>
                  </a:cubicBezTo>
                  <a:lnTo>
                    <a:pt x="497" y="69"/>
                  </a:lnTo>
                  <a:close/>
                  <a:moveTo>
                    <a:pt x="503" y="69"/>
                  </a:moveTo>
                  <a:cubicBezTo>
                    <a:pt x="503" y="69"/>
                    <a:pt x="504" y="69"/>
                    <a:pt x="504" y="69"/>
                  </a:cubicBezTo>
                  <a:cubicBezTo>
                    <a:pt x="504" y="69"/>
                    <a:pt x="503" y="69"/>
                    <a:pt x="503" y="69"/>
                  </a:cubicBezTo>
                  <a:cubicBezTo>
                    <a:pt x="486" y="69"/>
                    <a:pt x="486" y="69"/>
                    <a:pt x="486" y="69"/>
                  </a:cubicBezTo>
                  <a:cubicBezTo>
                    <a:pt x="485" y="69"/>
                    <a:pt x="485" y="69"/>
                    <a:pt x="485" y="69"/>
                  </a:cubicBezTo>
                  <a:cubicBezTo>
                    <a:pt x="485" y="69"/>
                    <a:pt x="485" y="69"/>
                    <a:pt x="486" y="69"/>
                  </a:cubicBezTo>
                  <a:lnTo>
                    <a:pt x="503" y="69"/>
                  </a:lnTo>
                  <a:close/>
                  <a:moveTo>
                    <a:pt x="493" y="68"/>
                  </a:moveTo>
                  <a:cubicBezTo>
                    <a:pt x="493" y="68"/>
                    <a:pt x="493" y="69"/>
                    <a:pt x="494" y="69"/>
                  </a:cubicBezTo>
                  <a:cubicBezTo>
                    <a:pt x="495" y="69"/>
                    <a:pt x="496" y="68"/>
                    <a:pt x="496" y="68"/>
                  </a:cubicBezTo>
                  <a:cubicBezTo>
                    <a:pt x="497" y="67"/>
                    <a:pt x="497" y="67"/>
                    <a:pt x="497" y="67"/>
                  </a:cubicBezTo>
                  <a:cubicBezTo>
                    <a:pt x="497" y="67"/>
                    <a:pt x="495" y="67"/>
                    <a:pt x="494" y="67"/>
                  </a:cubicBezTo>
                  <a:cubicBezTo>
                    <a:pt x="493" y="67"/>
                    <a:pt x="492" y="67"/>
                    <a:pt x="492" y="67"/>
                  </a:cubicBezTo>
                  <a:lnTo>
                    <a:pt x="493" y="68"/>
                  </a:lnTo>
                  <a:close/>
                  <a:moveTo>
                    <a:pt x="723" y="63"/>
                  </a:moveTo>
                  <a:cubicBezTo>
                    <a:pt x="729" y="62"/>
                    <a:pt x="733" y="62"/>
                    <a:pt x="732" y="61"/>
                  </a:cubicBezTo>
                  <a:cubicBezTo>
                    <a:pt x="731" y="61"/>
                    <a:pt x="726" y="60"/>
                    <a:pt x="721" y="60"/>
                  </a:cubicBezTo>
                  <a:cubicBezTo>
                    <a:pt x="715" y="60"/>
                    <a:pt x="711" y="61"/>
                    <a:pt x="712" y="62"/>
                  </a:cubicBezTo>
                  <a:cubicBezTo>
                    <a:pt x="713" y="62"/>
                    <a:pt x="718" y="63"/>
                    <a:pt x="723" y="63"/>
                  </a:cubicBezTo>
                  <a:close/>
                  <a:moveTo>
                    <a:pt x="727" y="63"/>
                  </a:moveTo>
                  <a:cubicBezTo>
                    <a:pt x="724" y="63"/>
                    <a:pt x="721" y="63"/>
                    <a:pt x="720" y="63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19" y="63"/>
                    <a:pt x="719" y="63"/>
                  </a:cubicBezTo>
                  <a:cubicBezTo>
                    <a:pt x="711" y="65"/>
                    <a:pt x="711" y="65"/>
                    <a:pt x="711" y="65"/>
                  </a:cubicBezTo>
                  <a:cubicBezTo>
                    <a:pt x="711" y="65"/>
                    <a:pt x="710" y="65"/>
                    <a:pt x="710" y="65"/>
                  </a:cubicBezTo>
                  <a:cubicBezTo>
                    <a:pt x="696" y="67"/>
                    <a:pt x="696" y="67"/>
                    <a:pt x="696" y="67"/>
                  </a:cubicBezTo>
                  <a:cubicBezTo>
                    <a:pt x="694" y="67"/>
                    <a:pt x="694" y="68"/>
                    <a:pt x="696" y="68"/>
                  </a:cubicBezTo>
                  <a:cubicBezTo>
                    <a:pt x="698" y="68"/>
                    <a:pt x="702" y="68"/>
                    <a:pt x="703" y="68"/>
                  </a:cubicBezTo>
                  <a:cubicBezTo>
                    <a:pt x="718" y="66"/>
                    <a:pt x="718" y="66"/>
                    <a:pt x="718" y="66"/>
                  </a:cubicBezTo>
                  <a:cubicBezTo>
                    <a:pt x="718" y="66"/>
                    <a:pt x="719" y="66"/>
                    <a:pt x="719" y="66"/>
                  </a:cubicBezTo>
                  <a:cubicBezTo>
                    <a:pt x="719" y="66"/>
                    <a:pt x="720" y="66"/>
                    <a:pt x="720" y="66"/>
                  </a:cubicBezTo>
                  <a:cubicBezTo>
                    <a:pt x="722" y="65"/>
                    <a:pt x="722" y="65"/>
                    <a:pt x="722" y="65"/>
                  </a:cubicBezTo>
                  <a:cubicBezTo>
                    <a:pt x="726" y="67"/>
                    <a:pt x="726" y="67"/>
                    <a:pt x="726" y="67"/>
                  </a:cubicBezTo>
                  <a:cubicBezTo>
                    <a:pt x="727" y="67"/>
                    <a:pt x="728" y="67"/>
                    <a:pt x="729" y="68"/>
                  </a:cubicBezTo>
                  <a:cubicBezTo>
                    <a:pt x="721" y="70"/>
                    <a:pt x="721" y="70"/>
                    <a:pt x="721" y="70"/>
                  </a:cubicBezTo>
                  <a:cubicBezTo>
                    <a:pt x="721" y="70"/>
                    <a:pt x="721" y="70"/>
                    <a:pt x="721" y="70"/>
                  </a:cubicBezTo>
                  <a:cubicBezTo>
                    <a:pt x="721" y="70"/>
                    <a:pt x="721" y="70"/>
                    <a:pt x="721" y="70"/>
                  </a:cubicBezTo>
                  <a:cubicBezTo>
                    <a:pt x="721" y="70"/>
                    <a:pt x="721" y="71"/>
                    <a:pt x="721" y="71"/>
                  </a:cubicBezTo>
                  <a:cubicBezTo>
                    <a:pt x="720" y="74"/>
                    <a:pt x="720" y="74"/>
                    <a:pt x="720" y="74"/>
                  </a:cubicBezTo>
                  <a:cubicBezTo>
                    <a:pt x="720" y="74"/>
                    <a:pt x="723" y="74"/>
                    <a:pt x="727" y="74"/>
                  </a:cubicBezTo>
                  <a:cubicBezTo>
                    <a:pt x="731" y="74"/>
                    <a:pt x="733" y="74"/>
                    <a:pt x="733" y="74"/>
                  </a:cubicBezTo>
                  <a:cubicBezTo>
                    <a:pt x="734" y="71"/>
                    <a:pt x="734" y="71"/>
                    <a:pt x="734" y="71"/>
                  </a:cubicBezTo>
                  <a:cubicBezTo>
                    <a:pt x="742" y="69"/>
                    <a:pt x="742" y="69"/>
                    <a:pt x="742" y="69"/>
                  </a:cubicBezTo>
                  <a:cubicBezTo>
                    <a:pt x="758" y="73"/>
                    <a:pt x="758" y="73"/>
                    <a:pt x="758" y="73"/>
                  </a:cubicBezTo>
                  <a:cubicBezTo>
                    <a:pt x="759" y="74"/>
                    <a:pt x="763" y="74"/>
                    <a:pt x="766" y="74"/>
                  </a:cubicBezTo>
                  <a:cubicBezTo>
                    <a:pt x="769" y="74"/>
                    <a:pt x="771" y="73"/>
                    <a:pt x="770" y="73"/>
                  </a:cubicBezTo>
                  <a:cubicBezTo>
                    <a:pt x="751" y="67"/>
                    <a:pt x="751" y="67"/>
                    <a:pt x="751" y="67"/>
                  </a:cubicBezTo>
                  <a:cubicBezTo>
                    <a:pt x="752" y="67"/>
                    <a:pt x="752" y="67"/>
                    <a:pt x="751" y="66"/>
                  </a:cubicBezTo>
                  <a:cubicBezTo>
                    <a:pt x="745" y="64"/>
                    <a:pt x="745" y="64"/>
                    <a:pt x="745" y="64"/>
                  </a:cubicBezTo>
                  <a:cubicBezTo>
                    <a:pt x="748" y="64"/>
                    <a:pt x="748" y="64"/>
                    <a:pt x="748" y="64"/>
                  </a:cubicBezTo>
                  <a:cubicBezTo>
                    <a:pt x="754" y="66"/>
                    <a:pt x="754" y="66"/>
                    <a:pt x="754" y="66"/>
                  </a:cubicBezTo>
                  <a:cubicBezTo>
                    <a:pt x="755" y="66"/>
                    <a:pt x="758" y="66"/>
                    <a:pt x="761" y="66"/>
                  </a:cubicBezTo>
                  <a:cubicBezTo>
                    <a:pt x="763" y="66"/>
                    <a:pt x="765" y="66"/>
                    <a:pt x="764" y="66"/>
                  </a:cubicBezTo>
                  <a:cubicBezTo>
                    <a:pt x="757" y="63"/>
                    <a:pt x="757" y="63"/>
                    <a:pt x="757" y="63"/>
                  </a:cubicBezTo>
                  <a:cubicBezTo>
                    <a:pt x="756" y="63"/>
                    <a:pt x="754" y="63"/>
                    <a:pt x="752" y="63"/>
                  </a:cubicBezTo>
                  <a:cubicBezTo>
                    <a:pt x="738" y="63"/>
                    <a:pt x="738" y="63"/>
                    <a:pt x="738" y="63"/>
                  </a:cubicBezTo>
                  <a:cubicBezTo>
                    <a:pt x="735" y="63"/>
                    <a:pt x="731" y="62"/>
                    <a:pt x="727" y="63"/>
                  </a:cubicBezTo>
                  <a:close/>
                  <a:moveTo>
                    <a:pt x="1278" y="53"/>
                  </a:moveTo>
                  <a:cubicBezTo>
                    <a:pt x="1297" y="53"/>
                    <a:pt x="1313" y="51"/>
                    <a:pt x="1313" y="49"/>
                  </a:cubicBezTo>
                  <a:cubicBezTo>
                    <a:pt x="1313" y="47"/>
                    <a:pt x="1297" y="45"/>
                    <a:pt x="1278" y="45"/>
                  </a:cubicBezTo>
                  <a:cubicBezTo>
                    <a:pt x="1258" y="45"/>
                    <a:pt x="1243" y="47"/>
                    <a:pt x="1243" y="49"/>
                  </a:cubicBezTo>
                  <a:cubicBezTo>
                    <a:pt x="1243" y="51"/>
                    <a:pt x="1258" y="53"/>
                    <a:pt x="1278" y="53"/>
                  </a:cubicBezTo>
                  <a:close/>
                  <a:moveTo>
                    <a:pt x="724" y="49"/>
                  </a:moveTo>
                  <a:cubicBezTo>
                    <a:pt x="712" y="49"/>
                    <a:pt x="702" y="50"/>
                    <a:pt x="702" y="51"/>
                  </a:cubicBezTo>
                  <a:cubicBezTo>
                    <a:pt x="702" y="52"/>
                    <a:pt x="712" y="53"/>
                    <a:pt x="724" y="53"/>
                  </a:cubicBezTo>
                  <a:cubicBezTo>
                    <a:pt x="735" y="53"/>
                    <a:pt x="745" y="52"/>
                    <a:pt x="745" y="51"/>
                  </a:cubicBezTo>
                  <a:cubicBezTo>
                    <a:pt x="745" y="50"/>
                    <a:pt x="735" y="49"/>
                    <a:pt x="724" y="49"/>
                  </a:cubicBezTo>
                  <a:close/>
                  <a:moveTo>
                    <a:pt x="801" y="58"/>
                  </a:moveTo>
                  <a:cubicBezTo>
                    <a:pt x="801" y="60"/>
                    <a:pt x="811" y="61"/>
                    <a:pt x="823" y="61"/>
                  </a:cubicBezTo>
                  <a:cubicBezTo>
                    <a:pt x="834" y="61"/>
                    <a:pt x="844" y="60"/>
                    <a:pt x="844" y="58"/>
                  </a:cubicBezTo>
                  <a:cubicBezTo>
                    <a:pt x="844" y="57"/>
                    <a:pt x="834" y="56"/>
                    <a:pt x="823" y="56"/>
                  </a:cubicBezTo>
                  <a:cubicBezTo>
                    <a:pt x="811" y="56"/>
                    <a:pt x="801" y="57"/>
                    <a:pt x="801" y="58"/>
                  </a:cubicBezTo>
                  <a:close/>
                  <a:moveTo>
                    <a:pt x="261" y="43"/>
                  </a:moveTo>
                  <a:cubicBezTo>
                    <a:pt x="253" y="39"/>
                    <a:pt x="253" y="39"/>
                    <a:pt x="253" y="39"/>
                  </a:cubicBezTo>
                  <a:cubicBezTo>
                    <a:pt x="264" y="38"/>
                    <a:pt x="264" y="38"/>
                    <a:pt x="264" y="38"/>
                  </a:cubicBezTo>
                  <a:cubicBezTo>
                    <a:pt x="265" y="38"/>
                    <a:pt x="266" y="38"/>
                    <a:pt x="268" y="38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4" y="46"/>
                    <a:pt x="294" y="46"/>
                    <a:pt x="294" y="46"/>
                  </a:cubicBezTo>
                  <a:cubicBezTo>
                    <a:pt x="295" y="46"/>
                    <a:pt x="300" y="47"/>
                    <a:pt x="305" y="47"/>
                  </a:cubicBezTo>
                  <a:cubicBezTo>
                    <a:pt x="310" y="47"/>
                    <a:pt x="313" y="46"/>
                    <a:pt x="312" y="45"/>
                  </a:cubicBezTo>
                  <a:cubicBezTo>
                    <a:pt x="293" y="37"/>
                    <a:pt x="293" y="37"/>
                    <a:pt x="293" y="37"/>
                  </a:cubicBezTo>
                  <a:cubicBezTo>
                    <a:pt x="284" y="32"/>
                    <a:pt x="284" y="32"/>
                    <a:pt x="284" y="32"/>
                  </a:cubicBezTo>
                  <a:cubicBezTo>
                    <a:pt x="302" y="34"/>
                    <a:pt x="302" y="34"/>
                    <a:pt x="302" y="34"/>
                  </a:cubicBezTo>
                  <a:cubicBezTo>
                    <a:pt x="305" y="34"/>
                    <a:pt x="310" y="34"/>
                    <a:pt x="313" y="34"/>
                  </a:cubicBezTo>
                  <a:cubicBezTo>
                    <a:pt x="316" y="33"/>
                    <a:pt x="315" y="33"/>
                    <a:pt x="311" y="32"/>
                  </a:cubicBezTo>
                  <a:cubicBezTo>
                    <a:pt x="271" y="29"/>
                    <a:pt x="271" y="29"/>
                    <a:pt x="271" y="29"/>
                  </a:cubicBezTo>
                  <a:cubicBezTo>
                    <a:pt x="269" y="29"/>
                    <a:pt x="267" y="29"/>
                    <a:pt x="265" y="29"/>
                  </a:cubicBezTo>
                  <a:cubicBezTo>
                    <a:pt x="264" y="29"/>
                    <a:pt x="264" y="29"/>
                    <a:pt x="263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49" y="29"/>
                    <a:pt x="248" y="29"/>
                    <a:pt x="248" y="30"/>
                  </a:cubicBezTo>
                  <a:cubicBezTo>
                    <a:pt x="246" y="30"/>
                    <a:pt x="244" y="30"/>
                    <a:pt x="243" y="30"/>
                  </a:cubicBezTo>
                  <a:cubicBezTo>
                    <a:pt x="231" y="32"/>
                    <a:pt x="231" y="32"/>
                    <a:pt x="231" y="32"/>
                  </a:cubicBezTo>
                  <a:cubicBezTo>
                    <a:pt x="227" y="30"/>
                    <a:pt x="227" y="30"/>
                    <a:pt x="227" y="30"/>
                  </a:cubicBezTo>
                  <a:cubicBezTo>
                    <a:pt x="226" y="29"/>
                    <a:pt x="221" y="29"/>
                    <a:pt x="217" y="29"/>
                  </a:cubicBezTo>
                  <a:cubicBezTo>
                    <a:pt x="213" y="29"/>
                    <a:pt x="210" y="30"/>
                    <a:pt x="211" y="30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9" y="34"/>
                    <a:pt x="220" y="34"/>
                    <a:pt x="220" y="34"/>
                  </a:cubicBezTo>
                  <a:cubicBezTo>
                    <a:pt x="220" y="34"/>
                    <a:pt x="222" y="35"/>
                    <a:pt x="223" y="35"/>
                  </a:cubicBezTo>
                  <a:cubicBezTo>
                    <a:pt x="227" y="35"/>
                    <a:pt x="232" y="35"/>
                    <a:pt x="234" y="35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4" y="38"/>
                    <a:pt x="232" y="39"/>
                    <a:pt x="233" y="39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4" y="44"/>
                    <a:pt x="249" y="44"/>
                    <a:pt x="254" y="44"/>
                  </a:cubicBezTo>
                  <a:cubicBezTo>
                    <a:pt x="259" y="44"/>
                    <a:pt x="262" y="44"/>
                    <a:pt x="261" y="43"/>
                  </a:cubicBezTo>
                  <a:close/>
                  <a:moveTo>
                    <a:pt x="256" y="29"/>
                  </a:moveTo>
                  <a:cubicBezTo>
                    <a:pt x="265" y="29"/>
                    <a:pt x="271" y="28"/>
                    <a:pt x="269" y="27"/>
                  </a:cubicBezTo>
                  <a:cubicBezTo>
                    <a:pt x="267" y="26"/>
                    <a:pt x="258" y="25"/>
                    <a:pt x="248" y="25"/>
                  </a:cubicBezTo>
                  <a:cubicBezTo>
                    <a:pt x="239" y="26"/>
                    <a:pt x="233" y="27"/>
                    <a:pt x="235" y="28"/>
                  </a:cubicBezTo>
                  <a:cubicBezTo>
                    <a:pt x="237" y="29"/>
                    <a:pt x="246" y="29"/>
                    <a:pt x="256" y="29"/>
                  </a:cubicBezTo>
                  <a:close/>
                  <a:moveTo>
                    <a:pt x="1206" y="183"/>
                  </a:moveTo>
                  <a:cubicBezTo>
                    <a:pt x="1194" y="184"/>
                    <a:pt x="1194" y="184"/>
                    <a:pt x="1194" y="184"/>
                  </a:cubicBezTo>
                  <a:cubicBezTo>
                    <a:pt x="1194" y="184"/>
                    <a:pt x="1193" y="184"/>
                    <a:pt x="1193" y="184"/>
                  </a:cubicBezTo>
                  <a:cubicBezTo>
                    <a:pt x="1191" y="184"/>
                    <a:pt x="1190" y="184"/>
                    <a:pt x="1190" y="185"/>
                  </a:cubicBezTo>
                  <a:cubicBezTo>
                    <a:pt x="1185" y="187"/>
                    <a:pt x="1185" y="187"/>
                    <a:pt x="1185" y="187"/>
                  </a:cubicBezTo>
                  <a:cubicBezTo>
                    <a:pt x="1174" y="185"/>
                    <a:pt x="1174" y="185"/>
                    <a:pt x="1174" y="185"/>
                  </a:cubicBezTo>
                  <a:cubicBezTo>
                    <a:pt x="1172" y="185"/>
                    <a:pt x="1167" y="185"/>
                    <a:pt x="1163" y="185"/>
                  </a:cubicBezTo>
                  <a:cubicBezTo>
                    <a:pt x="1159" y="185"/>
                    <a:pt x="1158" y="186"/>
                    <a:pt x="1161" y="186"/>
                  </a:cubicBezTo>
                  <a:cubicBezTo>
                    <a:pt x="1181" y="189"/>
                    <a:pt x="1181" y="189"/>
                    <a:pt x="1181" y="189"/>
                  </a:cubicBezTo>
                  <a:cubicBezTo>
                    <a:pt x="1182" y="189"/>
                    <a:pt x="1182" y="189"/>
                    <a:pt x="1183" y="189"/>
                  </a:cubicBezTo>
                  <a:cubicBezTo>
                    <a:pt x="1184" y="190"/>
                    <a:pt x="1186" y="190"/>
                    <a:pt x="1188" y="190"/>
                  </a:cubicBezTo>
                  <a:cubicBezTo>
                    <a:pt x="1192" y="190"/>
                    <a:pt x="1197" y="190"/>
                    <a:pt x="1197" y="189"/>
                  </a:cubicBezTo>
                  <a:cubicBezTo>
                    <a:pt x="1201" y="187"/>
                    <a:pt x="1201" y="187"/>
                    <a:pt x="1201" y="187"/>
                  </a:cubicBezTo>
                  <a:cubicBezTo>
                    <a:pt x="1208" y="189"/>
                    <a:pt x="1208" y="189"/>
                    <a:pt x="1208" y="189"/>
                  </a:cubicBezTo>
                  <a:cubicBezTo>
                    <a:pt x="1208" y="188"/>
                    <a:pt x="1209" y="187"/>
                    <a:pt x="1209" y="186"/>
                  </a:cubicBezTo>
                  <a:cubicBezTo>
                    <a:pt x="1209" y="185"/>
                    <a:pt x="1210" y="184"/>
                    <a:pt x="1210" y="183"/>
                  </a:cubicBezTo>
                  <a:cubicBezTo>
                    <a:pt x="1209" y="183"/>
                    <a:pt x="1208" y="183"/>
                    <a:pt x="1207" y="183"/>
                  </a:cubicBezTo>
                  <a:cubicBezTo>
                    <a:pt x="1207" y="183"/>
                    <a:pt x="1206" y="183"/>
                    <a:pt x="1206" y="183"/>
                  </a:cubicBezTo>
                  <a:close/>
                  <a:moveTo>
                    <a:pt x="1199" y="183"/>
                  </a:moveTo>
                  <a:cubicBezTo>
                    <a:pt x="1207" y="183"/>
                    <a:pt x="1209" y="181"/>
                    <a:pt x="1203" y="181"/>
                  </a:cubicBezTo>
                  <a:cubicBezTo>
                    <a:pt x="1198" y="180"/>
                    <a:pt x="1187" y="180"/>
                    <a:pt x="1179" y="180"/>
                  </a:cubicBezTo>
                  <a:cubicBezTo>
                    <a:pt x="1171" y="181"/>
                    <a:pt x="1169" y="182"/>
                    <a:pt x="1174" y="183"/>
                  </a:cubicBezTo>
                  <a:cubicBezTo>
                    <a:pt x="1180" y="184"/>
                    <a:pt x="1191" y="184"/>
                    <a:pt x="1199" y="183"/>
                  </a:cubicBezTo>
                  <a:close/>
                  <a:moveTo>
                    <a:pt x="413" y="82"/>
                  </a:moveTo>
                  <a:cubicBezTo>
                    <a:pt x="418" y="82"/>
                    <a:pt x="421" y="82"/>
                    <a:pt x="419" y="81"/>
                  </a:cubicBezTo>
                  <a:cubicBezTo>
                    <a:pt x="411" y="78"/>
                    <a:pt x="411" y="78"/>
                    <a:pt x="411" y="78"/>
                  </a:cubicBezTo>
                  <a:cubicBezTo>
                    <a:pt x="423" y="76"/>
                    <a:pt x="423" y="76"/>
                    <a:pt x="423" y="76"/>
                  </a:cubicBezTo>
                  <a:cubicBezTo>
                    <a:pt x="424" y="76"/>
                    <a:pt x="425" y="76"/>
                    <a:pt x="427" y="76"/>
                  </a:cubicBezTo>
                  <a:cubicBezTo>
                    <a:pt x="435" y="76"/>
                    <a:pt x="435" y="76"/>
                    <a:pt x="435" y="76"/>
                  </a:cubicBezTo>
                  <a:cubicBezTo>
                    <a:pt x="453" y="84"/>
                    <a:pt x="453" y="84"/>
                    <a:pt x="453" y="84"/>
                  </a:cubicBezTo>
                  <a:cubicBezTo>
                    <a:pt x="454" y="85"/>
                    <a:pt x="459" y="85"/>
                    <a:pt x="464" y="85"/>
                  </a:cubicBezTo>
                  <a:cubicBezTo>
                    <a:pt x="469" y="85"/>
                    <a:pt x="472" y="84"/>
                    <a:pt x="471" y="84"/>
                  </a:cubicBezTo>
                  <a:cubicBezTo>
                    <a:pt x="452" y="75"/>
                    <a:pt x="452" y="75"/>
                    <a:pt x="452" y="75"/>
                  </a:cubicBezTo>
                  <a:cubicBezTo>
                    <a:pt x="443" y="71"/>
                    <a:pt x="443" y="71"/>
                    <a:pt x="443" y="71"/>
                  </a:cubicBezTo>
                  <a:cubicBezTo>
                    <a:pt x="474" y="73"/>
                    <a:pt x="474" y="73"/>
                    <a:pt x="474" y="73"/>
                  </a:cubicBezTo>
                  <a:cubicBezTo>
                    <a:pt x="478" y="73"/>
                    <a:pt x="483" y="73"/>
                    <a:pt x="485" y="73"/>
                  </a:cubicBezTo>
                  <a:cubicBezTo>
                    <a:pt x="488" y="72"/>
                    <a:pt x="487" y="72"/>
                    <a:pt x="484" y="72"/>
                  </a:cubicBezTo>
                  <a:cubicBezTo>
                    <a:pt x="430" y="67"/>
                    <a:pt x="430" y="67"/>
                    <a:pt x="430" y="67"/>
                  </a:cubicBezTo>
                  <a:cubicBezTo>
                    <a:pt x="428" y="67"/>
                    <a:pt x="426" y="67"/>
                    <a:pt x="423" y="67"/>
                  </a:cubicBezTo>
                  <a:cubicBezTo>
                    <a:pt x="423" y="67"/>
                    <a:pt x="423" y="67"/>
                    <a:pt x="422" y="67"/>
                  </a:cubicBezTo>
                  <a:cubicBezTo>
                    <a:pt x="408" y="68"/>
                    <a:pt x="408" y="68"/>
                    <a:pt x="408" y="68"/>
                  </a:cubicBezTo>
                  <a:cubicBezTo>
                    <a:pt x="408" y="68"/>
                    <a:pt x="407" y="68"/>
                    <a:pt x="406" y="68"/>
                  </a:cubicBezTo>
                  <a:cubicBezTo>
                    <a:pt x="405" y="68"/>
                    <a:pt x="403" y="68"/>
                    <a:pt x="402" y="68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4" y="68"/>
                    <a:pt x="380" y="67"/>
                    <a:pt x="376" y="67"/>
                  </a:cubicBezTo>
                  <a:cubicBezTo>
                    <a:pt x="372" y="67"/>
                    <a:pt x="369" y="68"/>
                    <a:pt x="370" y="68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78" y="72"/>
                    <a:pt x="378" y="72"/>
                    <a:pt x="379" y="72"/>
                  </a:cubicBezTo>
                  <a:cubicBezTo>
                    <a:pt x="379" y="73"/>
                    <a:pt x="380" y="73"/>
                    <a:pt x="382" y="73"/>
                  </a:cubicBezTo>
                  <a:cubicBezTo>
                    <a:pt x="386" y="73"/>
                    <a:pt x="391" y="73"/>
                    <a:pt x="393" y="73"/>
                  </a:cubicBezTo>
                  <a:cubicBezTo>
                    <a:pt x="402" y="71"/>
                    <a:pt x="402" y="71"/>
                    <a:pt x="402" y="71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396" y="76"/>
                    <a:pt x="396" y="76"/>
                    <a:pt x="396" y="76"/>
                  </a:cubicBezTo>
                  <a:cubicBezTo>
                    <a:pt x="393" y="77"/>
                    <a:pt x="391" y="77"/>
                    <a:pt x="392" y="77"/>
                  </a:cubicBezTo>
                  <a:cubicBezTo>
                    <a:pt x="401" y="82"/>
                    <a:pt x="401" y="82"/>
                    <a:pt x="401" y="82"/>
                  </a:cubicBezTo>
                  <a:cubicBezTo>
                    <a:pt x="403" y="82"/>
                    <a:pt x="408" y="82"/>
                    <a:pt x="413" y="82"/>
                  </a:cubicBezTo>
                  <a:close/>
                  <a:moveTo>
                    <a:pt x="394" y="66"/>
                  </a:moveTo>
                  <a:cubicBezTo>
                    <a:pt x="396" y="67"/>
                    <a:pt x="405" y="67"/>
                    <a:pt x="415" y="67"/>
                  </a:cubicBezTo>
                  <a:cubicBezTo>
                    <a:pt x="424" y="67"/>
                    <a:pt x="430" y="66"/>
                    <a:pt x="428" y="65"/>
                  </a:cubicBezTo>
                  <a:cubicBezTo>
                    <a:pt x="426" y="64"/>
                    <a:pt x="416" y="63"/>
                    <a:pt x="407" y="63"/>
                  </a:cubicBezTo>
                  <a:cubicBezTo>
                    <a:pt x="397" y="64"/>
                    <a:pt x="392" y="65"/>
                    <a:pt x="394" y="66"/>
                  </a:cubicBezTo>
                  <a:close/>
                  <a:moveTo>
                    <a:pt x="491" y="71"/>
                  </a:moveTo>
                  <a:cubicBezTo>
                    <a:pt x="490" y="71"/>
                    <a:pt x="490" y="72"/>
                    <a:pt x="492" y="72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7" y="73"/>
                    <a:pt x="507" y="73"/>
                    <a:pt x="507" y="73"/>
                  </a:cubicBezTo>
                  <a:cubicBezTo>
                    <a:pt x="505" y="74"/>
                    <a:pt x="505" y="74"/>
                    <a:pt x="509" y="75"/>
                  </a:cubicBezTo>
                  <a:cubicBezTo>
                    <a:pt x="513" y="75"/>
                    <a:pt x="518" y="75"/>
                    <a:pt x="521" y="74"/>
                  </a:cubicBezTo>
                  <a:cubicBezTo>
                    <a:pt x="542" y="71"/>
                    <a:pt x="542" y="71"/>
                    <a:pt x="542" y="71"/>
                  </a:cubicBezTo>
                  <a:cubicBezTo>
                    <a:pt x="549" y="75"/>
                    <a:pt x="549" y="75"/>
                    <a:pt x="549" y="75"/>
                  </a:cubicBezTo>
                  <a:cubicBezTo>
                    <a:pt x="534" y="77"/>
                    <a:pt x="534" y="77"/>
                    <a:pt x="534" y="77"/>
                  </a:cubicBezTo>
                  <a:cubicBezTo>
                    <a:pt x="530" y="77"/>
                    <a:pt x="528" y="77"/>
                    <a:pt x="529" y="78"/>
                  </a:cubicBezTo>
                  <a:cubicBezTo>
                    <a:pt x="535" y="81"/>
                    <a:pt x="535" y="81"/>
                    <a:pt x="535" y="81"/>
                  </a:cubicBezTo>
                  <a:cubicBezTo>
                    <a:pt x="536" y="82"/>
                    <a:pt x="541" y="82"/>
                    <a:pt x="547" y="82"/>
                  </a:cubicBezTo>
                  <a:cubicBezTo>
                    <a:pt x="552" y="82"/>
                    <a:pt x="555" y="81"/>
                    <a:pt x="554" y="81"/>
                  </a:cubicBezTo>
                  <a:cubicBezTo>
                    <a:pt x="549" y="78"/>
                    <a:pt x="549" y="78"/>
                    <a:pt x="549" y="78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2" y="77"/>
                    <a:pt x="564" y="76"/>
                    <a:pt x="565" y="76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588" y="84"/>
                    <a:pt x="588" y="84"/>
                    <a:pt x="588" y="84"/>
                  </a:cubicBezTo>
                  <a:cubicBezTo>
                    <a:pt x="588" y="85"/>
                    <a:pt x="594" y="85"/>
                    <a:pt x="599" y="85"/>
                  </a:cubicBezTo>
                  <a:cubicBezTo>
                    <a:pt x="604" y="85"/>
                    <a:pt x="607" y="84"/>
                    <a:pt x="607" y="84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0" y="74"/>
                    <a:pt x="590" y="74"/>
                    <a:pt x="590" y="74"/>
                  </a:cubicBezTo>
                  <a:cubicBezTo>
                    <a:pt x="588" y="73"/>
                    <a:pt x="588" y="73"/>
                    <a:pt x="588" y="73"/>
                  </a:cubicBezTo>
                  <a:cubicBezTo>
                    <a:pt x="584" y="71"/>
                    <a:pt x="584" y="71"/>
                    <a:pt x="584" y="71"/>
                  </a:cubicBezTo>
                  <a:cubicBezTo>
                    <a:pt x="602" y="72"/>
                    <a:pt x="602" y="72"/>
                    <a:pt x="602" y="72"/>
                  </a:cubicBezTo>
                  <a:cubicBezTo>
                    <a:pt x="606" y="73"/>
                    <a:pt x="611" y="73"/>
                    <a:pt x="614" y="72"/>
                  </a:cubicBezTo>
                  <a:cubicBezTo>
                    <a:pt x="617" y="72"/>
                    <a:pt x="616" y="71"/>
                    <a:pt x="612" y="71"/>
                  </a:cubicBezTo>
                  <a:cubicBezTo>
                    <a:pt x="572" y="67"/>
                    <a:pt x="572" y="67"/>
                    <a:pt x="572" y="67"/>
                  </a:cubicBezTo>
                  <a:cubicBezTo>
                    <a:pt x="570" y="67"/>
                    <a:pt x="568" y="67"/>
                    <a:pt x="565" y="67"/>
                  </a:cubicBezTo>
                  <a:cubicBezTo>
                    <a:pt x="565" y="67"/>
                    <a:pt x="565" y="67"/>
                    <a:pt x="564" y="67"/>
                  </a:cubicBezTo>
                  <a:cubicBezTo>
                    <a:pt x="550" y="68"/>
                    <a:pt x="550" y="68"/>
                    <a:pt x="550" y="68"/>
                  </a:cubicBezTo>
                  <a:cubicBezTo>
                    <a:pt x="549" y="68"/>
                    <a:pt x="548" y="68"/>
                    <a:pt x="548" y="68"/>
                  </a:cubicBezTo>
                  <a:cubicBezTo>
                    <a:pt x="546" y="68"/>
                    <a:pt x="544" y="68"/>
                    <a:pt x="543" y="68"/>
                  </a:cubicBezTo>
                  <a:cubicBezTo>
                    <a:pt x="512" y="73"/>
                    <a:pt x="512" y="73"/>
                    <a:pt x="512" y="73"/>
                  </a:cubicBezTo>
                  <a:cubicBezTo>
                    <a:pt x="495" y="71"/>
                    <a:pt x="495" y="71"/>
                    <a:pt x="495" y="71"/>
                  </a:cubicBezTo>
                  <a:cubicBezTo>
                    <a:pt x="494" y="71"/>
                    <a:pt x="492" y="71"/>
                    <a:pt x="491" y="71"/>
                  </a:cubicBezTo>
                  <a:close/>
                  <a:moveTo>
                    <a:pt x="550" y="63"/>
                  </a:moveTo>
                  <a:cubicBezTo>
                    <a:pt x="540" y="63"/>
                    <a:pt x="534" y="64"/>
                    <a:pt x="535" y="66"/>
                  </a:cubicBezTo>
                  <a:cubicBezTo>
                    <a:pt x="537" y="67"/>
                    <a:pt x="547" y="67"/>
                    <a:pt x="557" y="67"/>
                  </a:cubicBezTo>
                  <a:cubicBezTo>
                    <a:pt x="566" y="67"/>
                    <a:pt x="573" y="66"/>
                    <a:pt x="571" y="65"/>
                  </a:cubicBezTo>
                  <a:cubicBezTo>
                    <a:pt x="569" y="64"/>
                    <a:pt x="560" y="63"/>
                    <a:pt x="550" y="63"/>
                  </a:cubicBezTo>
                  <a:close/>
                  <a:moveTo>
                    <a:pt x="427" y="30"/>
                  </a:moveTo>
                  <a:cubicBezTo>
                    <a:pt x="425" y="30"/>
                    <a:pt x="424" y="31"/>
                    <a:pt x="426" y="31"/>
                  </a:cubicBezTo>
                  <a:cubicBezTo>
                    <a:pt x="445" y="34"/>
                    <a:pt x="445" y="34"/>
                    <a:pt x="445" y="34"/>
                  </a:cubicBezTo>
                  <a:cubicBezTo>
                    <a:pt x="448" y="38"/>
                    <a:pt x="448" y="38"/>
                    <a:pt x="448" y="38"/>
                  </a:cubicBezTo>
                  <a:cubicBezTo>
                    <a:pt x="448" y="38"/>
                    <a:pt x="448" y="38"/>
                    <a:pt x="448" y="38"/>
                  </a:cubicBezTo>
                  <a:cubicBezTo>
                    <a:pt x="444" y="43"/>
                    <a:pt x="444" y="43"/>
                    <a:pt x="444" y="43"/>
                  </a:cubicBezTo>
                  <a:cubicBezTo>
                    <a:pt x="444" y="43"/>
                    <a:pt x="446" y="44"/>
                    <a:pt x="450" y="44"/>
                  </a:cubicBezTo>
                  <a:cubicBezTo>
                    <a:pt x="453" y="44"/>
                    <a:pt x="456" y="43"/>
                    <a:pt x="456" y="43"/>
                  </a:cubicBezTo>
                  <a:cubicBezTo>
                    <a:pt x="460" y="38"/>
                    <a:pt x="460" y="38"/>
                    <a:pt x="460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7" y="43"/>
                    <a:pt x="469" y="44"/>
                    <a:pt x="473" y="44"/>
                  </a:cubicBezTo>
                  <a:cubicBezTo>
                    <a:pt x="476" y="44"/>
                    <a:pt x="478" y="43"/>
                    <a:pt x="478" y="43"/>
                  </a:cubicBezTo>
                  <a:cubicBezTo>
                    <a:pt x="474" y="38"/>
                    <a:pt x="474" y="38"/>
                    <a:pt x="474" y="38"/>
                  </a:cubicBezTo>
                  <a:cubicBezTo>
                    <a:pt x="474" y="38"/>
                    <a:pt x="474" y="38"/>
                    <a:pt x="474" y="38"/>
                  </a:cubicBezTo>
                  <a:cubicBezTo>
                    <a:pt x="477" y="34"/>
                    <a:pt x="477" y="34"/>
                    <a:pt x="477" y="34"/>
                  </a:cubicBezTo>
                  <a:cubicBezTo>
                    <a:pt x="497" y="31"/>
                    <a:pt x="497" y="31"/>
                    <a:pt x="497" y="31"/>
                  </a:cubicBezTo>
                  <a:cubicBezTo>
                    <a:pt x="498" y="31"/>
                    <a:pt x="498" y="30"/>
                    <a:pt x="495" y="30"/>
                  </a:cubicBezTo>
                  <a:cubicBezTo>
                    <a:pt x="493" y="30"/>
                    <a:pt x="490" y="30"/>
                    <a:pt x="488" y="30"/>
                  </a:cubicBezTo>
                  <a:cubicBezTo>
                    <a:pt x="471" y="33"/>
                    <a:pt x="471" y="33"/>
                    <a:pt x="471" y="33"/>
                  </a:cubicBezTo>
                  <a:cubicBezTo>
                    <a:pt x="469" y="33"/>
                    <a:pt x="468" y="33"/>
                    <a:pt x="466" y="33"/>
                  </a:cubicBezTo>
                  <a:cubicBezTo>
                    <a:pt x="466" y="33"/>
                    <a:pt x="466" y="33"/>
                    <a:pt x="466" y="33"/>
                  </a:cubicBezTo>
                  <a:cubicBezTo>
                    <a:pt x="457" y="33"/>
                    <a:pt x="457" y="33"/>
                    <a:pt x="457" y="33"/>
                  </a:cubicBezTo>
                  <a:cubicBezTo>
                    <a:pt x="456" y="33"/>
                    <a:pt x="456" y="33"/>
                    <a:pt x="456" y="33"/>
                  </a:cubicBezTo>
                  <a:cubicBezTo>
                    <a:pt x="455" y="33"/>
                    <a:pt x="453" y="33"/>
                    <a:pt x="452" y="33"/>
                  </a:cubicBezTo>
                  <a:cubicBezTo>
                    <a:pt x="434" y="30"/>
                    <a:pt x="434" y="30"/>
                    <a:pt x="434" y="30"/>
                  </a:cubicBezTo>
                  <a:cubicBezTo>
                    <a:pt x="433" y="30"/>
                    <a:pt x="429" y="30"/>
                    <a:pt x="427" y="30"/>
                  </a:cubicBezTo>
                  <a:close/>
                  <a:moveTo>
                    <a:pt x="472" y="32"/>
                  </a:moveTo>
                  <a:cubicBezTo>
                    <a:pt x="472" y="31"/>
                    <a:pt x="467" y="30"/>
                    <a:pt x="461" y="30"/>
                  </a:cubicBezTo>
                  <a:cubicBezTo>
                    <a:pt x="455" y="30"/>
                    <a:pt x="450" y="31"/>
                    <a:pt x="450" y="32"/>
                  </a:cubicBezTo>
                  <a:cubicBezTo>
                    <a:pt x="450" y="32"/>
                    <a:pt x="455" y="33"/>
                    <a:pt x="461" y="33"/>
                  </a:cubicBezTo>
                  <a:cubicBezTo>
                    <a:pt x="467" y="33"/>
                    <a:pt x="472" y="32"/>
                    <a:pt x="472" y="32"/>
                  </a:cubicBezTo>
                  <a:close/>
                  <a:moveTo>
                    <a:pt x="503" y="44"/>
                  </a:moveTo>
                  <a:cubicBezTo>
                    <a:pt x="420" y="44"/>
                    <a:pt x="420" y="44"/>
                    <a:pt x="420" y="44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503" y="61"/>
                    <a:pt x="503" y="61"/>
                    <a:pt x="503" y="61"/>
                  </a:cubicBezTo>
                  <a:lnTo>
                    <a:pt x="503" y="44"/>
                  </a:lnTo>
                  <a:close/>
                  <a:moveTo>
                    <a:pt x="328" y="61"/>
                  </a:moveTo>
                  <a:cubicBezTo>
                    <a:pt x="410" y="61"/>
                    <a:pt x="410" y="61"/>
                    <a:pt x="410" y="61"/>
                  </a:cubicBezTo>
                  <a:cubicBezTo>
                    <a:pt x="410" y="51"/>
                    <a:pt x="410" y="51"/>
                    <a:pt x="410" y="51"/>
                  </a:cubicBezTo>
                  <a:cubicBezTo>
                    <a:pt x="328" y="51"/>
                    <a:pt x="328" y="51"/>
                    <a:pt x="328" y="51"/>
                  </a:cubicBezTo>
                  <a:lnTo>
                    <a:pt x="328" y="61"/>
                  </a:lnTo>
                  <a:close/>
                  <a:moveTo>
                    <a:pt x="344" y="40"/>
                  </a:moveTo>
                  <a:cubicBezTo>
                    <a:pt x="344" y="44"/>
                    <a:pt x="344" y="44"/>
                    <a:pt x="344" y="44"/>
                  </a:cubicBezTo>
                  <a:cubicBezTo>
                    <a:pt x="344" y="44"/>
                    <a:pt x="346" y="44"/>
                    <a:pt x="349" y="44"/>
                  </a:cubicBezTo>
                  <a:cubicBezTo>
                    <a:pt x="352" y="44"/>
                    <a:pt x="354" y="44"/>
                    <a:pt x="354" y="44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43"/>
                    <a:pt x="356" y="43"/>
                    <a:pt x="356" y="43"/>
                  </a:cubicBezTo>
                  <a:cubicBezTo>
                    <a:pt x="356" y="44"/>
                    <a:pt x="356" y="44"/>
                    <a:pt x="356" y="44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50"/>
                    <a:pt x="359" y="50"/>
                    <a:pt x="362" y="50"/>
                  </a:cubicBezTo>
                  <a:cubicBezTo>
                    <a:pt x="365" y="50"/>
                    <a:pt x="368" y="50"/>
                    <a:pt x="368" y="49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70" y="45"/>
                    <a:pt x="370" y="45"/>
                    <a:pt x="370" y="45"/>
                  </a:cubicBezTo>
                  <a:cubicBezTo>
                    <a:pt x="370" y="49"/>
                    <a:pt x="370" y="49"/>
                    <a:pt x="370" y="49"/>
                  </a:cubicBezTo>
                  <a:cubicBezTo>
                    <a:pt x="370" y="50"/>
                    <a:pt x="373" y="50"/>
                    <a:pt x="376" y="50"/>
                  </a:cubicBezTo>
                  <a:cubicBezTo>
                    <a:pt x="379" y="50"/>
                    <a:pt x="382" y="50"/>
                    <a:pt x="382" y="49"/>
                  </a:cubicBezTo>
                  <a:cubicBezTo>
                    <a:pt x="382" y="44"/>
                    <a:pt x="382" y="44"/>
                    <a:pt x="382" y="44"/>
                  </a:cubicBezTo>
                  <a:cubicBezTo>
                    <a:pt x="382" y="43"/>
                    <a:pt x="382" y="43"/>
                    <a:pt x="382" y="43"/>
                  </a:cubicBezTo>
                  <a:cubicBezTo>
                    <a:pt x="382" y="41"/>
                    <a:pt x="382" y="41"/>
                    <a:pt x="382" y="41"/>
                  </a:cubicBezTo>
                  <a:cubicBezTo>
                    <a:pt x="384" y="41"/>
                    <a:pt x="384" y="41"/>
                    <a:pt x="384" y="41"/>
                  </a:cubicBezTo>
                  <a:cubicBezTo>
                    <a:pt x="384" y="44"/>
                    <a:pt x="384" y="44"/>
                    <a:pt x="384" y="44"/>
                  </a:cubicBezTo>
                  <a:cubicBezTo>
                    <a:pt x="384" y="44"/>
                    <a:pt x="386" y="44"/>
                    <a:pt x="389" y="44"/>
                  </a:cubicBezTo>
                  <a:cubicBezTo>
                    <a:pt x="392" y="44"/>
                    <a:pt x="394" y="44"/>
                    <a:pt x="394" y="44"/>
                  </a:cubicBezTo>
                  <a:cubicBezTo>
                    <a:pt x="394" y="40"/>
                    <a:pt x="394" y="40"/>
                    <a:pt x="394" y="40"/>
                  </a:cubicBezTo>
                  <a:cubicBezTo>
                    <a:pt x="394" y="40"/>
                    <a:pt x="394" y="40"/>
                    <a:pt x="394" y="40"/>
                  </a:cubicBezTo>
                  <a:cubicBezTo>
                    <a:pt x="394" y="40"/>
                    <a:pt x="394" y="40"/>
                    <a:pt x="394" y="40"/>
                  </a:cubicBezTo>
                  <a:cubicBezTo>
                    <a:pt x="394" y="40"/>
                    <a:pt x="394" y="40"/>
                    <a:pt x="394" y="40"/>
                  </a:cubicBezTo>
                  <a:cubicBezTo>
                    <a:pt x="393" y="39"/>
                    <a:pt x="380" y="39"/>
                    <a:pt x="375" y="39"/>
                  </a:cubicBezTo>
                  <a:cubicBezTo>
                    <a:pt x="374" y="39"/>
                    <a:pt x="374" y="39"/>
                    <a:pt x="374" y="39"/>
                  </a:cubicBezTo>
                  <a:cubicBezTo>
                    <a:pt x="366" y="39"/>
                    <a:pt x="366" y="39"/>
                    <a:pt x="366" y="39"/>
                  </a:cubicBezTo>
                  <a:cubicBezTo>
                    <a:pt x="366" y="39"/>
                    <a:pt x="344" y="39"/>
                    <a:pt x="344" y="40"/>
                  </a:cubicBezTo>
                  <a:close/>
                  <a:moveTo>
                    <a:pt x="380" y="37"/>
                  </a:moveTo>
                  <a:cubicBezTo>
                    <a:pt x="380" y="37"/>
                    <a:pt x="375" y="36"/>
                    <a:pt x="369" y="36"/>
                  </a:cubicBezTo>
                  <a:cubicBezTo>
                    <a:pt x="363" y="36"/>
                    <a:pt x="358" y="37"/>
                    <a:pt x="358" y="37"/>
                  </a:cubicBezTo>
                  <a:cubicBezTo>
                    <a:pt x="358" y="38"/>
                    <a:pt x="363" y="39"/>
                    <a:pt x="369" y="39"/>
                  </a:cubicBezTo>
                  <a:cubicBezTo>
                    <a:pt x="375" y="39"/>
                    <a:pt x="380" y="38"/>
                    <a:pt x="380" y="37"/>
                  </a:cubicBezTo>
                  <a:close/>
                  <a:moveTo>
                    <a:pt x="512" y="61"/>
                  </a:moveTo>
                  <a:cubicBezTo>
                    <a:pt x="595" y="61"/>
                    <a:pt x="595" y="61"/>
                    <a:pt x="595" y="61"/>
                  </a:cubicBezTo>
                  <a:cubicBezTo>
                    <a:pt x="595" y="52"/>
                    <a:pt x="595" y="52"/>
                    <a:pt x="595" y="52"/>
                  </a:cubicBezTo>
                  <a:cubicBezTo>
                    <a:pt x="512" y="52"/>
                    <a:pt x="512" y="52"/>
                    <a:pt x="512" y="52"/>
                  </a:cubicBezTo>
                  <a:lnTo>
                    <a:pt x="512" y="61"/>
                  </a:lnTo>
                  <a:close/>
                  <a:moveTo>
                    <a:pt x="578" y="42"/>
                  </a:moveTo>
                  <a:cubicBezTo>
                    <a:pt x="578" y="42"/>
                    <a:pt x="578" y="42"/>
                    <a:pt x="578" y="42"/>
                  </a:cubicBezTo>
                  <a:cubicBezTo>
                    <a:pt x="577" y="41"/>
                    <a:pt x="565" y="40"/>
                    <a:pt x="559" y="40"/>
                  </a:cubicBezTo>
                  <a:cubicBezTo>
                    <a:pt x="559" y="40"/>
                    <a:pt x="559" y="40"/>
                    <a:pt x="558" y="40"/>
                  </a:cubicBezTo>
                  <a:cubicBezTo>
                    <a:pt x="550" y="40"/>
                    <a:pt x="550" y="40"/>
                    <a:pt x="550" y="40"/>
                  </a:cubicBezTo>
                  <a:cubicBezTo>
                    <a:pt x="550" y="40"/>
                    <a:pt x="528" y="40"/>
                    <a:pt x="528" y="42"/>
                  </a:cubicBezTo>
                  <a:cubicBezTo>
                    <a:pt x="528" y="45"/>
                    <a:pt x="528" y="45"/>
                    <a:pt x="528" y="45"/>
                  </a:cubicBezTo>
                  <a:cubicBezTo>
                    <a:pt x="528" y="45"/>
                    <a:pt x="531" y="46"/>
                    <a:pt x="533" y="46"/>
                  </a:cubicBezTo>
                  <a:cubicBezTo>
                    <a:pt x="536" y="46"/>
                    <a:pt x="539" y="45"/>
                    <a:pt x="539" y="45"/>
                  </a:cubicBezTo>
                  <a:cubicBezTo>
                    <a:pt x="539" y="42"/>
                    <a:pt x="539" y="42"/>
                    <a:pt x="539" y="42"/>
                  </a:cubicBezTo>
                  <a:cubicBezTo>
                    <a:pt x="541" y="42"/>
                    <a:pt x="541" y="42"/>
                    <a:pt x="541" y="42"/>
                  </a:cubicBezTo>
                  <a:cubicBezTo>
                    <a:pt x="541" y="44"/>
                    <a:pt x="541" y="44"/>
                    <a:pt x="541" y="44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51"/>
                    <a:pt x="541" y="51"/>
                    <a:pt x="541" y="51"/>
                  </a:cubicBezTo>
                  <a:cubicBezTo>
                    <a:pt x="541" y="51"/>
                    <a:pt x="543" y="52"/>
                    <a:pt x="547" y="52"/>
                  </a:cubicBezTo>
                  <a:cubicBezTo>
                    <a:pt x="550" y="52"/>
                    <a:pt x="553" y="51"/>
                    <a:pt x="553" y="51"/>
                  </a:cubicBezTo>
                  <a:cubicBezTo>
                    <a:pt x="553" y="46"/>
                    <a:pt x="553" y="46"/>
                    <a:pt x="553" y="46"/>
                  </a:cubicBezTo>
                  <a:cubicBezTo>
                    <a:pt x="555" y="46"/>
                    <a:pt x="555" y="46"/>
                    <a:pt x="555" y="46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5" y="51"/>
                    <a:pt x="557" y="52"/>
                    <a:pt x="561" y="52"/>
                  </a:cubicBezTo>
                  <a:cubicBezTo>
                    <a:pt x="564" y="52"/>
                    <a:pt x="567" y="51"/>
                    <a:pt x="567" y="51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67" y="44"/>
                    <a:pt x="567" y="44"/>
                    <a:pt x="567" y="44"/>
                  </a:cubicBezTo>
                  <a:cubicBezTo>
                    <a:pt x="567" y="42"/>
                    <a:pt x="567" y="42"/>
                    <a:pt x="567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5"/>
                    <a:pt x="568" y="45"/>
                    <a:pt x="568" y="45"/>
                  </a:cubicBezTo>
                  <a:cubicBezTo>
                    <a:pt x="568" y="45"/>
                    <a:pt x="571" y="46"/>
                    <a:pt x="573" y="46"/>
                  </a:cubicBezTo>
                  <a:cubicBezTo>
                    <a:pt x="576" y="46"/>
                    <a:pt x="578" y="45"/>
                    <a:pt x="578" y="45"/>
                  </a:cubicBezTo>
                  <a:cubicBezTo>
                    <a:pt x="578" y="42"/>
                    <a:pt x="578" y="42"/>
                    <a:pt x="578" y="42"/>
                  </a:cubicBezTo>
                  <a:cubicBezTo>
                    <a:pt x="578" y="42"/>
                    <a:pt x="578" y="42"/>
                    <a:pt x="578" y="42"/>
                  </a:cubicBezTo>
                  <a:cubicBezTo>
                    <a:pt x="578" y="42"/>
                    <a:pt x="578" y="42"/>
                    <a:pt x="578" y="42"/>
                  </a:cubicBezTo>
                  <a:close/>
                  <a:moveTo>
                    <a:pt x="554" y="38"/>
                  </a:moveTo>
                  <a:cubicBezTo>
                    <a:pt x="547" y="38"/>
                    <a:pt x="542" y="38"/>
                    <a:pt x="542" y="39"/>
                  </a:cubicBezTo>
                  <a:cubicBezTo>
                    <a:pt x="542" y="40"/>
                    <a:pt x="547" y="40"/>
                    <a:pt x="554" y="40"/>
                  </a:cubicBezTo>
                  <a:cubicBezTo>
                    <a:pt x="560" y="40"/>
                    <a:pt x="565" y="40"/>
                    <a:pt x="565" y="39"/>
                  </a:cubicBezTo>
                  <a:cubicBezTo>
                    <a:pt x="565" y="38"/>
                    <a:pt x="560" y="38"/>
                    <a:pt x="554" y="38"/>
                  </a:cubicBezTo>
                  <a:close/>
                  <a:moveTo>
                    <a:pt x="649" y="96"/>
                  </a:moveTo>
                  <a:cubicBezTo>
                    <a:pt x="646" y="95"/>
                    <a:pt x="641" y="95"/>
                    <a:pt x="639" y="96"/>
                  </a:cubicBezTo>
                  <a:cubicBezTo>
                    <a:pt x="612" y="100"/>
                    <a:pt x="612" y="100"/>
                    <a:pt x="612" y="100"/>
                  </a:cubicBezTo>
                  <a:cubicBezTo>
                    <a:pt x="610" y="100"/>
                    <a:pt x="608" y="100"/>
                    <a:pt x="605" y="100"/>
                  </a:cubicBezTo>
                  <a:cubicBezTo>
                    <a:pt x="604" y="100"/>
                    <a:pt x="604" y="100"/>
                    <a:pt x="604" y="100"/>
                  </a:cubicBezTo>
                  <a:cubicBezTo>
                    <a:pt x="591" y="100"/>
                    <a:pt x="591" y="100"/>
                    <a:pt x="591" y="100"/>
                  </a:cubicBezTo>
                  <a:cubicBezTo>
                    <a:pt x="590" y="100"/>
                    <a:pt x="590" y="100"/>
                    <a:pt x="590" y="100"/>
                  </a:cubicBezTo>
                  <a:cubicBezTo>
                    <a:pt x="588" y="100"/>
                    <a:pt x="585" y="100"/>
                    <a:pt x="583" y="100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4" y="95"/>
                    <a:pt x="549" y="95"/>
                    <a:pt x="546" y="96"/>
                  </a:cubicBezTo>
                  <a:cubicBezTo>
                    <a:pt x="542" y="96"/>
                    <a:pt x="541" y="96"/>
                    <a:pt x="544" y="97"/>
                  </a:cubicBezTo>
                  <a:cubicBezTo>
                    <a:pt x="573" y="101"/>
                    <a:pt x="573" y="101"/>
                    <a:pt x="573" y="101"/>
                  </a:cubicBezTo>
                  <a:cubicBezTo>
                    <a:pt x="578" y="107"/>
                    <a:pt x="578" y="107"/>
                    <a:pt x="578" y="107"/>
                  </a:cubicBezTo>
                  <a:cubicBezTo>
                    <a:pt x="578" y="107"/>
                    <a:pt x="578" y="107"/>
                    <a:pt x="578" y="107"/>
                  </a:cubicBezTo>
                  <a:cubicBezTo>
                    <a:pt x="572" y="115"/>
                    <a:pt x="572" y="115"/>
                    <a:pt x="572" y="115"/>
                  </a:cubicBezTo>
                  <a:cubicBezTo>
                    <a:pt x="571" y="116"/>
                    <a:pt x="575" y="116"/>
                    <a:pt x="580" y="116"/>
                  </a:cubicBezTo>
                  <a:cubicBezTo>
                    <a:pt x="585" y="116"/>
                    <a:pt x="590" y="116"/>
                    <a:pt x="590" y="115"/>
                  </a:cubicBezTo>
                  <a:cubicBezTo>
                    <a:pt x="595" y="108"/>
                    <a:pt x="595" y="108"/>
                    <a:pt x="595" y="108"/>
                  </a:cubicBezTo>
                  <a:cubicBezTo>
                    <a:pt x="600" y="108"/>
                    <a:pt x="600" y="108"/>
                    <a:pt x="600" y="108"/>
                  </a:cubicBezTo>
                  <a:cubicBezTo>
                    <a:pt x="605" y="115"/>
                    <a:pt x="605" y="115"/>
                    <a:pt x="605" y="115"/>
                  </a:cubicBezTo>
                  <a:cubicBezTo>
                    <a:pt x="606" y="116"/>
                    <a:pt x="610" y="116"/>
                    <a:pt x="615" y="116"/>
                  </a:cubicBezTo>
                  <a:cubicBezTo>
                    <a:pt x="620" y="116"/>
                    <a:pt x="624" y="116"/>
                    <a:pt x="624" y="115"/>
                  </a:cubicBezTo>
                  <a:cubicBezTo>
                    <a:pt x="618" y="107"/>
                    <a:pt x="618" y="107"/>
                    <a:pt x="618" y="107"/>
                  </a:cubicBezTo>
                  <a:cubicBezTo>
                    <a:pt x="618" y="107"/>
                    <a:pt x="618" y="107"/>
                    <a:pt x="618" y="107"/>
                  </a:cubicBezTo>
                  <a:cubicBezTo>
                    <a:pt x="622" y="101"/>
                    <a:pt x="622" y="101"/>
                    <a:pt x="622" y="101"/>
                  </a:cubicBezTo>
                  <a:cubicBezTo>
                    <a:pt x="651" y="97"/>
                    <a:pt x="651" y="97"/>
                    <a:pt x="651" y="97"/>
                  </a:cubicBezTo>
                  <a:cubicBezTo>
                    <a:pt x="654" y="96"/>
                    <a:pt x="653" y="96"/>
                    <a:pt x="649" y="96"/>
                  </a:cubicBezTo>
                  <a:close/>
                  <a:moveTo>
                    <a:pt x="580" y="98"/>
                  </a:moveTo>
                  <a:cubicBezTo>
                    <a:pt x="580" y="99"/>
                    <a:pt x="588" y="100"/>
                    <a:pt x="598" y="100"/>
                  </a:cubicBezTo>
                  <a:cubicBezTo>
                    <a:pt x="607" y="100"/>
                    <a:pt x="615" y="99"/>
                    <a:pt x="615" y="98"/>
                  </a:cubicBezTo>
                  <a:cubicBezTo>
                    <a:pt x="615" y="97"/>
                    <a:pt x="607" y="96"/>
                    <a:pt x="598" y="96"/>
                  </a:cubicBezTo>
                  <a:cubicBezTo>
                    <a:pt x="588" y="96"/>
                    <a:pt x="580" y="97"/>
                    <a:pt x="580" y="98"/>
                  </a:cubicBezTo>
                  <a:close/>
                  <a:moveTo>
                    <a:pt x="1016" y="160"/>
                  </a:moveTo>
                  <a:cubicBezTo>
                    <a:pt x="1010" y="151"/>
                    <a:pt x="1010" y="151"/>
                    <a:pt x="1010" y="151"/>
                  </a:cubicBezTo>
                  <a:cubicBezTo>
                    <a:pt x="1010" y="151"/>
                    <a:pt x="1010" y="151"/>
                    <a:pt x="1010" y="151"/>
                  </a:cubicBezTo>
                  <a:cubicBezTo>
                    <a:pt x="1015" y="145"/>
                    <a:pt x="1015" y="145"/>
                    <a:pt x="1015" y="145"/>
                  </a:cubicBezTo>
                  <a:cubicBezTo>
                    <a:pt x="1045" y="141"/>
                    <a:pt x="1045" y="141"/>
                    <a:pt x="1045" y="141"/>
                  </a:cubicBezTo>
                  <a:cubicBezTo>
                    <a:pt x="1047" y="141"/>
                    <a:pt x="1046" y="140"/>
                    <a:pt x="1043" y="140"/>
                  </a:cubicBezTo>
                  <a:cubicBezTo>
                    <a:pt x="1039" y="139"/>
                    <a:pt x="1034" y="140"/>
                    <a:pt x="1032" y="140"/>
                  </a:cubicBezTo>
                  <a:cubicBezTo>
                    <a:pt x="1004" y="144"/>
                    <a:pt x="1004" y="144"/>
                    <a:pt x="1004" y="144"/>
                  </a:cubicBezTo>
                  <a:cubicBezTo>
                    <a:pt x="1002" y="144"/>
                    <a:pt x="1000" y="144"/>
                    <a:pt x="997" y="144"/>
                  </a:cubicBezTo>
                  <a:cubicBezTo>
                    <a:pt x="997" y="144"/>
                    <a:pt x="997" y="144"/>
                    <a:pt x="997" y="144"/>
                  </a:cubicBezTo>
                  <a:cubicBezTo>
                    <a:pt x="983" y="144"/>
                    <a:pt x="983" y="144"/>
                    <a:pt x="983" y="144"/>
                  </a:cubicBezTo>
                  <a:cubicBezTo>
                    <a:pt x="982" y="144"/>
                    <a:pt x="982" y="144"/>
                    <a:pt x="982" y="144"/>
                  </a:cubicBezTo>
                  <a:cubicBezTo>
                    <a:pt x="980" y="144"/>
                    <a:pt x="977" y="144"/>
                    <a:pt x="975" y="144"/>
                  </a:cubicBezTo>
                  <a:cubicBezTo>
                    <a:pt x="948" y="140"/>
                    <a:pt x="948" y="140"/>
                    <a:pt x="948" y="140"/>
                  </a:cubicBezTo>
                  <a:cubicBezTo>
                    <a:pt x="945" y="140"/>
                    <a:pt x="940" y="139"/>
                    <a:pt x="937" y="140"/>
                  </a:cubicBezTo>
                  <a:cubicBezTo>
                    <a:pt x="933" y="140"/>
                    <a:pt x="932" y="141"/>
                    <a:pt x="935" y="141"/>
                  </a:cubicBezTo>
                  <a:cubicBezTo>
                    <a:pt x="965" y="145"/>
                    <a:pt x="965" y="145"/>
                    <a:pt x="965" y="145"/>
                  </a:cubicBezTo>
                  <a:cubicBezTo>
                    <a:pt x="969" y="151"/>
                    <a:pt x="969" y="151"/>
                    <a:pt x="969" y="151"/>
                  </a:cubicBezTo>
                  <a:cubicBezTo>
                    <a:pt x="969" y="151"/>
                    <a:pt x="969" y="151"/>
                    <a:pt x="969" y="151"/>
                  </a:cubicBezTo>
                  <a:cubicBezTo>
                    <a:pt x="963" y="160"/>
                    <a:pt x="963" y="160"/>
                    <a:pt x="963" y="160"/>
                  </a:cubicBezTo>
                  <a:cubicBezTo>
                    <a:pt x="963" y="160"/>
                    <a:pt x="967" y="161"/>
                    <a:pt x="972" y="161"/>
                  </a:cubicBezTo>
                  <a:cubicBezTo>
                    <a:pt x="977" y="161"/>
                    <a:pt x="981" y="160"/>
                    <a:pt x="982" y="160"/>
                  </a:cubicBezTo>
                  <a:cubicBezTo>
                    <a:pt x="988" y="152"/>
                    <a:pt x="988" y="152"/>
                    <a:pt x="988" y="152"/>
                  </a:cubicBezTo>
                  <a:cubicBezTo>
                    <a:pt x="992" y="152"/>
                    <a:pt x="992" y="152"/>
                    <a:pt x="992" y="152"/>
                  </a:cubicBezTo>
                  <a:cubicBezTo>
                    <a:pt x="998" y="160"/>
                    <a:pt x="998" y="160"/>
                    <a:pt x="998" y="160"/>
                  </a:cubicBezTo>
                  <a:cubicBezTo>
                    <a:pt x="998" y="160"/>
                    <a:pt x="1002" y="161"/>
                    <a:pt x="1008" y="161"/>
                  </a:cubicBezTo>
                  <a:cubicBezTo>
                    <a:pt x="1013" y="161"/>
                    <a:pt x="1017" y="160"/>
                    <a:pt x="1016" y="160"/>
                  </a:cubicBezTo>
                  <a:close/>
                  <a:moveTo>
                    <a:pt x="972" y="142"/>
                  </a:moveTo>
                  <a:cubicBezTo>
                    <a:pt x="972" y="143"/>
                    <a:pt x="980" y="144"/>
                    <a:pt x="990" y="144"/>
                  </a:cubicBezTo>
                  <a:cubicBezTo>
                    <a:pt x="999" y="144"/>
                    <a:pt x="1007" y="143"/>
                    <a:pt x="1007" y="142"/>
                  </a:cubicBezTo>
                  <a:cubicBezTo>
                    <a:pt x="1007" y="141"/>
                    <a:pt x="999" y="140"/>
                    <a:pt x="990" y="140"/>
                  </a:cubicBezTo>
                  <a:cubicBezTo>
                    <a:pt x="980" y="140"/>
                    <a:pt x="972" y="141"/>
                    <a:pt x="972" y="142"/>
                  </a:cubicBezTo>
                  <a:close/>
                  <a:moveTo>
                    <a:pt x="1059" y="138"/>
                  </a:moveTo>
                  <a:cubicBezTo>
                    <a:pt x="920" y="138"/>
                    <a:pt x="920" y="138"/>
                    <a:pt x="920" y="138"/>
                  </a:cubicBezTo>
                  <a:cubicBezTo>
                    <a:pt x="920" y="139"/>
                    <a:pt x="920" y="139"/>
                    <a:pt x="920" y="139"/>
                  </a:cubicBezTo>
                  <a:cubicBezTo>
                    <a:pt x="1059" y="139"/>
                    <a:pt x="1059" y="139"/>
                    <a:pt x="1059" y="139"/>
                  </a:cubicBezTo>
                  <a:lnTo>
                    <a:pt x="1059" y="138"/>
                  </a:lnTo>
                  <a:close/>
                  <a:moveTo>
                    <a:pt x="916" y="136"/>
                  </a:moveTo>
                  <a:cubicBezTo>
                    <a:pt x="900" y="136"/>
                    <a:pt x="900" y="136"/>
                    <a:pt x="900" y="136"/>
                  </a:cubicBezTo>
                  <a:cubicBezTo>
                    <a:pt x="900" y="141"/>
                    <a:pt x="900" y="141"/>
                    <a:pt x="900" y="141"/>
                  </a:cubicBezTo>
                  <a:cubicBezTo>
                    <a:pt x="916" y="141"/>
                    <a:pt x="916" y="141"/>
                    <a:pt x="916" y="141"/>
                  </a:cubicBezTo>
                  <a:lnTo>
                    <a:pt x="916" y="136"/>
                  </a:lnTo>
                  <a:close/>
                  <a:moveTo>
                    <a:pt x="897" y="140"/>
                  </a:moveTo>
                  <a:cubicBezTo>
                    <a:pt x="897" y="137"/>
                    <a:pt x="897" y="137"/>
                    <a:pt x="897" y="137"/>
                  </a:cubicBezTo>
                  <a:cubicBezTo>
                    <a:pt x="886" y="137"/>
                    <a:pt x="886" y="137"/>
                    <a:pt x="886" y="137"/>
                  </a:cubicBezTo>
                  <a:cubicBezTo>
                    <a:pt x="886" y="140"/>
                    <a:pt x="886" y="140"/>
                    <a:pt x="886" y="140"/>
                  </a:cubicBezTo>
                  <a:lnTo>
                    <a:pt x="897" y="140"/>
                  </a:lnTo>
                  <a:close/>
                  <a:moveTo>
                    <a:pt x="1079" y="136"/>
                  </a:moveTo>
                  <a:cubicBezTo>
                    <a:pt x="1063" y="136"/>
                    <a:pt x="1063" y="136"/>
                    <a:pt x="1063" y="136"/>
                  </a:cubicBezTo>
                  <a:cubicBezTo>
                    <a:pt x="1063" y="141"/>
                    <a:pt x="1063" y="141"/>
                    <a:pt x="1063" y="141"/>
                  </a:cubicBezTo>
                  <a:cubicBezTo>
                    <a:pt x="1079" y="141"/>
                    <a:pt x="1079" y="141"/>
                    <a:pt x="1079" y="141"/>
                  </a:cubicBezTo>
                  <a:lnTo>
                    <a:pt x="1079" y="136"/>
                  </a:lnTo>
                  <a:close/>
                  <a:moveTo>
                    <a:pt x="1083" y="140"/>
                  </a:moveTo>
                  <a:cubicBezTo>
                    <a:pt x="1093" y="140"/>
                    <a:pt x="1093" y="140"/>
                    <a:pt x="1093" y="140"/>
                  </a:cubicBezTo>
                  <a:cubicBezTo>
                    <a:pt x="1093" y="137"/>
                    <a:pt x="1093" y="137"/>
                    <a:pt x="1093" y="137"/>
                  </a:cubicBezTo>
                  <a:cubicBezTo>
                    <a:pt x="1083" y="137"/>
                    <a:pt x="1083" y="137"/>
                    <a:pt x="1083" y="137"/>
                  </a:cubicBezTo>
                  <a:lnTo>
                    <a:pt x="1083" y="140"/>
                  </a:lnTo>
                  <a:close/>
                  <a:moveTo>
                    <a:pt x="552" y="153"/>
                  </a:moveTo>
                  <a:cubicBezTo>
                    <a:pt x="552" y="152"/>
                    <a:pt x="552" y="152"/>
                    <a:pt x="552" y="152"/>
                  </a:cubicBezTo>
                  <a:cubicBezTo>
                    <a:pt x="528" y="152"/>
                    <a:pt x="528" y="152"/>
                    <a:pt x="528" y="152"/>
                  </a:cubicBezTo>
                  <a:cubicBezTo>
                    <a:pt x="528" y="153"/>
                    <a:pt x="528" y="153"/>
                    <a:pt x="528" y="153"/>
                  </a:cubicBezTo>
                  <a:lnTo>
                    <a:pt x="552" y="153"/>
                  </a:lnTo>
                  <a:close/>
                  <a:moveTo>
                    <a:pt x="524" y="155"/>
                  </a:moveTo>
                  <a:cubicBezTo>
                    <a:pt x="524" y="150"/>
                    <a:pt x="524" y="150"/>
                    <a:pt x="524" y="150"/>
                  </a:cubicBezTo>
                  <a:cubicBezTo>
                    <a:pt x="508" y="150"/>
                    <a:pt x="508" y="150"/>
                    <a:pt x="508" y="150"/>
                  </a:cubicBezTo>
                  <a:cubicBezTo>
                    <a:pt x="508" y="155"/>
                    <a:pt x="508" y="155"/>
                    <a:pt x="508" y="155"/>
                  </a:cubicBezTo>
                  <a:lnTo>
                    <a:pt x="524" y="155"/>
                  </a:lnTo>
                  <a:close/>
                  <a:moveTo>
                    <a:pt x="505" y="154"/>
                  </a:moveTo>
                  <a:cubicBezTo>
                    <a:pt x="505" y="151"/>
                    <a:pt x="505" y="151"/>
                    <a:pt x="505" y="151"/>
                  </a:cubicBezTo>
                  <a:cubicBezTo>
                    <a:pt x="494" y="151"/>
                    <a:pt x="494" y="151"/>
                    <a:pt x="494" y="151"/>
                  </a:cubicBezTo>
                  <a:cubicBezTo>
                    <a:pt x="494" y="154"/>
                    <a:pt x="494" y="154"/>
                    <a:pt x="494" y="154"/>
                  </a:cubicBezTo>
                  <a:lnTo>
                    <a:pt x="505" y="154"/>
                  </a:lnTo>
                  <a:close/>
                  <a:moveTo>
                    <a:pt x="556" y="155"/>
                  </a:moveTo>
                  <a:cubicBezTo>
                    <a:pt x="572" y="155"/>
                    <a:pt x="572" y="155"/>
                    <a:pt x="572" y="155"/>
                  </a:cubicBezTo>
                  <a:cubicBezTo>
                    <a:pt x="572" y="150"/>
                    <a:pt x="572" y="150"/>
                    <a:pt x="572" y="150"/>
                  </a:cubicBezTo>
                  <a:cubicBezTo>
                    <a:pt x="556" y="150"/>
                    <a:pt x="556" y="150"/>
                    <a:pt x="556" y="150"/>
                  </a:cubicBezTo>
                  <a:lnTo>
                    <a:pt x="556" y="155"/>
                  </a:lnTo>
                  <a:close/>
                  <a:moveTo>
                    <a:pt x="586" y="151"/>
                  </a:moveTo>
                  <a:cubicBezTo>
                    <a:pt x="575" y="151"/>
                    <a:pt x="575" y="151"/>
                    <a:pt x="575" y="151"/>
                  </a:cubicBezTo>
                  <a:cubicBezTo>
                    <a:pt x="575" y="154"/>
                    <a:pt x="575" y="154"/>
                    <a:pt x="575" y="154"/>
                  </a:cubicBezTo>
                  <a:cubicBezTo>
                    <a:pt x="586" y="154"/>
                    <a:pt x="586" y="154"/>
                    <a:pt x="586" y="154"/>
                  </a:cubicBezTo>
                  <a:lnTo>
                    <a:pt x="586" y="151"/>
                  </a:lnTo>
                  <a:close/>
                  <a:moveTo>
                    <a:pt x="627" y="92"/>
                  </a:moveTo>
                  <a:cubicBezTo>
                    <a:pt x="651" y="92"/>
                    <a:pt x="651" y="92"/>
                    <a:pt x="651" y="92"/>
                  </a:cubicBezTo>
                  <a:cubicBezTo>
                    <a:pt x="651" y="92"/>
                    <a:pt x="651" y="92"/>
                    <a:pt x="651" y="92"/>
                  </a:cubicBezTo>
                  <a:cubicBezTo>
                    <a:pt x="627" y="92"/>
                    <a:pt x="627" y="92"/>
                    <a:pt x="627" y="92"/>
                  </a:cubicBezTo>
                  <a:close/>
                  <a:moveTo>
                    <a:pt x="607" y="94"/>
                  </a:moveTo>
                  <a:cubicBezTo>
                    <a:pt x="623" y="94"/>
                    <a:pt x="623" y="94"/>
                    <a:pt x="623" y="94"/>
                  </a:cubicBezTo>
                  <a:cubicBezTo>
                    <a:pt x="623" y="90"/>
                    <a:pt x="623" y="90"/>
                    <a:pt x="623" y="90"/>
                  </a:cubicBezTo>
                  <a:cubicBezTo>
                    <a:pt x="607" y="90"/>
                    <a:pt x="607" y="90"/>
                    <a:pt x="607" y="90"/>
                  </a:cubicBezTo>
                  <a:lnTo>
                    <a:pt x="607" y="94"/>
                  </a:lnTo>
                  <a:close/>
                  <a:moveTo>
                    <a:pt x="604" y="90"/>
                  </a:moveTo>
                  <a:cubicBezTo>
                    <a:pt x="594" y="90"/>
                    <a:pt x="594" y="90"/>
                    <a:pt x="594" y="90"/>
                  </a:cubicBezTo>
                  <a:cubicBezTo>
                    <a:pt x="594" y="93"/>
                    <a:pt x="594" y="93"/>
                    <a:pt x="594" y="93"/>
                  </a:cubicBezTo>
                  <a:cubicBezTo>
                    <a:pt x="604" y="93"/>
                    <a:pt x="604" y="93"/>
                    <a:pt x="604" y="93"/>
                  </a:cubicBezTo>
                  <a:lnTo>
                    <a:pt x="604" y="90"/>
                  </a:lnTo>
                  <a:close/>
                  <a:moveTo>
                    <a:pt x="671" y="90"/>
                  </a:moveTo>
                  <a:cubicBezTo>
                    <a:pt x="655" y="90"/>
                    <a:pt x="655" y="90"/>
                    <a:pt x="655" y="90"/>
                  </a:cubicBezTo>
                  <a:cubicBezTo>
                    <a:pt x="655" y="94"/>
                    <a:pt x="655" y="94"/>
                    <a:pt x="655" y="94"/>
                  </a:cubicBezTo>
                  <a:cubicBezTo>
                    <a:pt x="671" y="94"/>
                    <a:pt x="671" y="94"/>
                    <a:pt x="671" y="94"/>
                  </a:cubicBezTo>
                  <a:lnTo>
                    <a:pt x="671" y="90"/>
                  </a:lnTo>
                  <a:close/>
                  <a:moveTo>
                    <a:pt x="675" y="93"/>
                  </a:moveTo>
                  <a:cubicBezTo>
                    <a:pt x="685" y="93"/>
                    <a:pt x="685" y="93"/>
                    <a:pt x="685" y="93"/>
                  </a:cubicBezTo>
                  <a:cubicBezTo>
                    <a:pt x="685" y="90"/>
                    <a:pt x="685" y="90"/>
                    <a:pt x="685" y="90"/>
                  </a:cubicBezTo>
                  <a:cubicBezTo>
                    <a:pt x="675" y="90"/>
                    <a:pt x="675" y="90"/>
                    <a:pt x="675" y="90"/>
                  </a:cubicBezTo>
                  <a:lnTo>
                    <a:pt x="675" y="93"/>
                  </a:lnTo>
                  <a:close/>
                  <a:moveTo>
                    <a:pt x="779" y="124"/>
                  </a:moveTo>
                  <a:cubicBezTo>
                    <a:pt x="755" y="124"/>
                    <a:pt x="755" y="124"/>
                    <a:pt x="755" y="124"/>
                  </a:cubicBezTo>
                  <a:cubicBezTo>
                    <a:pt x="755" y="125"/>
                    <a:pt x="755" y="125"/>
                    <a:pt x="755" y="125"/>
                  </a:cubicBezTo>
                  <a:cubicBezTo>
                    <a:pt x="779" y="125"/>
                    <a:pt x="779" y="125"/>
                    <a:pt x="779" y="125"/>
                  </a:cubicBezTo>
                  <a:lnTo>
                    <a:pt x="779" y="124"/>
                  </a:lnTo>
                  <a:close/>
                  <a:moveTo>
                    <a:pt x="735" y="127"/>
                  </a:moveTo>
                  <a:cubicBezTo>
                    <a:pt x="751" y="127"/>
                    <a:pt x="751" y="127"/>
                    <a:pt x="751" y="127"/>
                  </a:cubicBezTo>
                  <a:cubicBezTo>
                    <a:pt x="751" y="122"/>
                    <a:pt x="751" y="122"/>
                    <a:pt x="751" y="122"/>
                  </a:cubicBezTo>
                  <a:cubicBezTo>
                    <a:pt x="735" y="122"/>
                    <a:pt x="735" y="122"/>
                    <a:pt x="735" y="122"/>
                  </a:cubicBezTo>
                  <a:lnTo>
                    <a:pt x="735" y="127"/>
                  </a:lnTo>
                  <a:close/>
                  <a:moveTo>
                    <a:pt x="732" y="126"/>
                  </a:moveTo>
                  <a:cubicBezTo>
                    <a:pt x="732" y="123"/>
                    <a:pt x="732" y="123"/>
                    <a:pt x="732" y="123"/>
                  </a:cubicBezTo>
                  <a:cubicBezTo>
                    <a:pt x="721" y="123"/>
                    <a:pt x="721" y="123"/>
                    <a:pt x="721" y="123"/>
                  </a:cubicBezTo>
                  <a:cubicBezTo>
                    <a:pt x="721" y="126"/>
                    <a:pt x="721" y="126"/>
                    <a:pt x="721" y="126"/>
                  </a:cubicBezTo>
                  <a:lnTo>
                    <a:pt x="732" y="126"/>
                  </a:lnTo>
                  <a:close/>
                  <a:moveTo>
                    <a:pt x="799" y="122"/>
                  </a:moveTo>
                  <a:cubicBezTo>
                    <a:pt x="783" y="122"/>
                    <a:pt x="783" y="122"/>
                    <a:pt x="783" y="122"/>
                  </a:cubicBezTo>
                  <a:cubicBezTo>
                    <a:pt x="783" y="127"/>
                    <a:pt x="783" y="127"/>
                    <a:pt x="783" y="127"/>
                  </a:cubicBezTo>
                  <a:cubicBezTo>
                    <a:pt x="799" y="127"/>
                    <a:pt x="799" y="127"/>
                    <a:pt x="799" y="127"/>
                  </a:cubicBezTo>
                  <a:lnTo>
                    <a:pt x="799" y="122"/>
                  </a:lnTo>
                  <a:close/>
                  <a:moveTo>
                    <a:pt x="813" y="123"/>
                  </a:moveTo>
                  <a:cubicBezTo>
                    <a:pt x="802" y="123"/>
                    <a:pt x="802" y="123"/>
                    <a:pt x="802" y="123"/>
                  </a:cubicBezTo>
                  <a:cubicBezTo>
                    <a:pt x="802" y="126"/>
                    <a:pt x="802" y="126"/>
                    <a:pt x="802" y="126"/>
                  </a:cubicBezTo>
                  <a:cubicBezTo>
                    <a:pt x="813" y="126"/>
                    <a:pt x="813" y="126"/>
                    <a:pt x="813" y="126"/>
                  </a:cubicBezTo>
                  <a:lnTo>
                    <a:pt x="813" y="123"/>
                  </a:lnTo>
                  <a:close/>
                  <a:moveTo>
                    <a:pt x="975" y="135"/>
                  </a:moveTo>
                  <a:cubicBezTo>
                    <a:pt x="975" y="135"/>
                    <a:pt x="975" y="135"/>
                    <a:pt x="975" y="135"/>
                  </a:cubicBezTo>
                  <a:cubicBezTo>
                    <a:pt x="960" y="135"/>
                    <a:pt x="960" y="135"/>
                    <a:pt x="960" y="135"/>
                  </a:cubicBezTo>
                  <a:cubicBezTo>
                    <a:pt x="960" y="135"/>
                    <a:pt x="960" y="135"/>
                    <a:pt x="960" y="135"/>
                  </a:cubicBezTo>
                  <a:lnTo>
                    <a:pt x="975" y="135"/>
                  </a:lnTo>
                  <a:close/>
                  <a:moveTo>
                    <a:pt x="958" y="136"/>
                  </a:moveTo>
                  <a:cubicBezTo>
                    <a:pt x="958" y="134"/>
                    <a:pt x="958" y="134"/>
                    <a:pt x="958" y="134"/>
                  </a:cubicBezTo>
                  <a:cubicBezTo>
                    <a:pt x="948" y="134"/>
                    <a:pt x="948" y="134"/>
                    <a:pt x="948" y="134"/>
                  </a:cubicBezTo>
                  <a:cubicBezTo>
                    <a:pt x="948" y="136"/>
                    <a:pt x="948" y="136"/>
                    <a:pt x="948" y="136"/>
                  </a:cubicBezTo>
                  <a:lnTo>
                    <a:pt x="958" y="136"/>
                  </a:lnTo>
                  <a:close/>
                  <a:moveTo>
                    <a:pt x="946" y="136"/>
                  </a:moveTo>
                  <a:cubicBezTo>
                    <a:pt x="946" y="134"/>
                    <a:pt x="946" y="134"/>
                    <a:pt x="946" y="134"/>
                  </a:cubicBezTo>
                  <a:cubicBezTo>
                    <a:pt x="939" y="134"/>
                    <a:pt x="939" y="134"/>
                    <a:pt x="939" y="134"/>
                  </a:cubicBezTo>
                  <a:cubicBezTo>
                    <a:pt x="939" y="136"/>
                    <a:pt x="939" y="136"/>
                    <a:pt x="939" y="136"/>
                  </a:cubicBezTo>
                  <a:lnTo>
                    <a:pt x="946" y="136"/>
                  </a:lnTo>
                  <a:close/>
                  <a:moveTo>
                    <a:pt x="987" y="136"/>
                  </a:moveTo>
                  <a:cubicBezTo>
                    <a:pt x="987" y="134"/>
                    <a:pt x="987" y="134"/>
                    <a:pt x="987" y="134"/>
                  </a:cubicBezTo>
                  <a:cubicBezTo>
                    <a:pt x="977" y="134"/>
                    <a:pt x="977" y="134"/>
                    <a:pt x="977" y="134"/>
                  </a:cubicBezTo>
                  <a:cubicBezTo>
                    <a:pt x="977" y="136"/>
                    <a:pt x="977" y="136"/>
                    <a:pt x="977" y="136"/>
                  </a:cubicBezTo>
                  <a:lnTo>
                    <a:pt x="987" y="136"/>
                  </a:lnTo>
                  <a:close/>
                  <a:moveTo>
                    <a:pt x="989" y="136"/>
                  </a:moveTo>
                  <a:cubicBezTo>
                    <a:pt x="995" y="136"/>
                    <a:pt x="995" y="136"/>
                    <a:pt x="995" y="136"/>
                  </a:cubicBezTo>
                  <a:cubicBezTo>
                    <a:pt x="995" y="134"/>
                    <a:pt x="995" y="134"/>
                    <a:pt x="995" y="134"/>
                  </a:cubicBezTo>
                  <a:cubicBezTo>
                    <a:pt x="989" y="134"/>
                    <a:pt x="989" y="134"/>
                    <a:pt x="989" y="134"/>
                  </a:cubicBezTo>
                  <a:lnTo>
                    <a:pt x="989" y="136"/>
                  </a:lnTo>
                  <a:close/>
                  <a:moveTo>
                    <a:pt x="67" y="27"/>
                  </a:moveTo>
                  <a:cubicBezTo>
                    <a:pt x="67" y="27"/>
                    <a:pt x="67" y="27"/>
                    <a:pt x="67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lnTo>
                    <a:pt x="67" y="27"/>
                  </a:lnTo>
                  <a:close/>
                  <a:moveTo>
                    <a:pt x="64" y="25"/>
                  </a:moveTo>
                  <a:cubicBezTo>
                    <a:pt x="51" y="25"/>
                    <a:pt x="51" y="25"/>
                    <a:pt x="51" y="25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64" y="29"/>
                    <a:pt x="64" y="29"/>
                    <a:pt x="64" y="29"/>
                  </a:cubicBezTo>
                  <a:lnTo>
                    <a:pt x="64" y="25"/>
                  </a:lnTo>
                  <a:close/>
                  <a:moveTo>
                    <a:pt x="40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0" y="26"/>
                    <a:pt x="40" y="26"/>
                    <a:pt x="40" y="26"/>
                  </a:cubicBezTo>
                  <a:lnTo>
                    <a:pt x="40" y="28"/>
                  </a:lnTo>
                  <a:close/>
                  <a:moveTo>
                    <a:pt x="90" y="29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90" y="25"/>
                    <a:pt x="90" y="25"/>
                    <a:pt x="90" y="25"/>
                  </a:cubicBezTo>
                  <a:lnTo>
                    <a:pt x="90" y="29"/>
                  </a:lnTo>
                  <a:close/>
                  <a:moveTo>
                    <a:pt x="114" y="26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6"/>
                  </a:lnTo>
                  <a:close/>
                  <a:moveTo>
                    <a:pt x="1187" y="161"/>
                  </a:moveTo>
                  <a:cubicBezTo>
                    <a:pt x="1173" y="161"/>
                    <a:pt x="1173" y="161"/>
                    <a:pt x="1173" y="161"/>
                  </a:cubicBezTo>
                  <a:cubicBezTo>
                    <a:pt x="1173" y="161"/>
                    <a:pt x="1173" y="161"/>
                    <a:pt x="1173" y="161"/>
                  </a:cubicBezTo>
                  <a:cubicBezTo>
                    <a:pt x="1187" y="161"/>
                    <a:pt x="1187" y="161"/>
                    <a:pt x="1187" y="161"/>
                  </a:cubicBezTo>
                  <a:close/>
                  <a:moveTo>
                    <a:pt x="1170" y="160"/>
                  </a:moveTo>
                  <a:cubicBezTo>
                    <a:pt x="1161" y="160"/>
                    <a:pt x="1161" y="160"/>
                    <a:pt x="1161" y="160"/>
                  </a:cubicBezTo>
                  <a:cubicBezTo>
                    <a:pt x="1161" y="162"/>
                    <a:pt x="1161" y="162"/>
                    <a:pt x="1161" y="162"/>
                  </a:cubicBezTo>
                  <a:cubicBezTo>
                    <a:pt x="1170" y="162"/>
                    <a:pt x="1170" y="162"/>
                    <a:pt x="1170" y="162"/>
                  </a:cubicBezTo>
                  <a:lnTo>
                    <a:pt x="1170" y="160"/>
                  </a:lnTo>
                  <a:close/>
                  <a:moveTo>
                    <a:pt x="1158" y="162"/>
                  </a:moveTo>
                  <a:cubicBezTo>
                    <a:pt x="1158" y="160"/>
                    <a:pt x="1158" y="160"/>
                    <a:pt x="1158" y="160"/>
                  </a:cubicBezTo>
                  <a:cubicBezTo>
                    <a:pt x="1152" y="160"/>
                    <a:pt x="1152" y="160"/>
                    <a:pt x="1152" y="160"/>
                  </a:cubicBezTo>
                  <a:cubicBezTo>
                    <a:pt x="1152" y="162"/>
                    <a:pt x="1152" y="162"/>
                    <a:pt x="1152" y="162"/>
                  </a:cubicBezTo>
                  <a:lnTo>
                    <a:pt x="1158" y="162"/>
                  </a:lnTo>
                  <a:close/>
                  <a:moveTo>
                    <a:pt x="1190" y="162"/>
                  </a:moveTo>
                  <a:cubicBezTo>
                    <a:pt x="1199" y="162"/>
                    <a:pt x="1199" y="162"/>
                    <a:pt x="1199" y="162"/>
                  </a:cubicBezTo>
                  <a:cubicBezTo>
                    <a:pt x="1199" y="160"/>
                    <a:pt x="1199" y="160"/>
                    <a:pt x="1199" y="160"/>
                  </a:cubicBezTo>
                  <a:cubicBezTo>
                    <a:pt x="1190" y="160"/>
                    <a:pt x="1190" y="160"/>
                    <a:pt x="1190" y="160"/>
                  </a:cubicBezTo>
                  <a:lnTo>
                    <a:pt x="1190" y="162"/>
                  </a:lnTo>
                  <a:close/>
                  <a:moveTo>
                    <a:pt x="1208" y="162"/>
                  </a:moveTo>
                  <a:cubicBezTo>
                    <a:pt x="1208" y="160"/>
                    <a:pt x="1208" y="160"/>
                    <a:pt x="1208" y="160"/>
                  </a:cubicBezTo>
                  <a:cubicBezTo>
                    <a:pt x="1201" y="160"/>
                    <a:pt x="1201" y="160"/>
                    <a:pt x="1201" y="160"/>
                  </a:cubicBezTo>
                  <a:cubicBezTo>
                    <a:pt x="1201" y="162"/>
                    <a:pt x="1201" y="162"/>
                    <a:pt x="1201" y="162"/>
                  </a:cubicBezTo>
                  <a:lnTo>
                    <a:pt x="1208" y="162"/>
                  </a:lnTo>
                  <a:close/>
                  <a:moveTo>
                    <a:pt x="1055" y="61"/>
                  </a:moveTo>
                  <a:cubicBezTo>
                    <a:pt x="1054" y="61"/>
                    <a:pt x="1054" y="61"/>
                    <a:pt x="1055" y="62"/>
                  </a:cubicBezTo>
                  <a:cubicBezTo>
                    <a:pt x="1065" y="63"/>
                    <a:pt x="1065" y="63"/>
                    <a:pt x="1065" y="63"/>
                  </a:cubicBezTo>
                  <a:cubicBezTo>
                    <a:pt x="1066" y="65"/>
                    <a:pt x="1066" y="65"/>
                    <a:pt x="1066" y="65"/>
                  </a:cubicBezTo>
                  <a:cubicBezTo>
                    <a:pt x="1066" y="65"/>
                    <a:pt x="1066" y="65"/>
                    <a:pt x="1066" y="65"/>
                  </a:cubicBezTo>
                  <a:cubicBezTo>
                    <a:pt x="1064" y="68"/>
                    <a:pt x="1064" y="68"/>
                    <a:pt x="1064" y="68"/>
                  </a:cubicBezTo>
                  <a:cubicBezTo>
                    <a:pt x="1064" y="68"/>
                    <a:pt x="1065" y="68"/>
                    <a:pt x="1067" y="68"/>
                  </a:cubicBezTo>
                  <a:cubicBezTo>
                    <a:pt x="1069" y="68"/>
                    <a:pt x="1070" y="68"/>
                    <a:pt x="1070" y="68"/>
                  </a:cubicBezTo>
                  <a:cubicBezTo>
                    <a:pt x="1072" y="65"/>
                    <a:pt x="1072" y="65"/>
                    <a:pt x="1072" y="65"/>
                  </a:cubicBezTo>
                  <a:cubicBezTo>
                    <a:pt x="1074" y="65"/>
                    <a:pt x="1074" y="65"/>
                    <a:pt x="1074" y="65"/>
                  </a:cubicBezTo>
                  <a:cubicBezTo>
                    <a:pt x="1076" y="68"/>
                    <a:pt x="1076" y="68"/>
                    <a:pt x="1076" y="68"/>
                  </a:cubicBezTo>
                  <a:cubicBezTo>
                    <a:pt x="1076" y="68"/>
                    <a:pt x="1077" y="68"/>
                    <a:pt x="1079" y="68"/>
                  </a:cubicBezTo>
                  <a:cubicBezTo>
                    <a:pt x="1081" y="68"/>
                    <a:pt x="1082" y="68"/>
                    <a:pt x="1082" y="68"/>
                  </a:cubicBezTo>
                  <a:cubicBezTo>
                    <a:pt x="1080" y="65"/>
                    <a:pt x="1080" y="65"/>
                    <a:pt x="1080" y="65"/>
                  </a:cubicBezTo>
                  <a:cubicBezTo>
                    <a:pt x="1080" y="65"/>
                    <a:pt x="1080" y="65"/>
                    <a:pt x="1080" y="65"/>
                  </a:cubicBezTo>
                  <a:cubicBezTo>
                    <a:pt x="1081" y="63"/>
                    <a:pt x="1081" y="63"/>
                    <a:pt x="1081" y="63"/>
                  </a:cubicBezTo>
                  <a:cubicBezTo>
                    <a:pt x="1092" y="62"/>
                    <a:pt x="1092" y="62"/>
                    <a:pt x="1092" y="62"/>
                  </a:cubicBezTo>
                  <a:cubicBezTo>
                    <a:pt x="1092" y="61"/>
                    <a:pt x="1092" y="61"/>
                    <a:pt x="1091" y="61"/>
                  </a:cubicBezTo>
                  <a:cubicBezTo>
                    <a:pt x="1090" y="61"/>
                    <a:pt x="1088" y="61"/>
                    <a:pt x="1087" y="61"/>
                  </a:cubicBezTo>
                  <a:cubicBezTo>
                    <a:pt x="1078" y="63"/>
                    <a:pt x="1078" y="63"/>
                    <a:pt x="1078" y="63"/>
                  </a:cubicBezTo>
                  <a:cubicBezTo>
                    <a:pt x="1077" y="63"/>
                    <a:pt x="1076" y="63"/>
                    <a:pt x="1076" y="63"/>
                  </a:cubicBezTo>
                  <a:cubicBezTo>
                    <a:pt x="1075" y="63"/>
                    <a:pt x="1075" y="63"/>
                    <a:pt x="1075" y="63"/>
                  </a:cubicBezTo>
                  <a:cubicBezTo>
                    <a:pt x="1071" y="63"/>
                    <a:pt x="1071" y="63"/>
                    <a:pt x="1071" y="63"/>
                  </a:cubicBezTo>
                  <a:cubicBezTo>
                    <a:pt x="1071" y="63"/>
                    <a:pt x="1071" y="63"/>
                    <a:pt x="1071" y="63"/>
                  </a:cubicBezTo>
                  <a:cubicBezTo>
                    <a:pt x="1070" y="63"/>
                    <a:pt x="1069" y="63"/>
                    <a:pt x="1068" y="63"/>
                  </a:cubicBezTo>
                  <a:cubicBezTo>
                    <a:pt x="1059" y="61"/>
                    <a:pt x="1059" y="61"/>
                    <a:pt x="1059" y="61"/>
                  </a:cubicBezTo>
                  <a:cubicBezTo>
                    <a:pt x="1058" y="61"/>
                    <a:pt x="1057" y="61"/>
                    <a:pt x="1055" y="61"/>
                  </a:cubicBezTo>
                  <a:close/>
                  <a:moveTo>
                    <a:pt x="1079" y="62"/>
                  </a:moveTo>
                  <a:cubicBezTo>
                    <a:pt x="1079" y="61"/>
                    <a:pt x="1076" y="61"/>
                    <a:pt x="1073" y="61"/>
                  </a:cubicBezTo>
                  <a:cubicBezTo>
                    <a:pt x="1070" y="61"/>
                    <a:pt x="1067" y="61"/>
                    <a:pt x="1067" y="62"/>
                  </a:cubicBezTo>
                  <a:cubicBezTo>
                    <a:pt x="1067" y="62"/>
                    <a:pt x="1070" y="62"/>
                    <a:pt x="1073" y="62"/>
                  </a:cubicBezTo>
                  <a:cubicBezTo>
                    <a:pt x="1076" y="62"/>
                    <a:pt x="1079" y="62"/>
                    <a:pt x="1079" y="62"/>
                  </a:cubicBezTo>
                  <a:close/>
                  <a:moveTo>
                    <a:pt x="478" y="75"/>
                  </a:moveTo>
                  <a:cubicBezTo>
                    <a:pt x="477" y="75"/>
                    <a:pt x="477" y="76"/>
                    <a:pt x="477" y="76"/>
                  </a:cubicBezTo>
                  <a:cubicBezTo>
                    <a:pt x="487" y="77"/>
                    <a:pt x="487" y="77"/>
                    <a:pt x="487" y="77"/>
                  </a:cubicBezTo>
                  <a:cubicBezTo>
                    <a:pt x="489" y="79"/>
                    <a:pt x="489" y="79"/>
                    <a:pt x="489" y="79"/>
                  </a:cubicBezTo>
                  <a:cubicBezTo>
                    <a:pt x="489" y="79"/>
                    <a:pt x="489" y="79"/>
                    <a:pt x="489" y="79"/>
                  </a:cubicBezTo>
                  <a:cubicBezTo>
                    <a:pt x="487" y="82"/>
                    <a:pt x="487" y="82"/>
                    <a:pt x="487" y="82"/>
                  </a:cubicBezTo>
                  <a:cubicBezTo>
                    <a:pt x="487" y="82"/>
                    <a:pt x="488" y="82"/>
                    <a:pt x="490" y="82"/>
                  </a:cubicBezTo>
                  <a:cubicBezTo>
                    <a:pt x="492" y="82"/>
                    <a:pt x="493" y="82"/>
                    <a:pt x="493" y="82"/>
                  </a:cubicBezTo>
                  <a:cubicBezTo>
                    <a:pt x="495" y="80"/>
                    <a:pt x="495" y="80"/>
                    <a:pt x="495" y="80"/>
                  </a:cubicBezTo>
                  <a:cubicBezTo>
                    <a:pt x="497" y="80"/>
                    <a:pt x="497" y="80"/>
                    <a:pt x="497" y="80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9" y="82"/>
                    <a:pt x="500" y="82"/>
                    <a:pt x="502" y="82"/>
                  </a:cubicBezTo>
                  <a:cubicBezTo>
                    <a:pt x="504" y="82"/>
                    <a:pt x="505" y="82"/>
                    <a:pt x="505" y="82"/>
                  </a:cubicBezTo>
                  <a:cubicBezTo>
                    <a:pt x="503" y="79"/>
                    <a:pt x="503" y="79"/>
                    <a:pt x="503" y="79"/>
                  </a:cubicBezTo>
                  <a:cubicBezTo>
                    <a:pt x="503" y="79"/>
                    <a:pt x="503" y="79"/>
                    <a:pt x="503" y="79"/>
                  </a:cubicBezTo>
                  <a:cubicBezTo>
                    <a:pt x="504" y="77"/>
                    <a:pt x="504" y="77"/>
                    <a:pt x="504" y="77"/>
                  </a:cubicBezTo>
                  <a:cubicBezTo>
                    <a:pt x="514" y="76"/>
                    <a:pt x="514" y="76"/>
                    <a:pt x="514" y="76"/>
                  </a:cubicBezTo>
                  <a:cubicBezTo>
                    <a:pt x="515" y="76"/>
                    <a:pt x="515" y="75"/>
                    <a:pt x="514" y="75"/>
                  </a:cubicBezTo>
                  <a:cubicBezTo>
                    <a:pt x="512" y="75"/>
                    <a:pt x="511" y="75"/>
                    <a:pt x="510" y="75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0" y="77"/>
                    <a:pt x="499" y="77"/>
                    <a:pt x="498" y="77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3" y="77"/>
                    <a:pt x="493" y="77"/>
                    <a:pt x="493" y="77"/>
                  </a:cubicBezTo>
                  <a:cubicBezTo>
                    <a:pt x="492" y="77"/>
                    <a:pt x="492" y="77"/>
                    <a:pt x="491" y="77"/>
                  </a:cubicBezTo>
                  <a:cubicBezTo>
                    <a:pt x="482" y="75"/>
                    <a:pt x="482" y="75"/>
                    <a:pt x="482" y="75"/>
                  </a:cubicBezTo>
                  <a:cubicBezTo>
                    <a:pt x="481" y="75"/>
                    <a:pt x="479" y="75"/>
                    <a:pt x="478" y="75"/>
                  </a:cubicBezTo>
                  <a:close/>
                  <a:moveTo>
                    <a:pt x="496" y="77"/>
                  </a:moveTo>
                  <a:cubicBezTo>
                    <a:pt x="499" y="77"/>
                    <a:pt x="502" y="76"/>
                    <a:pt x="502" y="76"/>
                  </a:cubicBezTo>
                  <a:cubicBezTo>
                    <a:pt x="502" y="76"/>
                    <a:pt x="499" y="76"/>
                    <a:pt x="496" y="76"/>
                  </a:cubicBezTo>
                  <a:cubicBezTo>
                    <a:pt x="493" y="76"/>
                    <a:pt x="490" y="76"/>
                    <a:pt x="490" y="76"/>
                  </a:cubicBezTo>
                  <a:cubicBezTo>
                    <a:pt x="490" y="76"/>
                    <a:pt x="493" y="77"/>
                    <a:pt x="496" y="77"/>
                  </a:cubicBezTo>
                  <a:close/>
                  <a:moveTo>
                    <a:pt x="610" y="76"/>
                  </a:moveTo>
                  <a:cubicBezTo>
                    <a:pt x="609" y="76"/>
                    <a:pt x="609" y="76"/>
                    <a:pt x="609" y="76"/>
                  </a:cubicBezTo>
                  <a:cubicBezTo>
                    <a:pt x="619" y="78"/>
                    <a:pt x="619" y="78"/>
                    <a:pt x="619" y="78"/>
                  </a:cubicBezTo>
                  <a:cubicBezTo>
                    <a:pt x="621" y="80"/>
                    <a:pt x="621" y="80"/>
                    <a:pt x="621" y="80"/>
                  </a:cubicBezTo>
                  <a:cubicBezTo>
                    <a:pt x="621" y="80"/>
                    <a:pt x="621" y="80"/>
                    <a:pt x="621" y="80"/>
                  </a:cubicBezTo>
                  <a:cubicBezTo>
                    <a:pt x="619" y="82"/>
                    <a:pt x="619" y="82"/>
                    <a:pt x="619" y="82"/>
                  </a:cubicBezTo>
                  <a:cubicBezTo>
                    <a:pt x="619" y="83"/>
                    <a:pt x="620" y="83"/>
                    <a:pt x="622" y="83"/>
                  </a:cubicBezTo>
                  <a:cubicBezTo>
                    <a:pt x="624" y="83"/>
                    <a:pt x="625" y="83"/>
                    <a:pt x="625" y="83"/>
                  </a:cubicBezTo>
                  <a:cubicBezTo>
                    <a:pt x="627" y="80"/>
                    <a:pt x="627" y="80"/>
                    <a:pt x="627" y="80"/>
                  </a:cubicBezTo>
                  <a:cubicBezTo>
                    <a:pt x="629" y="80"/>
                    <a:pt x="629" y="80"/>
                    <a:pt x="629" y="80"/>
                  </a:cubicBezTo>
                  <a:cubicBezTo>
                    <a:pt x="630" y="83"/>
                    <a:pt x="630" y="83"/>
                    <a:pt x="630" y="83"/>
                  </a:cubicBezTo>
                  <a:cubicBezTo>
                    <a:pt x="631" y="83"/>
                    <a:pt x="632" y="83"/>
                    <a:pt x="634" y="83"/>
                  </a:cubicBezTo>
                  <a:cubicBezTo>
                    <a:pt x="636" y="83"/>
                    <a:pt x="637" y="83"/>
                    <a:pt x="637" y="82"/>
                  </a:cubicBezTo>
                  <a:cubicBezTo>
                    <a:pt x="635" y="80"/>
                    <a:pt x="635" y="80"/>
                    <a:pt x="635" y="80"/>
                  </a:cubicBezTo>
                  <a:cubicBezTo>
                    <a:pt x="635" y="80"/>
                    <a:pt x="635" y="80"/>
                    <a:pt x="635" y="80"/>
                  </a:cubicBezTo>
                  <a:cubicBezTo>
                    <a:pt x="636" y="78"/>
                    <a:pt x="636" y="78"/>
                    <a:pt x="636" y="78"/>
                  </a:cubicBezTo>
                  <a:cubicBezTo>
                    <a:pt x="646" y="76"/>
                    <a:pt x="646" y="76"/>
                    <a:pt x="646" y="76"/>
                  </a:cubicBezTo>
                  <a:cubicBezTo>
                    <a:pt x="647" y="76"/>
                    <a:pt x="647" y="76"/>
                    <a:pt x="646" y="76"/>
                  </a:cubicBezTo>
                  <a:cubicBezTo>
                    <a:pt x="644" y="76"/>
                    <a:pt x="643" y="76"/>
                    <a:pt x="642" y="76"/>
                  </a:cubicBezTo>
                  <a:cubicBezTo>
                    <a:pt x="633" y="77"/>
                    <a:pt x="633" y="77"/>
                    <a:pt x="633" y="77"/>
                  </a:cubicBezTo>
                  <a:cubicBezTo>
                    <a:pt x="632" y="77"/>
                    <a:pt x="631" y="77"/>
                    <a:pt x="630" y="77"/>
                  </a:cubicBezTo>
                  <a:cubicBezTo>
                    <a:pt x="630" y="77"/>
                    <a:pt x="630" y="77"/>
                    <a:pt x="630" y="77"/>
                  </a:cubicBezTo>
                  <a:cubicBezTo>
                    <a:pt x="625" y="77"/>
                    <a:pt x="625" y="77"/>
                    <a:pt x="625" y="77"/>
                  </a:cubicBezTo>
                  <a:cubicBezTo>
                    <a:pt x="625" y="77"/>
                    <a:pt x="625" y="77"/>
                    <a:pt x="625" y="77"/>
                  </a:cubicBezTo>
                  <a:cubicBezTo>
                    <a:pt x="624" y="77"/>
                    <a:pt x="624" y="77"/>
                    <a:pt x="623" y="77"/>
                  </a:cubicBezTo>
                  <a:cubicBezTo>
                    <a:pt x="614" y="76"/>
                    <a:pt x="614" y="76"/>
                    <a:pt x="614" y="76"/>
                  </a:cubicBezTo>
                  <a:cubicBezTo>
                    <a:pt x="613" y="76"/>
                    <a:pt x="611" y="76"/>
                    <a:pt x="610" y="76"/>
                  </a:cubicBezTo>
                  <a:close/>
                  <a:moveTo>
                    <a:pt x="622" y="77"/>
                  </a:moveTo>
                  <a:cubicBezTo>
                    <a:pt x="622" y="77"/>
                    <a:pt x="625" y="77"/>
                    <a:pt x="628" y="77"/>
                  </a:cubicBezTo>
                  <a:cubicBezTo>
                    <a:pt x="631" y="77"/>
                    <a:pt x="634" y="77"/>
                    <a:pt x="634" y="77"/>
                  </a:cubicBezTo>
                  <a:cubicBezTo>
                    <a:pt x="634" y="76"/>
                    <a:pt x="631" y="76"/>
                    <a:pt x="628" y="76"/>
                  </a:cubicBezTo>
                  <a:cubicBezTo>
                    <a:pt x="625" y="76"/>
                    <a:pt x="622" y="76"/>
                    <a:pt x="622" y="77"/>
                  </a:cubicBezTo>
                  <a:close/>
                  <a:moveTo>
                    <a:pt x="647" y="112"/>
                  </a:moveTo>
                  <a:cubicBezTo>
                    <a:pt x="649" y="112"/>
                    <a:pt x="651" y="112"/>
                    <a:pt x="651" y="111"/>
                  </a:cubicBezTo>
                  <a:cubicBezTo>
                    <a:pt x="654" y="108"/>
                    <a:pt x="654" y="108"/>
                    <a:pt x="654" y="108"/>
                  </a:cubicBezTo>
                  <a:cubicBezTo>
                    <a:pt x="655" y="108"/>
                    <a:pt x="655" y="108"/>
                    <a:pt x="655" y="108"/>
                  </a:cubicBezTo>
                  <a:cubicBezTo>
                    <a:pt x="658" y="111"/>
                    <a:pt x="658" y="111"/>
                    <a:pt x="658" y="111"/>
                  </a:cubicBezTo>
                  <a:cubicBezTo>
                    <a:pt x="658" y="112"/>
                    <a:pt x="660" y="112"/>
                    <a:pt x="662" y="112"/>
                  </a:cubicBezTo>
                  <a:cubicBezTo>
                    <a:pt x="664" y="112"/>
                    <a:pt x="666" y="112"/>
                    <a:pt x="666" y="111"/>
                  </a:cubicBezTo>
                  <a:cubicBezTo>
                    <a:pt x="663" y="108"/>
                    <a:pt x="663" y="108"/>
                    <a:pt x="663" y="108"/>
                  </a:cubicBezTo>
                  <a:cubicBezTo>
                    <a:pt x="663" y="108"/>
                    <a:pt x="663" y="108"/>
                    <a:pt x="663" y="108"/>
                  </a:cubicBezTo>
                  <a:cubicBezTo>
                    <a:pt x="665" y="105"/>
                    <a:pt x="665" y="105"/>
                    <a:pt x="665" y="105"/>
                  </a:cubicBezTo>
                  <a:cubicBezTo>
                    <a:pt x="678" y="103"/>
                    <a:pt x="678" y="103"/>
                    <a:pt x="678" y="103"/>
                  </a:cubicBezTo>
                  <a:cubicBezTo>
                    <a:pt x="679" y="103"/>
                    <a:pt x="678" y="103"/>
                    <a:pt x="677" y="103"/>
                  </a:cubicBezTo>
                  <a:cubicBezTo>
                    <a:pt x="675" y="103"/>
                    <a:pt x="673" y="103"/>
                    <a:pt x="672" y="103"/>
                  </a:cubicBezTo>
                  <a:cubicBezTo>
                    <a:pt x="661" y="105"/>
                    <a:pt x="661" y="105"/>
                    <a:pt x="661" y="105"/>
                  </a:cubicBezTo>
                  <a:cubicBezTo>
                    <a:pt x="660" y="105"/>
                    <a:pt x="659" y="105"/>
                    <a:pt x="658" y="105"/>
                  </a:cubicBezTo>
                  <a:cubicBezTo>
                    <a:pt x="657" y="105"/>
                    <a:pt x="657" y="105"/>
                    <a:pt x="657" y="105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50" y="105"/>
                    <a:pt x="649" y="105"/>
                    <a:pt x="648" y="105"/>
                  </a:cubicBezTo>
                  <a:cubicBezTo>
                    <a:pt x="637" y="103"/>
                    <a:pt x="637" y="103"/>
                    <a:pt x="637" y="103"/>
                  </a:cubicBezTo>
                  <a:cubicBezTo>
                    <a:pt x="636" y="103"/>
                    <a:pt x="634" y="103"/>
                    <a:pt x="632" y="103"/>
                  </a:cubicBezTo>
                  <a:cubicBezTo>
                    <a:pt x="631" y="103"/>
                    <a:pt x="630" y="103"/>
                    <a:pt x="631" y="103"/>
                  </a:cubicBezTo>
                  <a:cubicBezTo>
                    <a:pt x="644" y="105"/>
                    <a:pt x="644" y="105"/>
                    <a:pt x="644" y="105"/>
                  </a:cubicBezTo>
                  <a:cubicBezTo>
                    <a:pt x="646" y="108"/>
                    <a:pt x="646" y="108"/>
                    <a:pt x="646" y="108"/>
                  </a:cubicBezTo>
                  <a:cubicBezTo>
                    <a:pt x="646" y="108"/>
                    <a:pt x="646" y="108"/>
                    <a:pt x="646" y="108"/>
                  </a:cubicBezTo>
                  <a:cubicBezTo>
                    <a:pt x="643" y="111"/>
                    <a:pt x="643" y="111"/>
                    <a:pt x="643" y="111"/>
                  </a:cubicBezTo>
                  <a:cubicBezTo>
                    <a:pt x="643" y="112"/>
                    <a:pt x="645" y="112"/>
                    <a:pt x="647" y="112"/>
                  </a:cubicBezTo>
                  <a:close/>
                  <a:moveTo>
                    <a:pt x="647" y="104"/>
                  </a:moveTo>
                  <a:cubicBezTo>
                    <a:pt x="647" y="104"/>
                    <a:pt x="650" y="105"/>
                    <a:pt x="654" y="105"/>
                  </a:cubicBezTo>
                  <a:cubicBezTo>
                    <a:pt x="659" y="105"/>
                    <a:pt x="662" y="104"/>
                    <a:pt x="662" y="104"/>
                  </a:cubicBezTo>
                  <a:cubicBezTo>
                    <a:pt x="662" y="103"/>
                    <a:pt x="659" y="103"/>
                    <a:pt x="654" y="103"/>
                  </a:cubicBezTo>
                  <a:cubicBezTo>
                    <a:pt x="650" y="103"/>
                    <a:pt x="647" y="103"/>
                    <a:pt x="647" y="104"/>
                  </a:cubicBezTo>
                  <a:close/>
                  <a:moveTo>
                    <a:pt x="663" y="38"/>
                  </a:moveTo>
                  <a:cubicBezTo>
                    <a:pt x="661" y="39"/>
                    <a:pt x="663" y="39"/>
                    <a:pt x="667" y="39"/>
                  </a:cubicBezTo>
                  <a:cubicBezTo>
                    <a:pt x="670" y="40"/>
                    <a:pt x="675" y="39"/>
                    <a:pt x="677" y="39"/>
                  </a:cubicBezTo>
                  <a:cubicBezTo>
                    <a:pt x="681" y="38"/>
                    <a:pt x="681" y="38"/>
                    <a:pt x="681" y="38"/>
                  </a:cubicBezTo>
                  <a:cubicBezTo>
                    <a:pt x="684" y="38"/>
                    <a:pt x="687" y="38"/>
                    <a:pt x="690" y="39"/>
                  </a:cubicBezTo>
                  <a:cubicBezTo>
                    <a:pt x="721" y="39"/>
                    <a:pt x="721" y="39"/>
                    <a:pt x="721" y="39"/>
                  </a:cubicBezTo>
                  <a:cubicBezTo>
                    <a:pt x="705" y="42"/>
                    <a:pt x="705" y="42"/>
                    <a:pt x="705" y="42"/>
                  </a:cubicBezTo>
                  <a:cubicBezTo>
                    <a:pt x="704" y="42"/>
                    <a:pt x="704" y="42"/>
                    <a:pt x="706" y="43"/>
                  </a:cubicBezTo>
                  <a:cubicBezTo>
                    <a:pt x="721" y="47"/>
                    <a:pt x="721" y="47"/>
                    <a:pt x="721" y="47"/>
                  </a:cubicBezTo>
                  <a:cubicBezTo>
                    <a:pt x="723" y="47"/>
                    <a:pt x="728" y="48"/>
                    <a:pt x="733" y="47"/>
                  </a:cubicBezTo>
                  <a:cubicBezTo>
                    <a:pt x="734" y="47"/>
                    <a:pt x="734" y="47"/>
                    <a:pt x="735" y="47"/>
                  </a:cubicBezTo>
                  <a:cubicBezTo>
                    <a:pt x="736" y="48"/>
                    <a:pt x="739" y="48"/>
                    <a:pt x="744" y="48"/>
                  </a:cubicBezTo>
                  <a:cubicBezTo>
                    <a:pt x="749" y="48"/>
                    <a:pt x="753" y="48"/>
                    <a:pt x="753" y="47"/>
                  </a:cubicBezTo>
                  <a:cubicBezTo>
                    <a:pt x="753" y="36"/>
                    <a:pt x="753" y="36"/>
                    <a:pt x="753" y="36"/>
                  </a:cubicBezTo>
                  <a:cubicBezTo>
                    <a:pt x="753" y="36"/>
                    <a:pt x="753" y="36"/>
                    <a:pt x="753" y="36"/>
                  </a:cubicBezTo>
                  <a:cubicBezTo>
                    <a:pt x="752" y="36"/>
                    <a:pt x="750" y="35"/>
                    <a:pt x="744" y="35"/>
                  </a:cubicBezTo>
                  <a:cubicBezTo>
                    <a:pt x="695" y="35"/>
                    <a:pt x="695" y="35"/>
                    <a:pt x="695" y="35"/>
                  </a:cubicBezTo>
                  <a:cubicBezTo>
                    <a:pt x="691" y="35"/>
                    <a:pt x="687" y="35"/>
                    <a:pt x="685" y="35"/>
                  </a:cubicBezTo>
                  <a:cubicBezTo>
                    <a:pt x="683" y="35"/>
                    <a:pt x="681" y="35"/>
                    <a:pt x="679" y="35"/>
                  </a:cubicBezTo>
                  <a:cubicBezTo>
                    <a:pt x="677" y="35"/>
                    <a:pt x="676" y="35"/>
                    <a:pt x="676" y="35"/>
                  </a:cubicBezTo>
                  <a:lnTo>
                    <a:pt x="663" y="38"/>
                  </a:lnTo>
                  <a:close/>
                  <a:moveTo>
                    <a:pt x="676" y="35"/>
                  </a:moveTo>
                  <a:cubicBezTo>
                    <a:pt x="677" y="34"/>
                    <a:pt x="671" y="33"/>
                    <a:pt x="661" y="32"/>
                  </a:cubicBezTo>
                  <a:cubicBezTo>
                    <a:pt x="652" y="32"/>
                    <a:pt x="643" y="33"/>
                    <a:pt x="641" y="34"/>
                  </a:cubicBezTo>
                  <a:cubicBezTo>
                    <a:pt x="640" y="35"/>
                    <a:pt x="646" y="36"/>
                    <a:pt x="656" y="36"/>
                  </a:cubicBezTo>
                  <a:cubicBezTo>
                    <a:pt x="665" y="36"/>
                    <a:pt x="674" y="36"/>
                    <a:pt x="676" y="35"/>
                  </a:cubicBezTo>
                  <a:close/>
                  <a:moveTo>
                    <a:pt x="661" y="40"/>
                  </a:moveTo>
                  <a:cubicBezTo>
                    <a:pt x="634" y="40"/>
                    <a:pt x="612" y="42"/>
                    <a:pt x="612" y="45"/>
                  </a:cubicBezTo>
                  <a:cubicBezTo>
                    <a:pt x="612" y="48"/>
                    <a:pt x="634" y="50"/>
                    <a:pt x="661" y="50"/>
                  </a:cubicBezTo>
                  <a:cubicBezTo>
                    <a:pt x="687" y="50"/>
                    <a:pt x="709" y="48"/>
                    <a:pt x="709" y="45"/>
                  </a:cubicBezTo>
                  <a:cubicBezTo>
                    <a:pt x="709" y="42"/>
                    <a:pt x="687" y="40"/>
                    <a:pt x="661" y="40"/>
                  </a:cubicBezTo>
                  <a:close/>
                  <a:moveTo>
                    <a:pt x="803" y="50"/>
                  </a:moveTo>
                  <a:cubicBezTo>
                    <a:pt x="830" y="50"/>
                    <a:pt x="852" y="48"/>
                    <a:pt x="852" y="45"/>
                  </a:cubicBezTo>
                  <a:cubicBezTo>
                    <a:pt x="852" y="42"/>
                    <a:pt x="830" y="40"/>
                    <a:pt x="803" y="40"/>
                  </a:cubicBezTo>
                  <a:cubicBezTo>
                    <a:pt x="777" y="40"/>
                    <a:pt x="755" y="42"/>
                    <a:pt x="755" y="45"/>
                  </a:cubicBezTo>
                  <a:cubicBezTo>
                    <a:pt x="755" y="48"/>
                    <a:pt x="777" y="50"/>
                    <a:pt x="803" y="50"/>
                  </a:cubicBezTo>
                  <a:close/>
                  <a:moveTo>
                    <a:pt x="52" y="13"/>
                  </a:moveTo>
                  <a:cubicBezTo>
                    <a:pt x="50" y="13"/>
                    <a:pt x="51" y="14"/>
                    <a:pt x="55" y="14"/>
                  </a:cubicBezTo>
                  <a:cubicBezTo>
                    <a:pt x="59" y="14"/>
                    <a:pt x="64" y="14"/>
                    <a:pt x="66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2" y="13"/>
                    <a:pt x="75" y="13"/>
                    <a:pt x="78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6"/>
                    <a:pt x="92" y="17"/>
                    <a:pt x="94" y="17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11" y="22"/>
                    <a:pt x="117" y="22"/>
                    <a:pt x="122" y="22"/>
                  </a:cubicBezTo>
                  <a:cubicBezTo>
                    <a:pt x="122" y="22"/>
                    <a:pt x="123" y="22"/>
                    <a:pt x="123" y="22"/>
                  </a:cubicBezTo>
                  <a:cubicBezTo>
                    <a:pt x="124" y="22"/>
                    <a:pt x="128" y="22"/>
                    <a:pt x="132" y="22"/>
                  </a:cubicBezTo>
                  <a:cubicBezTo>
                    <a:pt x="137" y="22"/>
                    <a:pt x="141" y="22"/>
                    <a:pt x="141" y="2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0"/>
                    <a:pt x="138" y="9"/>
                    <a:pt x="13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79" y="9"/>
                    <a:pt x="76" y="9"/>
                    <a:pt x="73" y="9"/>
                  </a:cubicBezTo>
                  <a:cubicBezTo>
                    <a:pt x="71" y="9"/>
                    <a:pt x="69" y="9"/>
                    <a:pt x="68" y="9"/>
                  </a:cubicBezTo>
                  <a:cubicBezTo>
                    <a:pt x="66" y="9"/>
                    <a:pt x="65" y="10"/>
                    <a:pt x="64" y="10"/>
                  </a:cubicBezTo>
                  <a:lnTo>
                    <a:pt x="52" y="13"/>
                  </a:lnTo>
                  <a:close/>
                  <a:moveTo>
                    <a:pt x="64" y="9"/>
                  </a:moveTo>
                  <a:cubicBezTo>
                    <a:pt x="66" y="8"/>
                    <a:pt x="59" y="7"/>
                    <a:pt x="50" y="7"/>
                  </a:cubicBezTo>
                  <a:cubicBezTo>
                    <a:pt x="40" y="7"/>
                    <a:pt x="31" y="7"/>
                    <a:pt x="30" y="8"/>
                  </a:cubicBezTo>
                  <a:cubicBezTo>
                    <a:pt x="28" y="9"/>
                    <a:pt x="35" y="10"/>
                    <a:pt x="44" y="11"/>
                  </a:cubicBezTo>
                  <a:cubicBezTo>
                    <a:pt x="54" y="11"/>
                    <a:pt x="63" y="10"/>
                    <a:pt x="64" y="9"/>
                  </a:cubicBezTo>
                  <a:close/>
                  <a:moveTo>
                    <a:pt x="98" y="19"/>
                  </a:moveTo>
                  <a:cubicBezTo>
                    <a:pt x="98" y="16"/>
                    <a:pt x="76" y="14"/>
                    <a:pt x="49" y="14"/>
                  </a:cubicBezTo>
                  <a:cubicBezTo>
                    <a:pt x="22" y="14"/>
                    <a:pt x="0" y="16"/>
                    <a:pt x="0" y="19"/>
                  </a:cubicBezTo>
                  <a:cubicBezTo>
                    <a:pt x="0" y="22"/>
                    <a:pt x="22" y="24"/>
                    <a:pt x="49" y="24"/>
                  </a:cubicBezTo>
                  <a:cubicBezTo>
                    <a:pt x="76" y="24"/>
                    <a:pt x="98" y="22"/>
                    <a:pt x="98" y="19"/>
                  </a:cubicBezTo>
                  <a:close/>
                  <a:moveTo>
                    <a:pt x="240" y="19"/>
                  </a:moveTo>
                  <a:cubicBezTo>
                    <a:pt x="240" y="16"/>
                    <a:pt x="219" y="14"/>
                    <a:pt x="192" y="14"/>
                  </a:cubicBezTo>
                  <a:cubicBezTo>
                    <a:pt x="165" y="14"/>
                    <a:pt x="143" y="16"/>
                    <a:pt x="143" y="19"/>
                  </a:cubicBezTo>
                  <a:cubicBezTo>
                    <a:pt x="143" y="22"/>
                    <a:pt x="165" y="24"/>
                    <a:pt x="192" y="24"/>
                  </a:cubicBezTo>
                  <a:cubicBezTo>
                    <a:pt x="219" y="24"/>
                    <a:pt x="240" y="22"/>
                    <a:pt x="240" y="19"/>
                  </a:cubicBezTo>
                  <a:close/>
                  <a:moveTo>
                    <a:pt x="770" y="76"/>
                  </a:moveTo>
                  <a:cubicBezTo>
                    <a:pt x="770" y="76"/>
                    <a:pt x="770" y="76"/>
                    <a:pt x="770" y="76"/>
                  </a:cubicBezTo>
                  <a:cubicBezTo>
                    <a:pt x="766" y="75"/>
                    <a:pt x="761" y="75"/>
                    <a:pt x="758" y="76"/>
                  </a:cubicBezTo>
                  <a:cubicBezTo>
                    <a:pt x="736" y="79"/>
                    <a:pt x="736" y="79"/>
                    <a:pt x="736" y="79"/>
                  </a:cubicBezTo>
                  <a:cubicBezTo>
                    <a:pt x="736" y="79"/>
                    <a:pt x="735" y="79"/>
                    <a:pt x="735" y="79"/>
                  </a:cubicBezTo>
                  <a:cubicBezTo>
                    <a:pt x="725" y="80"/>
                    <a:pt x="725" y="80"/>
                    <a:pt x="725" y="80"/>
                  </a:cubicBezTo>
                  <a:cubicBezTo>
                    <a:pt x="725" y="80"/>
                    <a:pt x="724" y="80"/>
                    <a:pt x="724" y="80"/>
                  </a:cubicBezTo>
                  <a:cubicBezTo>
                    <a:pt x="659" y="80"/>
                    <a:pt x="659" y="80"/>
                    <a:pt x="659" y="80"/>
                  </a:cubicBezTo>
                  <a:cubicBezTo>
                    <a:pt x="654" y="80"/>
                    <a:pt x="651" y="81"/>
                    <a:pt x="651" y="81"/>
                  </a:cubicBezTo>
                  <a:cubicBezTo>
                    <a:pt x="651" y="82"/>
                    <a:pt x="654" y="82"/>
                    <a:pt x="659" y="82"/>
                  </a:cubicBezTo>
                  <a:cubicBezTo>
                    <a:pt x="728" y="82"/>
                    <a:pt x="728" y="82"/>
                    <a:pt x="728" y="82"/>
                  </a:cubicBezTo>
                  <a:cubicBezTo>
                    <a:pt x="729" y="82"/>
                    <a:pt x="729" y="82"/>
                    <a:pt x="730" y="82"/>
                  </a:cubicBezTo>
                  <a:cubicBezTo>
                    <a:pt x="741" y="83"/>
                    <a:pt x="741" y="83"/>
                    <a:pt x="741" y="83"/>
                  </a:cubicBezTo>
                  <a:cubicBezTo>
                    <a:pt x="747" y="83"/>
                    <a:pt x="754" y="82"/>
                    <a:pt x="766" y="82"/>
                  </a:cubicBezTo>
                  <a:cubicBezTo>
                    <a:pt x="780" y="82"/>
                    <a:pt x="787" y="83"/>
                    <a:pt x="793" y="83"/>
                  </a:cubicBezTo>
                  <a:cubicBezTo>
                    <a:pt x="796" y="84"/>
                    <a:pt x="798" y="84"/>
                    <a:pt x="801" y="84"/>
                  </a:cubicBezTo>
                  <a:cubicBezTo>
                    <a:pt x="803" y="84"/>
                    <a:pt x="804" y="83"/>
                    <a:pt x="800" y="83"/>
                  </a:cubicBezTo>
                  <a:cubicBezTo>
                    <a:pt x="757" y="79"/>
                    <a:pt x="757" y="79"/>
                    <a:pt x="757" y="79"/>
                  </a:cubicBezTo>
                  <a:cubicBezTo>
                    <a:pt x="757" y="79"/>
                    <a:pt x="756" y="79"/>
                    <a:pt x="755" y="79"/>
                  </a:cubicBezTo>
                  <a:cubicBezTo>
                    <a:pt x="765" y="78"/>
                    <a:pt x="765" y="78"/>
                    <a:pt x="765" y="78"/>
                  </a:cubicBezTo>
                  <a:cubicBezTo>
                    <a:pt x="781" y="79"/>
                    <a:pt x="781" y="79"/>
                    <a:pt x="781" y="79"/>
                  </a:cubicBezTo>
                  <a:cubicBezTo>
                    <a:pt x="784" y="79"/>
                    <a:pt x="789" y="79"/>
                    <a:pt x="792" y="79"/>
                  </a:cubicBezTo>
                  <a:cubicBezTo>
                    <a:pt x="795" y="79"/>
                    <a:pt x="795" y="78"/>
                    <a:pt x="791" y="78"/>
                  </a:cubicBezTo>
                  <a:cubicBezTo>
                    <a:pt x="770" y="76"/>
                    <a:pt x="770" y="76"/>
                    <a:pt x="770" y="76"/>
                  </a:cubicBezTo>
                  <a:cubicBezTo>
                    <a:pt x="770" y="76"/>
                    <a:pt x="770" y="76"/>
                    <a:pt x="770" y="76"/>
                  </a:cubicBezTo>
                  <a:close/>
                  <a:moveTo>
                    <a:pt x="847" y="83"/>
                  </a:moveTo>
                  <a:cubicBezTo>
                    <a:pt x="836" y="83"/>
                    <a:pt x="830" y="83"/>
                    <a:pt x="825" y="84"/>
                  </a:cubicBezTo>
                  <a:cubicBezTo>
                    <a:pt x="820" y="84"/>
                    <a:pt x="816" y="85"/>
                    <a:pt x="807" y="85"/>
                  </a:cubicBezTo>
                  <a:cubicBezTo>
                    <a:pt x="799" y="85"/>
                    <a:pt x="794" y="84"/>
                    <a:pt x="790" y="84"/>
                  </a:cubicBezTo>
                  <a:cubicBezTo>
                    <a:pt x="784" y="83"/>
                    <a:pt x="778" y="83"/>
                    <a:pt x="766" y="83"/>
                  </a:cubicBezTo>
                  <a:cubicBezTo>
                    <a:pt x="754" y="83"/>
                    <a:pt x="748" y="83"/>
                    <a:pt x="743" y="84"/>
                  </a:cubicBezTo>
                  <a:cubicBezTo>
                    <a:pt x="738" y="84"/>
                    <a:pt x="734" y="85"/>
                    <a:pt x="726" y="85"/>
                  </a:cubicBezTo>
                  <a:cubicBezTo>
                    <a:pt x="717" y="85"/>
                    <a:pt x="713" y="84"/>
                    <a:pt x="708" y="84"/>
                  </a:cubicBezTo>
                  <a:cubicBezTo>
                    <a:pt x="703" y="83"/>
                    <a:pt x="697" y="83"/>
                    <a:pt x="685" y="83"/>
                  </a:cubicBezTo>
                  <a:cubicBezTo>
                    <a:pt x="673" y="83"/>
                    <a:pt x="667" y="83"/>
                    <a:pt x="661" y="84"/>
                  </a:cubicBezTo>
                  <a:cubicBezTo>
                    <a:pt x="657" y="84"/>
                    <a:pt x="653" y="85"/>
                    <a:pt x="644" y="85"/>
                  </a:cubicBezTo>
                  <a:cubicBezTo>
                    <a:pt x="644" y="85"/>
                    <a:pt x="643" y="85"/>
                    <a:pt x="643" y="85"/>
                  </a:cubicBezTo>
                  <a:cubicBezTo>
                    <a:pt x="643" y="86"/>
                    <a:pt x="643" y="86"/>
                    <a:pt x="643" y="86"/>
                  </a:cubicBezTo>
                  <a:cubicBezTo>
                    <a:pt x="643" y="86"/>
                    <a:pt x="644" y="86"/>
                    <a:pt x="644" y="86"/>
                  </a:cubicBezTo>
                  <a:cubicBezTo>
                    <a:pt x="656" y="86"/>
                    <a:pt x="662" y="85"/>
                    <a:pt x="667" y="85"/>
                  </a:cubicBezTo>
                  <a:cubicBezTo>
                    <a:pt x="672" y="84"/>
                    <a:pt x="676" y="84"/>
                    <a:pt x="685" y="84"/>
                  </a:cubicBezTo>
                  <a:cubicBezTo>
                    <a:pt x="693" y="84"/>
                    <a:pt x="697" y="84"/>
                    <a:pt x="702" y="85"/>
                  </a:cubicBezTo>
                  <a:cubicBezTo>
                    <a:pt x="708" y="85"/>
                    <a:pt x="714" y="86"/>
                    <a:pt x="726" y="86"/>
                  </a:cubicBezTo>
                  <a:cubicBezTo>
                    <a:pt x="737" y="86"/>
                    <a:pt x="744" y="85"/>
                    <a:pt x="749" y="85"/>
                  </a:cubicBezTo>
                  <a:cubicBezTo>
                    <a:pt x="754" y="84"/>
                    <a:pt x="758" y="84"/>
                    <a:pt x="766" y="84"/>
                  </a:cubicBezTo>
                  <a:cubicBezTo>
                    <a:pt x="775" y="84"/>
                    <a:pt x="779" y="84"/>
                    <a:pt x="784" y="85"/>
                  </a:cubicBezTo>
                  <a:cubicBezTo>
                    <a:pt x="789" y="85"/>
                    <a:pt x="795" y="86"/>
                    <a:pt x="807" y="86"/>
                  </a:cubicBezTo>
                  <a:cubicBezTo>
                    <a:pt x="819" y="86"/>
                    <a:pt x="825" y="85"/>
                    <a:pt x="830" y="85"/>
                  </a:cubicBezTo>
                  <a:cubicBezTo>
                    <a:pt x="835" y="84"/>
                    <a:pt x="839" y="84"/>
                    <a:pt x="847" y="84"/>
                  </a:cubicBezTo>
                  <a:lnTo>
                    <a:pt x="847" y="83"/>
                  </a:lnTo>
                  <a:close/>
                  <a:moveTo>
                    <a:pt x="807" y="86"/>
                  </a:moveTo>
                  <a:cubicBezTo>
                    <a:pt x="799" y="86"/>
                    <a:pt x="794" y="86"/>
                    <a:pt x="790" y="86"/>
                  </a:cubicBezTo>
                  <a:cubicBezTo>
                    <a:pt x="784" y="85"/>
                    <a:pt x="778" y="84"/>
                    <a:pt x="766" y="84"/>
                  </a:cubicBezTo>
                  <a:cubicBezTo>
                    <a:pt x="754" y="84"/>
                    <a:pt x="748" y="85"/>
                    <a:pt x="743" y="86"/>
                  </a:cubicBezTo>
                  <a:cubicBezTo>
                    <a:pt x="738" y="86"/>
                    <a:pt x="734" y="86"/>
                    <a:pt x="726" y="86"/>
                  </a:cubicBezTo>
                  <a:cubicBezTo>
                    <a:pt x="717" y="86"/>
                    <a:pt x="713" y="86"/>
                    <a:pt x="708" y="86"/>
                  </a:cubicBezTo>
                  <a:cubicBezTo>
                    <a:pt x="703" y="85"/>
                    <a:pt x="697" y="84"/>
                    <a:pt x="685" y="84"/>
                  </a:cubicBezTo>
                  <a:cubicBezTo>
                    <a:pt x="673" y="84"/>
                    <a:pt x="667" y="85"/>
                    <a:pt x="661" y="86"/>
                  </a:cubicBezTo>
                  <a:cubicBezTo>
                    <a:pt x="657" y="86"/>
                    <a:pt x="653" y="86"/>
                    <a:pt x="644" y="86"/>
                  </a:cubicBezTo>
                  <a:cubicBezTo>
                    <a:pt x="644" y="86"/>
                    <a:pt x="643" y="86"/>
                    <a:pt x="643" y="86"/>
                  </a:cubicBezTo>
                  <a:cubicBezTo>
                    <a:pt x="643" y="87"/>
                    <a:pt x="643" y="87"/>
                    <a:pt x="643" y="87"/>
                  </a:cubicBezTo>
                  <a:cubicBezTo>
                    <a:pt x="643" y="87"/>
                    <a:pt x="644" y="87"/>
                    <a:pt x="644" y="87"/>
                  </a:cubicBezTo>
                  <a:cubicBezTo>
                    <a:pt x="656" y="87"/>
                    <a:pt x="662" y="87"/>
                    <a:pt x="667" y="86"/>
                  </a:cubicBezTo>
                  <a:cubicBezTo>
                    <a:pt x="672" y="86"/>
                    <a:pt x="676" y="85"/>
                    <a:pt x="685" y="85"/>
                  </a:cubicBezTo>
                  <a:cubicBezTo>
                    <a:pt x="693" y="85"/>
                    <a:pt x="697" y="86"/>
                    <a:pt x="702" y="86"/>
                  </a:cubicBezTo>
                  <a:cubicBezTo>
                    <a:pt x="708" y="87"/>
                    <a:pt x="714" y="87"/>
                    <a:pt x="726" y="87"/>
                  </a:cubicBezTo>
                  <a:cubicBezTo>
                    <a:pt x="737" y="87"/>
                    <a:pt x="744" y="87"/>
                    <a:pt x="749" y="86"/>
                  </a:cubicBezTo>
                  <a:cubicBezTo>
                    <a:pt x="754" y="86"/>
                    <a:pt x="758" y="85"/>
                    <a:pt x="766" y="85"/>
                  </a:cubicBezTo>
                  <a:cubicBezTo>
                    <a:pt x="775" y="85"/>
                    <a:pt x="779" y="86"/>
                    <a:pt x="784" y="86"/>
                  </a:cubicBezTo>
                  <a:cubicBezTo>
                    <a:pt x="789" y="87"/>
                    <a:pt x="795" y="87"/>
                    <a:pt x="807" y="87"/>
                  </a:cubicBezTo>
                  <a:cubicBezTo>
                    <a:pt x="819" y="87"/>
                    <a:pt x="825" y="87"/>
                    <a:pt x="830" y="86"/>
                  </a:cubicBezTo>
                  <a:cubicBezTo>
                    <a:pt x="835" y="86"/>
                    <a:pt x="839" y="85"/>
                    <a:pt x="847" y="85"/>
                  </a:cubicBezTo>
                  <a:cubicBezTo>
                    <a:pt x="847" y="84"/>
                    <a:pt x="847" y="84"/>
                    <a:pt x="847" y="84"/>
                  </a:cubicBezTo>
                  <a:cubicBezTo>
                    <a:pt x="836" y="84"/>
                    <a:pt x="830" y="85"/>
                    <a:pt x="825" y="86"/>
                  </a:cubicBezTo>
                  <a:cubicBezTo>
                    <a:pt x="820" y="86"/>
                    <a:pt x="816" y="86"/>
                    <a:pt x="807" y="86"/>
                  </a:cubicBezTo>
                  <a:close/>
                  <a:moveTo>
                    <a:pt x="784" y="88"/>
                  </a:moveTo>
                  <a:cubicBezTo>
                    <a:pt x="789" y="88"/>
                    <a:pt x="795" y="89"/>
                    <a:pt x="807" y="89"/>
                  </a:cubicBezTo>
                  <a:cubicBezTo>
                    <a:pt x="819" y="89"/>
                    <a:pt x="825" y="88"/>
                    <a:pt x="830" y="88"/>
                  </a:cubicBezTo>
                  <a:cubicBezTo>
                    <a:pt x="835" y="88"/>
                    <a:pt x="839" y="87"/>
                    <a:pt x="847" y="87"/>
                  </a:cubicBezTo>
                  <a:cubicBezTo>
                    <a:pt x="847" y="86"/>
                    <a:pt x="847" y="86"/>
                    <a:pt x="847" y="86"/>
                  </a:cubicBezTo>
                  <a:cubicBezTo>
                    <a:pt x="836" y="86"/>
                    <a:pt x="830" y="87"/>
                    <a:pt x="825" y="87"/>
                  </a:cubicBezTo>
                  <a:cubicBezTo>
                    <a:pt x="820" y="88"/>
                    <a:pt x="816" y="88"/>
                    <a:pt x="807" y="88"/>
                  </a:cubicBezTo>
                  <a:cubicBezTo>
                    <a:pt x="799" y="88"/>
                    <a:pt x="794" y="88"/>
                    <a:pt x="790" y="87"/>
                  </a:cubicBezTo>
                  <a:cubicBezTo>
                    <a:pt x="784" y="87"/>
                    <a:pt x="778" y="86"/>
                    <a:pt x="766" y="86"/>
                  </a:cubicBezTo>
                  <a:cubicBezTo>
                    <a:pt x="754" y="86"/>
                    <a:pt x="748" y="87"/>
                    <a:pt x="743" y="87"/>
                  </a:cubicBezTo>
                  <a:cubicBezTo>
                    <a:pt x="738" y="88"/>
                    <a:pt x="734" y="88"/>
                    <a:pt x="726" y="88"/>
                  </a:cubicBezTo>
                  <a:cubicBezTo>
                    <a:pt x="717" y="88"/>
                    <a:pt x="713" y="88"/>
                    <a:pt x="708" y="87"/>
                  </a:cubicBezTo>
                  <a:cubicBezTo>
                    <a:pt x="703" y="87"/>
                    <a:pt x="697" y="86"/>
                    <a:pt x="685" y="86"/>
                  </a:cubicBezTo>
                  <a:cubicBezTo>
                    <a:pt x="673" y="86"/>
                    <a:pt x="667" y="87"/>
                    <a:pt x="661" y="87"/>
                  </a:cubicBezTo>
                  <a:cubicBezTo>
                    <a:pt x="657" y="88"/>
                    <a:pt x="653" y="88"/>
                    <a:pt x="644" y="88"/>
                  </a:cubicBezTo>
                  <a:cubicBezTo>
                    <a:pt x="644" y="88"/>
                    <a:pt x="643" y="88"/>
                    <a:pt x="643" y="88"/>
                  </a:cubicBezTo>
                  <a:cubicBezTo>
                    <a:pt x="643" y="89"/>
                    <a:pt x="643" y="89"/>
                    <a:pt x="643" y="89"/>
                  </a:cubicBezTo>
                  <a:cubicBezTo>
                    <a:pt x="643" y="89"/>
                    <a:pt x="644" y="89"/>
                    <a:pt x="644" y="89"/>
                  </a:cubicBezTo>
                  <a:cubicBezTo>
                    <a:pt x="656" y="89"/>
                    <a:pt x="662" y="88"/>
                    <a:pt x="667" y="88"/>
                  </a:cubicBezTo>
                  <a:cubicBezTo>
                    <a:pt x="672" y="88"/>
                    <a:pt x="676" y="87"/>
                    <a:pt x="685" y="87"/>
                  </a:cubicBezTo>
                  <a:cubicBezTo>
                    <a:pt x="693" y="87"/>
                    <a:pt x="697" y="88"/>
                    <a:pt x="702" y="88"/>
                  </a:cubicBezTo>
                  <a:cubicBezTo>
                    <a:pt x="708" y="88"/>
                    <a:pt x="714" y="89"/>
                    <a:pt x="726" y="89"/>
                  </a:cubicBezTo>
                  <a:cubicBezTo>
                    <a:pt x="737" y="89"/>
                    <a:pt x="744" y="88"/>
                    <a:pt x="749" y="88"/>
                  </a:cubicBezTo>
                  <a:cubicBezTo>
                    <a:pt x="754" y="88"/>
                    <a:pt x="758" y="87"/>
                    <a:pt x="766" y="87"/>
                  </a:cubicBezTo>
                  <a:cubicBezTo>
                    <a:pt x="775" y="87"/>
                    <a:pt x="779" y="88"/>
                    <a:pt x="784" y="88"/>
                  </a:cubicBezTo>
                  <a:close/>
                  <a:moveTo>
                    <a:pt x="702" y="77"/>
                  </a:moveTo>
                  <a:cubicBezTo>
                    <a:pt x="696" y="77"/>
                    <a:pt x="696" y="79"/>
                    <a:pt x="704" y="79"/>
                  </a:cubicBezTo>
                  <a:cubicBezTo>
                    <a:pt x="711" y="80"/>
                    <a:pt x="722" y="80"/>
                    <a:pt x="728" y="79"/>
                  </a:cubicBezTo>
                  <a:cubicBezTo>
                    <a:pt x="735" y="78"/>
                    <a:pt x="734" y="77"/>
                    <a:pt x="727" y="76"/>
                  </a:cubicBezTo>
                  <a:cubicBezTo>
                    <a:pt x="719" y="76"/>
                    <a:pt x="708" y="76"/>
                    <a:pt x="702" y="77"/>
                  </a:cubicBezTo>
                  <a:close/>
                  <a:moveTo>
                    <a:pt x="60" y="33"/>
                  </a:moveTo>
                  <a:cubicBezTo>
                    <a:pt x="60" y="34"/>
                    <a:pt x="63" y="34"/>
                    <a:pt x="66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20" y="34"/>
                    <a:pt x="120" y="34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3" y="34"/>
                    <a:pt x="138" y="34"/>
                    <a:pt x="147" y="34"/>
                  </a:cubicBezTo>
                  <a:cubicBezTo>
                    <a:pt x="158" y="34"/>
                    <a:pt x="163" y="35"/>
                    <a:pt x="168" y="35"/>
                  </a:cubicBezTo>
                  <a:cubicBezTo>
                    <a:pt x="170" y="35"/>
                    <a:pt x="171" y="35"/>
                    <a:pt x="174" y="35"/>
                  </a:cubicBezTo>
                  <a:cubicBezTo>
                    <a:pt x="175" y="35"/>
                    <a:pt x="176" y="35"/>
                    <a:pt x="173" y="35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0" y="32"/>
                    <a:pt x="140" y="31"/>
                    <a:pt x="139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61" y="32"/>
                    <a:pt x="165" y="32"/>
                    <a:pt x="167" y="32"/>
                  </a:cubicBezTo>
                  <a:cubicBezTo>
                    <a:pt x="169" y="31"/>
                    <a:pt x="169" y="31"/>
                    <a:pt x="166" y="31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47" y="29"/>
                    <a:pt x="144" y="29"/>
                    <a:pt x="141" y="29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6" y="32"/>
                    <a:pt x="116" y="32"/>
                    <a:pt x="115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3" y="32"/>
                    <a:pt x="60" y="33"/>
                    <a:pt x="60" y="33"/>
                  </a:cubicBezTo>
                  <a:close/>
                  <a:moveTo>
                    <a:pt x="178" y="36"/>
                  </a:moveTo>
                  <a:cubicBezTo>
                    <a:pt x="172" y="36"/>
                    <a:pt x="169" y="36"/>
                    <a:pt x="165" y="35"/>
                  </a:cubicBezTo>
                  <a:cubicBezTo>
                    <a:pt x="161" y="35"/>
                    <a:pt x="156" y="34"/>
                    <a:pt x="147" y="34"/>
                  </a:cubicBezTo>
                  <a:cubicBezTo>
                    <a:pt x="139" y="34"/>
                    <a:pt x="134" y="35"/>
                    <a:pt x="130" y="35"/>
                  </a:cubicBezTo>
                  <a:cubicBezTo>
                    <a:pt x="126" y="36"/>
                    <a:pt x="123" y="36"/>
                    <a:pt x="117" y="36"/>
                  </a:cubicBezTo>
                  <a:cubicBezTo>
                    <a:pt x="110" y="36"/>
                    <a:pt x="107" y="36"/>
                    <a:pt x="104" y="35"/>
                  </a:cubicBezTo>
                  <a:cubicBezTo>
                    <a:pt x="99" y="35"/>
                    <a:pt x="95" y="34"/>
                    <a:pt x="86" y="34"/>
                  </a:cubicBezTo>
                  <a:cubicBezTo>
                    <a:pt x="77" y="34"/>
                    <a:pt x="72" y="35"/>
                    <a:pt x="68" y="35"/>
                  </a:cubicBezTo>
                  <a:cubicBezTo>
                    <a:pt x="65" y="36"/>
                    <a:pt x="62" y="36"/>
                    <a:pt x="55" y="36"/>
                  </a:cubicBezTo>
                  <a:cubicBezTo>
                    <a:pt x="55" y="36"/>
                    <a:pt x="54" y="36"/>
                    <a:pt x="54" y="3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5" y="37"/>
                    <a:pt x="55" y="37"/>
                  </a:cubicBezTo>
                  <a:cubicBezTo>
                    <a:pt x="64" y="37"/>
                    <a:pt x="69" y="36"/>
                    <a:pt x="73" y="36"/>
                  </a:cubicBezTo>
                  <a:cubicBezTo>
                    <a:pt x="76" y="35"/>
                    <a:pt x="79" y="35"/>
                    <a:pt x="86" y="35"/>
                  </a:cubicBezTo>
                  <a:cubicBezTo>
                    <a:pt x="92" y="35"/>
                    <a:pt x="95" y="35"/>
                    <a:pt x="99" y="36"/>
                  </a:cubicBezTo>
                  <a:cubicBezTo>
                    <a:pt x="103" y="36"/>
                    <a:pt x="108" y="37"/>
                    <a:pt x="117" y="37"/>
                  </a:cubicBezTo>
                  <a:cubicBezTo>
                    <a:pt x="126" y="37"/>
                    <a:pt x="130" y="36"/>
                    <a:pt x="134" y="36"/>
                  </a:cubicBezTo>
                  <a:cubicBezTo>
                    <a:pt x="138" y="35"/>
                    <a:pt x="141" y="35"/>
                    <a:pt x="147" y="35"/>
                  </a:cubicBezTo>
                  <a:cubicBezTo>
                    <a:pt x="154" y="35"/>
                    <a:pt x="157" y="35"/>
                    <a:pt x="161" y="36"/>
                  </a:cubicBezTo>
                  <a:cubicBezTo>
                    <a:pt x="165" y="36"/>
                    <a:pt x="169" y="37"/>
                    <a:pt x="178" y="37"/>
                  </a:cubicBezTo>
                  <a:cubicBezTo>
                    <a:pt x="187" y="37"/>
                    <a:pt x="192" y="36"/>
                    <a:pt x="196" y="36"/>
                  </a:cubicBezTo>
                  <a:cubicBezTo>
                    <a:pt x="199" y="35"/>
                    <a:pt x="202" y="35"/>
                    <a:pt x="209" y="35"/>
                  </a:cubicBezTo>
                  <a:cubicBezTo>
                    <a:pt x="209" y="34"/>
                    <a:pt x="209" y="34"/>
                    <a:pt x="209" y="34"/>
                  </a:cubicBezTo>
                  <a:cubicBezTo>
                    <a:pt x="200" y="34"/>
                    <a:pt x="195" y="35"/>
                    <a:pt x="191" y="35"/>
                  </a:cubicBezTo>
                  <a:cubicBezTo>
                    <a:pt x="188" y="36"/>
                    <a:pt x="185" y="36"/>
                    <a:pt x="178" y="36"/>
                  </a:cubicBezTo>
                  <a:close/>
                  <a:moveTo>
                    <a:pt x="178" y="37"/>
                  </a:moveTo>
                  <a:cubicBezTo>
                    <a:pt x="172" y="37"/>
                    <a:pt x="169" y="37"/>
                    <a:pt x="165" y="37"/>
                  </a:cubicBezTo>
                  <a:cubicBezTo>
                    <a:pt x="161" y="36"/>
                    <a:pt x="156" y="36"/>
                    <a:pt x="147" y="36"/>
                  </a:cubicBezTo>
                  <a:cubicBezTo>
                    <a:pt x="139" y="36"/>
                    <a:pt x="134" y="36"/>
                    <a:pt x="130" y="37"/>
                  </a:cubicBezTo>
                  <a:cubicBezTo>
                    <a:pt x="126" y="37"/>
                    <a:pt x="123" y="37"/>
                    <a:pt x="117" y="37"/>
                  </a:cubicBezTo>
                  <a:cubicBezTo>
                    <a:pt x="110" y="37"/>
                    <a:pt x="107" y="37"/>
                    <a:pt x="104" y="37"/>
                  </a:cubicBezTo>
                  <a:cubicBezTo>
                    <a:pt x="99" y="36"/>
                    <a:pt x="95" y="36"/>
                    <a:pt x="86" y="36"/>
                  </a:cubicBezTo>
                  <a:cubicBezTo>
                    <a:pt x="77" y="36"/>
                    <a:pt x="72" y="36"/>
                    <a:pt x="68" y="37"/>
                  </a:cubicBezTo>
                  <a:cubicBezTo>
                    <a:pt x="65" y="37"/>
                    <a:pt x="62" y="37"/>
                    <a:pt x="55" y="37"/>
                  </a:cubicBezTo>
                  <a:cubicBezTo>
                    <a:pt x="55" y="37"/>
                    <a:pt x="54" y="37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5" y="38"/>
                    <a:pt x="55" y="38"/>
                  </a:cubicBezTo>
                  <a:cubicBezTo>
                    <a:pt x="64" y="38"/>
                    <a:pt x="69" y="37"/>
                    <a:pt x="73" y="37"/>
                  </a:cubicBezTo>
                  <a:cubicBezTo>
                    <a:pt x="76" y="37"/>
                    <a:pt x="79" y="36"/>
                    <a:pt x="86" y="36"/>
                  </a:cubicBezTo>
                  <a:cubicBezTo>
                    <a:pt x="92" y="36"/>
                    <a:pt x="95" y="37"/>
                    <a:pt x="99" y="37"/>
                  </a:cubicBezTo>
                  <a:cubicBezTo>
                    <a:pt x="103" y="37"/>
                    <a:pt x="108" y="38"/>
                    <a:pt x="117" y="38"/>
                  </a:cubicBezTo>
                  <a:cubicBezTo>
                    <a:pt x="126" y="38"/>
                    <a:pt x="130" y="37"/>
                    <a:pt x="134" y="37"/>
                  </a:cubicBezTo>
                  <a:cubicBezTo>
                    <a:pt x="138" y="37"/>
                    <a:pt x="141" y="36"/>
                    <a:pt x="147" y="36"/>
                  </a:cubicBezTo>
                  <a:cubicBezTo>
                    <a:pt x="154" y="36"/>
                    <a:pt x="157" y="37"/>
                    <a:pt x="161" y="37"/>
                  </a:cubicBezTo>
                  <a:cubicBezTo>
                    <a:pt x="165" y="37"/>
                    <a:pt x="169" y="38"/>
                    <a:pt x="178" y="38"/>
                  </a:cubicBezTo>
                  <a:cubicBezTo>
                    <a:pt x="187" y="38"/>
                    <a:pt x="192" y="37"/>
                    <a:pt x="196" y="37"/>
                  </a:cubicBezTo>
                  <a:cubicBezTo>
                    <a:pt x="199" y="37"/>
                    <a:pt x="202" y="36"/>
                    <a:pt x="209" y="36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0" y="36"/>
                    <a:pt x="195" y="36"/>
                    <a:pt x="191" y="37"/>
                  </a:cubicBezTo>
                  <a:cubicBezTo>
                    <a:pt x="188" y="37"/>
                    <a:pt x="185" y="37"/>
                    <a:pt x="178" y="37"/>
                  </a:cubicBezTo>
                  <a:close/>
                  <a:moveTo>
                    <a:pt x="178" y="38"/>
                  </a:moveTo>
                  <a:cubicBezTo>
                    <a:pt x="172" y="38"/>
                    <a:pt x="169" y="38"/>
                    <a:pt x="165" y="38"/>
                  </a:cubicBezTo>
                  <a:cubicBezTo>
                    <a:pt x="161" y="37"/>
                    <a:pt x="156" y="37"/>
                    <a:pt x="147" y="37"/>
                  </a:cubicBezTo>
                  <a:cubicBezTo>
                    <a:pt x="139" y="37"/>
                    <a:pt x="134" y="37"/>
                    <a:pt x="130" y="38"/>
                  </a:cubicBezTo>
                  <a:cubicBezTo>
                    <a:pt x="126" y="38"/>
                    <a:pt x="123" y="38"/>
                    <a:pt x="117" y="38"/>
                  </a:cubicBezTo>
                  <a:cubicBezTo>
                    <a:pt x="110" y="38"/>
                    <a:pt x="107" y="38"/>
                    <a:pt x="104" y="38"/>
                  </a:cubicBezTo>
                  <a:cubicBezTo>
                    <a:pt x="99" y="37"/>
                    <a:pt x="95" y="37"/>
                    <a:pt x="86" y="37"/>
                  </a:cubicBezTo>
                  <a:cubicBezTo>
                    <a:pt x="77" y="37"/>
                    <a:pt x="72" y="37"/>
                    <a:pt x="68" y="38"/>
                  </a:cubicBezTo>
                  <a:cubicBezTo>
                    <a:pt x="65" y="38"/>
                    <a:pt x="62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5" y="39"/>
                    <a:pt x="55" y="39"/>
                  </a:cubicBezTo>
                  <a:cubicBezTo>
                    <a:pt x="64" y="39"/>
                    <a:pt x="69" y="39"/>
                    <a:pt x="73" y="38"/>
                  </a:cubicBezTo>
                  <a:cubicBezTo>
                    <a:pt x="76" y="38"/>
                    <a:pt x="79" y="38"/>
                    <a:pt x="86" y="38"/>
                  </a:cubicBezTo>
                  <a:cubicBezTo>
                    <a:pt x="92" y="38"/>
                    <a:pt x="95" y="38"/>
                    <a:pt x="99" y="38"/>
                  </a:cubicBezTo>
                  <a:cubicBezTo>
                    <a:pt x="103" y="39"/>
                    <a:pt x="108" y="39"/>
                    <a:pt x="117" y="39"/>
                  </a:cubicBezTo>
                  <a:cubicBezTo>
                    <a:pt x="126" y="39"/>
                    <a:pt x="130" y="39"/>
                    <a:pt x="134" y="38"/>
                  </a:cubicBezTo>
                  <a:cubicBezTo>
                    <a:pt x="138" y="38"/>
                    <a:pt x="141" y="38"/>
                    <a:pt x="147" y="38"/>
                  </a:cubicBezTo>
                  <a:cubicBezTo>
                    <a:pt x="154" y="38"/>
                    <a:pt x="157" y="38"/>
                    <a:pt x="161" y="38"/>
                  </a:cubicBezTo>
                  <a:cubicBezTo>
                    <a:pt x="165" y="39"/>
                    <a:pt x="169" y="39"/>
                    <a:pt x="178" y="39"/>
                  </a:cubicBezTo>
                  <a:cubicBezTo>
                    <a:pt x="187" y="39"/>
                    <a:pt x="192" y="39"/>
                    <a:pt x="196" y="38"/>
                  </a:cubicBezTo>
                  <a:cubicBezTo>
                    <a:pt x="199" y="38"/>
                    <a:pt x="202" y="38"/>
                    <a:pt x="209" y="38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0" y="37"/>
                    <a:pt x="195" y="37"/>
                    <a:pt x="191" y="38"/>
                  </a:cubicBezTo>
                  <a:cubicBezTo>
                    <a:pt x="188" y="38"/>
                    <a:pt x="185" y="38"/>
                    <a:pt x="178" y="38"/>
                  </a:cubicBezTo>
                  <a:close/>
                  <a:moveTo>
                    <a:pt x="100" y="32"/>
                  </a:moveTo>
                  <a:cubicBezTo>
                    <a:pt x="106" y="32"/>
                    <a:pt x="114" y="32"/>
                    <a:pt x="119" y="32"/>
                  </a:cubicBezTo>
                  <a:cubicBezTo>
                    <a:pt x="124" y="31"/>
                    <a:pt x="123" y="30"/>
                    <a:pt x="118" y="30"/>
                  </a:cubicBezTo>
                  <a:cubicBezTo>
                    <a:pt x="112" y="29"/>
                    <a:pt x="104" y="29"/>
                    <a:pt x="99" y="30"/>
                  </a:cubicBezTo>
                  <a:cubicBezTo>
                    <a:pt x="94" y="30"/>
                    <a:pt x="95" y="31"/>
                    <a:pt x="100" y="32"/>
                  </a:cubicBezTo>
                  <a:close/>
                  <a:moveTo>
                    <a:pt x="1066" y="46"/>
                  </a:moveTo>
                  <a:cubicBezTo>
                    <a:pt x="1017" y="46"/>
                    <a:pt x="1017" y="46"/>
                    <a:pt x="1017" y="46"/>
                  </a:cubicBezTo>
                  <a:cubicBezTo>
                    <a:pt x="1014" y="46"/>
                    <a:pt x="1011" y="47"/>
                    <a:pt x="1011" y="47"/>
                  </a:cubicBezTo>
                  <a:cubicBezTo>
                    <a:pt x="1011" y="47"/>
                    <a:pt x="1014" y="48"/>
                    <a:pt x="1017" y="48"/>
                  </a:cubicBezTo>
                  <a:cubicBezTo>
                    <a:pt x="1069" y="48"/>
                    <a:pt x="1069" y="48"/>
                    <a:pt x="1069" y="48"/>
                  </a:cubicBezTo>
                  <a:cubicBezTo>
                    <a:pt x="1070" y="48"/>
                    <a:pt x="1070" y="48"/>
                    <a:pt x="1071" y="48"/>
                  </a:cubicBezTo>
                  <a:cubicBezTo>
                    <a:pt x="1079" y="49"/>
                    <a:pt x="1079" y="49"/>
                    <a:pt x="1079" y="49"/>
                  </a:cubicBezTo>
                  <a:cubicBezTo>
                    <a:pt x="1084" y="48"/>
                    <a:pt x="1089" y="48"/>
                    <a:pt x="1098" y="48"/>
                  </a:cubicBezTo>
                  <a:cubicBezTo>
                    <a:pt x="1109" y="48"/>
                    <a:pt x="1114" y="48"/>
                    <a:pt x="1118" y="49"/>
                  </a:cubicBezTo>
                  <a:cubicBezTo>
                    <a:pt x="1121" y="49"/>
                    <a:pt x="1122" y="49"/>
                    <a:pt x="1125" y="49"/>
                  </a:cubicBezTo>
                  <a:cubicBezTo>
                    <a:pt x="1126" y="49"/>
                    <a:pt x="1126" y="49"/>
                    <a:pt x="1124" y="48"/>
                  </a:cubicBezTo>
                  <a:cubicBezTo>
                    <a:pt x="1091" y="45"/>
                    <a:pt x="1091" y="45"/>
                    <a:pt x="1091" y="45"/>
                  </a:cubicBezTo>
                  <a:cubicBezTo>
                    <a:pt x="1091" y="45"/>
                    <a:pt x="1091" y="45"/>
                    <a:pt x="1090" y="45"/>
                  </a:cubicBezTo>
                  <a:cubicBezTo>
                    <a:pt x="1097" y="44"/>
                    <a:pt x="1097" y="44"/>
                    <a:pt x="1097" y="44"/>
                  </a:cubicBezTo>
                  <a:cubicBezTo>
                    <a:pt x="1109" y="45"/>
                    <a:pt x="1109" y="45"/>
                    <a:pt x="1109" y="45"/>
                  </a:cubicBezTo>
                  <a:cubicBezTo>
                    <a:pt x="1112" y="46"/>
                    <a:pt x="1115" y="46"/>
                    <a:pt x="1118" y="45"/>
                  </a:cubicBezTo>
                  <a:cubicBezTo>
                    <a:pt x="1120" y="45"/>
                    <a:pt x="1120" y="45"/>
                    <a:pt x="1117" y="44"/>
                  </a:cubicBezTo>
                  <a:cubicBezTo>
                    <a:pt x="1101" y="43"/>
                    <a:pt x="1101" y="43"/>
                    <a:pt x="1101" y="43"/>
                  </a:cubicBezTo>
                  <a:cubicBezTo>
                    <a:pt x="1101" y="43"/>
                    <a:pt x="1101" y="43"/>
                    <a:pt x="1101" y="43"/>
                  </a:cubicBezTo>
                  <a:cubicBezTo>
                    <a:pt x="1101" y="43"/>
                    <a:pt x="1101" y="43"/>
                    <a:pt x="1101" y="43"/>
                  </a:cubicBezTo>
                  <a:cubicBezTo>
                    <a:pt x="1098" y="43"/>
                    <a:pt x="1094" y="43"/>
                    <a:pt x="1092" y="43"/>
                  </a:cubicBezTo>
                  <a:cubicBezTo>
                    <a:pt x="1075" y="45"/>
                    <a:pt x="1075" y="45"/>
                    <a:pt x="1075" y="45"/>
                  </a:cubicBezTo>
                  <a:cubicBezTo>
                    <a:pt x="1075" y="45"/>
                    <a:pt x="1075" y="45"/>
                    <a:pt x="1075" y="45"/>
                  </a:cubicBezTo>
                  <a:cubicBezTo>
                    <a:pt x="1067" y="46"/>
                    <a:pt x="1067" y="46"/>
                    <a:pt x="1067" y="46"/>
                  </a:cubicBezTo>
                  <a:cubicBezTo>
                    <a:pt x="1067" y="46"/>
                    <a:pt x="1066" y="46"/>
                    <a:pt x="1066" y="46"/>
                  </a:cubicBezTo>
                  <a:close/>
                  <a:moveTo>
                    <a:pt x="1098" y="48"/>
                  </a:moveTo>
                  <a:cubicBezTo>
                    <a:pt x="1089" y="48"/>
                    <a:pt x="1085" y="49"/>
                    <a:pt x="1081" y="49"/>
                  </a:cubicBezTo>
                  <a:cubicBezTo>
                    <a:pt x="1077" y="49"/>
                    <a:pt x="1074" y="50"/>
                    <a:pt x="1068" y="50"/>
                  </a:cubicBezTo>
                  <a:cubicBezTo>
                    <a:pt x="1061" y="50"/>
                    <a:pt x="1058" y="49"/>
                    <a:pt x="1054" y="49"/>
                  </a:cubicBezTo>
                  <a:cubicBezTo>
                    <a:pt x="1050" y="49"/>
                    <a:pt x="1046" y="48"/>
                    <a:pt x="1037" y="48"/>
                  </a:cubicBezTo>
                  <a:cubicBezTo>
                    <a:pt x="1028" y="48"/>
                    <a:pt x="1023" y="49"/>
                    <a:pt x="1019" y="49"/>
                  </a:cubicBezTo>
                  <a:cubicBezTo>
                    <a:pt x="1016" y="49"/>
                    <a:pt x="1012" y="50"/>
                    <a:pt x="1006" y="50"/>
                  </a:cubicBezTo>
                  <a:cubicBezTo>
                    <a:pt x="1006" y="50"/>
                    <a:pt x="1005" y="50"/>
                    <a:pt x="1005" y="50"/>
                  </a:cubicBezTo>
                  <a:cubicBezTo>
                    <a:pt x="1005" y="50"/>
                    <a:pt x="1005" y="50"/>
                    <a:pt x="1005" y="50"/>
                  </a:cubicBezTo>
                  <a:cubicBezTo>
                    <a:pt x="1005" y="50"/>
                    <a:pt x="1006" y="50"/>
                    <a:pt x="1006" y="50"/>
                  </a:cubicBezTo>
                  <a:cubicBezTo>
                    <a:pt x="1015" y="50"/>
                    <a:pt x="1020" y="50"/>
                    <a:pt x="1024" y="50"/>
                  </a:cubicBezTo>
                  <a:cubicBezTo>
                    <a:pt x="1027" y="49"/>
                    <a:pt x="1030" y="49"/>
                    <a:pt x="1037" y="49"/>
                  </a:cubicBezTo>
                  <a:cubicBezTo>
                    <a:pt x="1043" y="49"/>
                    <a:pt x="1046" y="49"/>
                    <a:pt x="1050" y="50"/>
                  </a:cubicBezTo>
                  <a:cubicBezTo>
                    <a:pt x="1054" y="50"/>
                    <a:pt x="1059" y="50"/>
                    <a:pt x="1068" y="50"/>
                  </a:cubicBezTo>
                  <a:cubicBezTo>
                    <a:pt x="1077" y="50"/>
                    <a:pt x="1081" y="50"/>
                    <a:pt x="1085" y="50"/>
                  </a:cubicBezTo>
                  <a:cubicBezTo>
                    <a:pt x="1089" y="49"/>
                    <a:pt x="1092" y="49"/>
                    <a:pt x="1098" y="49"/>
                  </a:cubicBezTo>
                  <a:cubicBezTo>
                    <a:pt x="1105" y="49"/>
                    <a:pt x="1108" y="49"/>
                    <a:pt x="1112" y="50"/>
                  </a:cubicBezTo>
                  <a:cubicBezTo>
                    <a:pt x="1116" y="50"/>
                    <a:pt x="1120" y="50"/>
                    <a:pt x="1129" y="50"/>
                  </a:cubicBezTo>
                  <a:cubicBezTo>
                    <a:pt x="1138" y="50"/>
                    <a:pt x="1143" y="50"/>
                    <a:pt x="1147" y="50"/>
                  </a:cubicBezTo>
                  <a:cubicBezTo>
                    <a:pt x="1150" y="49"/>
                    <a:pt x="1153" y="49"/>
                    <a:pt x="1159" y="49"/>
                  </a:cubicBezTo>
                  <a:cubicBezTo>
                    <a:pt x="1159" y="48"/>
                    <a:pt x="1159" y="48"/>
                    <a:pt x="1159" y="48"/>
                  </a:cubicBezTo>
                  <a:cubicBezTo>
                    <a:pt x="1151" y="48"/>
                    <a:pt x="1146" y="49"/>
                    <a:pt x="1142" y="49"/>
                  </a:cubicBezTo>
                  <a:cubicBezTo>
                    <a:pt x="1139" y="49"/>
                    <a:pt x="1136" y="50"/>
                    <a:pt x="1129" y="50"/>
                  </a:cubicBezTo>
                  <a:cubicBezTo>
                    <a:pt x="1123" y="50"/>
                    <a:pt x="1120" y="49"/>
                    <a:pt x="1116" y="49"/>
                  </a:cubicBezTo>
                  <a:cubicBezTo>
                    <a:pt x="1112" y="49"/>
                    <a:pt x="1107" y="48"/>
                    <a:pt x="1098" y="48"/>
                  </a:cubicBezTo>
                  <a:close/>
                  <a:moveTo>
                    <a:pt x="1159" y="49"/>
                  </a:moveTo>
                  <a:cubicBezTo>
                    <a:pt x="1151" y="49"/>
                    <a:pt x="1146" y="50"/>
                    <a:pt x="1142" y="50"/>
                  </a:cubicBezTo>
                  <a:cubicBezTo>
                    <a:pt x="1139" y="51"/>
                    <a:pt x="1136" y="51"/>
                    <a:pt x="1129" y="51"/>
                  </a:cubicBezTo>
                  <a:cubicBezTo>
                    <a:pt x="1123" y="51"/>
                    <a:pt x="1120" y="51"/>
                    <a:pt x="1116" y="50"/>
                  </a:cubicBezTo>
                  <a:cubicBezTo>
                    <a:pt x="1112" y="50"/>
                    <a:pt x="1107" y="49"/>
                    <a:pt x="1098" y="49"/>
                  </a:cubicBezTo>
                  <a:cubicBezTo>
                    <a:pt x="1089" y="49"/>
                    <a:pt x="1085" y="50"/>
                    <a:pt x="1081" y="50"/>
                  </a:cubicBezTo>
                  <a:cubicBezTo>
                    <a:pt x="1077" y="51"/>
                    <a:pt x="1074" y="51"/>
                    <a:pt x="1068" y="51"/>
                  </a:cubicBezTo>
                  <a:cubicBezTo>
                    <a:pt x="1061" y="51"/>
                    <a:pt x="1058" y="51"/>
                    <a:pt x="1054" y="50"/>
                  </a:cubicBezTo>
                  <a:cubicBezTo>
                    <a:pt x="1050" y="50"/>
                    <a:pt x="1046" y="49"/>
                    <a:pt x="1037" y="49"/>
                  </a:cubicBezTo>
                  <a:cubicBezTo>
                    <a:pt x="1028" y="49"/>
                    <a:pt x="1023" y="50"/>
                    <a:pt x="1019" y="50"/>
                  </a:cubicBezTo>
                  <a:cubicBezTo>
                    <a:pt x="1016" y="51"/>
                    <a:pt x="1012" y="51"/>
                    <a:pt x="1006" y="51"/>
                  </a:cubicBezTo>
                  <a:cubicBezTo>
                    <a:pt x="1006" y="51"/>
                    <a:pt x="1005" y="51"/>
                    <a:pt x="1005" y="51"/>
                  </a:cubicBezTo>
                  <a:cubicBezTo>
                    <a:pt x="1005" y="52"/>
                    <a:pt x="1005" y="52"/>
                    <a:pt x="1005" y="52"/>
                  </a:cubicBezTo>
                  <a:cubicBezTo>
                    <a:pt x="1005" y="52"/>
                    <a:pt x="1006" y="52"/>
                    <a:pt x="1006" y="52"/>
                  </a:cubicBezTo>
                  <a:cubicBezTo>
                    <a:pt x="1015" y="52"/>
                    <a:pt x="1020" y="51"/>
                    <a:pt x="1024" y="51"/>
                  </a:cubicBezTo>
                  <a:cubicBezTo>
                    <a:pt x="1027" y="50"/>
                    <a:pt x="1030" y="50"/>
                    <a:pt x="1037" y="50"/>
                  </a:cubicBezTo>
                  <a:cubicBezTo>
                    <a:pt x="1043" y="50"/>
                    <a:pt x="1046" y="50"/>
                    <a:pt x="1050" y="51"/>
                  </a:cubicBezTo>
                  <a:cubicBezTo>
                    <a:pt x="1054" y="51"/>
                    <a:pt x="1059" y="52"/>
                    <a:pt x="1068" y="52"/>
                  </a:cubicBezTo>
                  <a:cubicBezTo>
                    <a:pt x="1077" y="52"/>
                    <a:pt x="1081" y="51"/>
                    <a:pt x="1085" y="51"/>
                  </a:cubicBezTo>
                  <a:cubicBezTo>
                    <a:pt x="1089" y="50"/>
                    <a:pt x="1092" y="50"/>
                    <a:pt x="1098" y="50"/>
                  </a:cubicBezTo>
                  <a:cubicBezTo>
                    <a:pt x="1105" y="50"/>
                    <a:pt x="1108" y="50"/>
                    <a:pt x="1112" y="51"/>
                  </a:cubicBezTo>
                  <a:cubicBezTo>
                    <a:pt x="1116" y="51"/>
                    <a:pt x="1120" y="52"/>
                    <a:pt x="1129" y="52"/>
                  </a:cubicBezTo>
                  <a:cubicBezTo>
                    <a:pt x="1138" y="52"/>
                    <a:pt x="1143" y="51"/>
                    <a:pt x="1147" y="51"/>
                  </a:cubicBezTo>
                  <a:cubicBezTo>
                    <a:pt x="1150" y="50"/>
                    <a:pt x="1153" y="50"/>
                    <a:pt x="1159" y="50"/>
                  </a:cubicBezTo>
                  <a:lnTo>
                    <a:pt x="1159" y="49"/>
                  </a:lnTo>
                  <a:close/>
                  <a:moveTo>
                    <a:pt x="1159" y="51"/>
                  </a:moveTo>
                  <a:cubicBezTo>
                    <a:pt x="1151" y="51"/>
                    <a:pt x="1146" y="51"/>
                    <a:pt x="1142" y="52"/>
                  </a:cubicBezTo>
                  <a:cubicBezTo>
                    <a:pt x="1139" y="52"/>
                    <a:pt x="1136" y="52"/>
                    <a:pt x="1129" y="52"/>
                  </a:cubicBezTo>
                  <a:cubicBezTo>
                    <a:pt x="1123" y="52"/>
                    <a:pt x="1120" y="52"/>
                    <a:pt x="1116" y="52"/>
                  </a:cubicBezTo>
                  <a:cubicBezTo>
                    <a:pt x="1112" y="51"/>
                    <a:pt x="1107" y="51"/>
                    <a:pt x="1098" y="51"/>
                  </a:cubicBezTo>
                  <a:cubicBezTo>
                    <a:pt x="1089" y="51"/>
                    <a:pt x="1085" y="51"/>
                    <a:pt x="1081" y="52"/>
                  </a:cubicBezTo>
                  <a:cubicBezTo>
                    <a:pt x="1077" y="52"/>
                    <a:pt x="1074" y="52"/>
                    <a:pt x="1068" y="52"/>
                  </a:cubicBezTo>
                  <a:cubicBezTo>
                    <a:pt x="1061" y="52"/>
                    <a:pt x="1058" y="52"/>
                    <a:pt x="1054" y="52"/>
                  </a:cubicBezTo>
                  <a:cubicBezTo>
                    <a:pt x="1050" y="51"/>
                    <a:pt x="1046" y="51"/>
                    <a:pt x="1037" y="51"/>
                  </a:cubicBezTo>
                  <a:cubicBezTo>
                    <a:pt x="1028" y="51"/>
                    <a:pt x="1023" y="51"/>
                    <a:pt x="1019" y="52"/>
                  </a:cubicBezTo>
                  <a:cubicBezTo>
                    <a:pt x="1016" y="52"/>
                    <a:pt x="1012" y="52"/>
                    <a:pt x="1006" y="52"/>
                  </a:cubicBezTo>
                  <a:cubicBezTo>
                    <a:pt x="1006" y="52"/>
                    <a:pt x="1005" y="52"/>
                    <a:pt x="1005" y="52"/>
                  </a:cubicBezTo>
                  <a:cubicBezTo>
                    <a:pt x="1005" y="53"/>
                    <a:pt x="1005" y="53"/>
                    <a:pt x="1005" y="53"/>
                  </a:cubicBezTo>
                  <a:cubicBezTo>
                    <a:pt x="1005" y="53"/>
                    <a:pt x="1006" y="53"/>
                    <a:pt x="1006" y="53"/>
                  </a:cubicBezTo>
                  <a:cubicBezTo>
                    <a:pt x="1015" y="53"/>
                    <a:pt x="1020" y="52"/>
                    <a:pt x="1024" y="52"/>
                  </a:cubicBezTo>
                  <a:cubicBezTo>
                    <a:pt x="1027" y="52"/>
                    <a:pt x="1030" y="51"/>
                    <a:pt x="1037" y="51"/>
                  </a:cubicBezTo>
                  <a:cubicBezTo>
                    <a:pt x="1043" y="51"/>
                    <a:pt x="1046" y="52"/>
                    <a:pt x="1050" y="52"/>
                  </a:cubicBezTo>
                  <a:cubicBezTo>
                    <a:pt x="1054" y="52"/>
                    <a:pt x="1059" y="53"/>
                    <a:pt x="1068" y="53"/>
                  </a:cubicBezTo>
                  <a:cubicBezTo>
                    <a:pt x="1077" y="53"/>
                    <a:pt x="1081" y="52"/>
                    <a:pt x="1085" y="52"/>
                  </a:cubicBezTo>
                  <a:cubicBezTo>
                    <a:pt x="1089" y="52"/>
                    <a:pt x="1092" y="51"/>
                    <a:pt x="1098" y="51"/>
                  </a:cubicBezTo>
                  <a:cubicBezTo>
                    <a:pt x="1105" y="51"/>
                    <a:pt x="1108" y="52"/>
                    <a:pt x="1112" y="52"/>
                  </a:cubicBezTo>
                  <a:cubicBezTo>
                    <a:pt x="1116" y="52"/>
                    <a:pt x="1120" y="53"/>
                    <a:pt x="1129" y="53"/>
                  </a:cubicBezTo>
                  <a:cubicBezTo>
                    <a:pt x="1138" y="53"/>
                    <a:pt x="1143" y="52"/>
                    <a:pt x="1147" y="52"/>
                  </a:cubicBezTo>
                  <a:cubicBezTo>
                    <a:pt x="1150" y="52"/>
                    <a:pt x="1153" y="51"/>
                    <a:pt x="1159" y="51"/>
                  </a:cubicBezTo>
                  <a:close/>
                  <a:moveTo>
                    <a:pt x="1070" y="45"/>
                  </a:moveTo>
                  <a:cubicBezTo>
                    <a:pt x="1074" y="45"/>
                    <a:pt x="1074" y="44"/>
                    <a:pt x="1068" y="43"/>
                  </a:cubicBezTo>
                  <a:cubicBezTo>
                    <a:pt x="1063" y="43"/>
                    <a:pt x="1055" y="43"/>
                    <a:pt x="1050" y="44"/>
                  </a:cubicBezTo>
                  <a:cubicBezTo>
                    <a:pt x="1045" y="44"/>
                    <a:pt x="1045" y="45"/>
                    <a:pt x="1051" y="46"/>
                  </a:cubicBezTo>
                  <a:cubicBezTo>
                    <a:pt x="1056" y="46"/>
                    <a:pt x="1065" y="46"/>
                    <a:pt x="1070" y="45"/>
                  </a:cubicBezTo>
                  <a:close/>
                  <a:moveTo>
                    <a:pt x="1238" y="166"/>
                  </a:moveTo>
                  <a:cubicBezTo>
                    <a:pt x="1238" y="166"/>
                    <a:pt x="1238" y="166"/>
                    <a:pt x="1237" y="166"/>
                  </a:cubicBezTo>
                  <a:cubicBezTo>
                    <a:pt x="1234" y="166"/>
                    <a:pt x="1229" y="166"/>
                    <a:pt x="1226" y="166"/>
                  </a:cubicBezTo>
                  <a:cubicBezTo>
                    <a:pt x="1204" y="169"/>
                    <a:pt x="1204" y="169"/>
                    <a:pt x="1204" y="169"/>
                  </a:cubicBezTo>
                  <a:cubicBezTo>
                    <a:pt x="1204" y="169"/>
                    <a:pt x="1203" y="169"/>
                    <a:pt x="1203" y="169"/>
                  </a:cubicBezTo>
                  <a:cubicBezTo>
                    <a:pt x="1193" y="170"/>
                    <a:pt x="1193" y="170"/>
                    <a:pt x="1193" y="170"/>
                  </a:cubicBezTo>
                  <a:cubicBezTo>
                    <a:pt x="1193" y="170"/>
                    <a:pt x="1192" y="170"/>
                    <a:pt x="1192" y="170"/>
                  </a:cubicBezTo>
                  <a:cubicBezTo>
                    <a:pt x="1127" y="170"/>
                    <a:pt x="1127" y="170"/>
                    <a:pt x="1127" y="170"/>
                  </a:cubicBezTo>
                  <a:cubicBezTo>
                    <a:pt x="1122" y="170"/>
                    <a:pt x="1119" y="171"/>
                    <a:pt x="1119" y="171"/>
                  </a:cubicBezTo>
                  <a:cubicBezTo>
                    <a:pt x="1119" y="172"/>
                    <a:pt x="1122" y="172"/>
                    <a:pt x="1127" y="172"/>
                  </a:cubicBezTo>
                  <a:cubicBezTo>
                    <a:pt x="1196" y="172"/>
                    <a:pt x="1196" y="172"/>
                    <a:pt x="1196" y="172"/>
                  </a:cubicBezTo>
                  <a:cubicBezTo>
                    <a:pt x="1197" y="172"/>
                    <a:pt x="1197" y="172"/>
                    <a:pt x="1198" y="172"/>
                  </a:cubicBezTo>
                  <a:cubicBezTo>
                    <a:pt x="1209" y="173"/>
                    <a:pt x="1209" y="173"/>
                    <a:pt x="1209" y="173"/>
                  </a:cubicBezTo>
                  <a:cubicBezTo>
                    <a:pt x="1212" y="173"/>
                    <a:pt x="1216" y="173"/>
                    <a:pt x="1221" y="173"/>
                  </a:cubicBezTo>
                  <a:cubicBezTo>
                    <a:pt x="1224" y="172"/>
                    <a:pt x="1229" y="171"/>
                    <a:pt x="1235" y="170"/>
                  </a:cubicBezTo>
                  <a:cubicBezTo>
                    <a:pt x="1235" y="170"/>
                    <a:pt x="1235" y="170"/>
                    <a:pt x="1236" y="170"/>
                  </a:cubicBezTo>
                  <a:cubicBezTo>
                    <a:pt x="1238" y="169"/>
                    <a:pt x="1239" y="169"/>
                    <a:pt x="1240" y="168"/>
                  </a:cubicBezTo>
                  <a:cubicBezTo>
                    <a:pt x="1242" y="168"/>
                    <a:pt x="1243" y="167"/>
                    <a:pt x="1243" y="166"/>
                  </a:cubicBezTo>
                  <a:cubicBezTo>
                    <a:pt x="1238" y="166"/>
                    <a:pt x="1238" y="166"/>
                    <a:pt x="1238" y="166"/>
                  </a:cubicBezTo>
                  <a:cubicBezTo>
                    <a:pt x="1238" y="166"/>
                    <a:pt x="1238" y="166"/>
                    <a:pt x="1238" y="166"/>
                  </a:cubicBezTo>
                  <a:close/>
                  <a:moveTo>
                    <a:pt x="1194" y="175"/>
                  </a:moveTo>
                  <a:cubicBezTo>
                    <a:pt x="1185" y="175"/>
                    <a:pt x="1181" y="174"/>
                    <a:pt x="1176" y="174"/>
                  </a:cubicBezTo>
                  <a:cubicBezTo>
                    <a:pt x="1171" y="173"/>
                    <a:pt x="1165" y="173"/>
                    <a:pt x="1153" y="173"/>
                  </a:cubicBezTo>
                  <a:cubicBezTo>
                    <a:pt x="1141" y="173"/>
                    <a:pt x="1135" y="173"/>
                    <a:pt x="1129" y="174"/>
                  </a:cubicBezTo>
                  <a:cubicBezTo>
                    <a:pt x="1125" y="174"/>
                    <a:pt x="1121" y="175"/>
                    <a:pt x="1112" y="175"/>
                  </a:cubicBezTo>
                  <a:cubicBezTo>
                    <a:pt x="1112" y="175"/>
                    <a:pt x="1111" y="175"/>
                    <a:pt x="1111" y="175"/>
                  </a:cubicBezTo>
                  <a:cubicBezTo>
                    <a:pt x="1111" y="176"/>
                    <a:pt x="1111" y="176"/>
                    <a:pt x="1111" y="176"/>
                  </a:cubicBezTo>
                  <a:cubicBezTo>
                    <a:pt x="1111" y="176"/>
                    <a:pt x="1112" y="176"/>
                    <a:pt x="1112" y="176"/>
                  </a:cubicBezTo>
                  <a:cubicBezTo>
                    <a:pt x="1124" y="176"/>
                    <a:pt x="1130" y="175"/>
                    <a:pt x="1135" y="175"/>
                  </a:cubicBezTo>
                  <a:cubicBezTo>
                    <a:pt x="1140" y="174"/>
                    <a:pt x="1144" y="174"/>
                    <a:pt x="1153" y="174"/>
                  </a:cubicBezTo>
                  <a:cubicBezTo>
                    <a:pt x="1161" y="174"/>
                    <a:pt x="1165" y="174"/>
                    <a:pt x="1170" y="175"/>
                  </a:cubicBezTo>
                  <a:cubicBezTo>
                    <a:pt x="1176" y="175"/>
                    <a:pt x="1182" y="176"/>
                    <a:pt x="1194" y="176"/>
                  </a:cubicBezTo>
                  <a:cubicBezTo>
                    <a:pt x="1205" y="176"/>
                    <a:pt x="1211" y="175"/>
                    <a:pt x="1216" y="175"/>
                  </a:cubicBezTo>
                  <a:cubicBezTo>
                    <a:pt x="1217" y="174"/>
                    <a:pt x="1218" y="174"/>
                    <a:pt x="1219" y="173"/>
                  </a:cubicBezTo>
                  <a:cubicBezTo>
                    <a:pt x="1216" y="174"/>
                    <a:pt x="1213" y="174"/>
                    <a:pt x="1211" y="174"/>
                  </a:cubicBezTo>
                  <a:cubicBezTo>
                    <a:pt x="1206" y="174"/>
                    <a:pt x="1202" y="175"/>
                    <a:pt x="1194" y="175"/>
                  </a:cubicBezTo>
                  <a:close/>
                  <a:moveTo>
                    <a:pt x="1194" y="177"/>
                  </a:moveTo>
                  <a:cubicBezTo>
                    <a:pt x="1185" y="177"/>
                    <a:pt x="1181" y="176"/>
                    <a:pt x="1176" y="176"/>
                  </a:cubicBezTo>
                  <a:cubicBezTo>
                    <a:pt x="1171" y="175"/>
                    <a:pt x="1165" y="175"/>
                    <a:pt x="1153" y="175"/>
                  </a:cubicBezTo>
                  <a:cubicBezTo>
                    <a:pt x="1141" y="175"/>
                    <a:pt x="1135" y="175"/>
                    <a:pt x="1129" y="176"/>
                  </a:cubicBezTo>
                  <a:cubicBezTo>
                    <a:pt x="1125" y="176"/>
                    <a:pt x="1121" y="177"/>
                    <a:pt x="1112" y="177"/>
                  </a:cubicBezTo>
                  <a:cubicBezTo>
                    <a:pt x="1112" y="177"/>
                    <a:pt x="1111" y="177"/>
                    <a:pt x="1111" y="177"/>
                  </a:cubicBezTo>
                  <a:cubicBezTo>
                    <a:pt x="1111" y="177"/>
                    <a:pt x="1111" y="177"/>
                    <a:pt x="1111" y="177"/>
                  </a:cubicBezTo>
                  <a:cubicBezTo>
                    <a:pt x="1111" y="177"/>
                    <a:pt x="1112" y="177"/>
                    <a:pt x="1112" y="177"/>
                  </a:cubicBezTo>
                  <a:cubicBezTo>
                    <a:pt x="1124" y="177"/>
                    <a:pt x="1130" y="177"/>
                    <a:pt x="1135" y="176"/>
                  </a:cubicBezTo>
                  <a:cubicBezTo>
                    <a:pt x="1140" y="176"/>
                    <a:pt x="1144" y="176"/>
                    <a:pt x="1153" y="176"/>
                  </a:cubicBezTo>
                  <a:cubicBezTo>
                    <a:pt x="1161" y="176"/>
                    <a:pt x="1165" y="176"/>
                    <a:pt x="1170" y="176"/>
                  </a:cubicBezTo>
                  <a:cubicBezTo>
                    <a:pt x="1176" y="177"/>
                    <a:pt x="1182" y="177"/>
                    <a:pt x="1194" y="177"/>
                  </a:cubicBezTo>
                  <a:cubicBezTo>
                    <a:pt x="1203" y="177"/>
                    <a:pt x="1209" y="177"/>
                    <a:pt x="1214" y="177"/>
                  </a:cubicBezTo>
                  <a:cubicBezTo>
                    <a:pt x="1214" y="176"/>
                    <a:pt x="1215" y="176"/>
                    <a:pt x="1215" y="175"/>
                  </a:cubicBezTo>
                  <a:cubicBezTo>
                    <a:pt x="1214" y="175"/>
                    <a:pt x="1212" y="176"/>
                    <a:pt x="1211" y="176"/>
                  </a:cubicBezTo>
                  <a:cubicBezTo>
                    <a:pt x="1206" y="176"/>
                    <a:pt x="1202" y="177"/>
                    <a:pt x="1194" y="177"/>
                  </a:cubicBezTo>
                  <a:close/>
                  <a:moveTo>
                    <a:pt x="1194" y="178"/>
                  </a:moveTo>
                  <a:cubicBezTo>
                    <a:pt x="1185" y="178"/>
                    <a:pt x="1181" y="178"/>
                    <a:pt x="1176" y="177"/>
                  </a:cubicBezTo>
                  <a:cubicBezTo>
                    <a:pt x="1171" y="177"/>
                    <a:pt x="1165" y="176"/>
                    <a:pt x="1153" y="176"/>
                  </a:cubicBezTo>
                  <a:cubicBezTo>
                    <a:pt x="1141" y="176"/>
                    <a:pt x="1135" y="177"/>
                    <a:pt x="1129" y="177"/>
                  </a:cubicBezTo>
                  <a:cubicBezTo>
                    <a:pt x="1125" y="178"/>
                    <a:pt x="1121" y="178"/>
                    <a:pt x="1112" y="178"/>
                  </a:cubicBezTo>
                  <a:cubicBezTo>
                    <a:pt x="1112" y="178"/>
                    <a:pt x="1111" y="178"/>
                    <a:pt x="1111" y="178"/>
                  </a:cubicBezTo>
                  <a:cubicBezTo>
                    <a:pt x="1111" y="179"/>
                    <a:pt x="1111" y="179"/>
                    <a:pt x="1111" y="179"/>
                  </a:cubicBezTo>
                  <a:cubicBezTo>
                    <a:pt x="1111" y="179"/>
                    <a:pt x="1112" y="179"/>
                    <a:pt x="1112" y="179"/>
                  </a:cubicBezTo>
                  <a:cubicBezTo>
                    <a:pt x="1124" y="179"/>
                    <a:pt x="1130" y="179"/>
                    <a:pt x="1135" y="178"/>
                  </a:cubicBezTo>
                  <a:cubicBezTo>
                    <a:pt x="1140" y="178"/>
                    <a:pt x="1144" y="177"/>
                    <a:pt x="1153" y="177"/>
                  </a:cubicBezTo>
                  <a:cubicBezTo>
                    <a:pt x="1161" y="177"/>
                    <a:pt x="1165" y="178"/>
                    <a:pt x="1170" y="178"/>
                  </a:cubicBezTo>
                  <a:cubicBezTo>
                    <a:pt x="1176" y="179"/>
                    <a:pt x="1182" y="179"/>
                    <a:pt x="1194" y="179"/>
                  </a:cubicBezTo>
                  <a:cubicBezTo>
                    <a:pt x="1202" y="179"/>
                    <a:pt x="1208" y="179"/>
                    <a:pt x="1212" y="179"/>
                  </a:cubicBezTo>
                  <a:cubicBezTo>
                    <a:pt x="1212" y="178"/>
                    <a:pt x="1213" y="178"/>
                    <a:pt x="1213" y="177"/>
                  </a:cubicBezTo>
                  <a:cubicBezTo>
                    <a:pt x="1212" y="177"/>
                    <a:pt x="1212" y="177"/>
                    <a:pt x="1211" y="177"/>
                  </a:cubicBezTo>
                  <a:cubicBezTo>
                    <a:pt x="1206" y="178"/>
                    <a:pt x="1202" y="178"/>
                    <a:pt x="1194" y="178"/>
                  </a:cubicBezTo>
                  <a:close/>
                  <a:moveTo>
                    <a:pt x="1196" y="169"/>
                  </a:moveTo>
                  <a:cubicBezTo>
                    <a:pt x="1203" y="169"/>
                    <a:pt x="1202" y="167"/>
                    <a:pt x="1195" y="167"/>
                  </a:cubicBezTo>
                  <a:cubicBezTo>
                    <a:pt x="1187" y="166"/>
                    <a:pt x="1176" y="166"/>
                    <a:pt x="1170" y="167"/>
                  </a:cubicBezTo>
                  <a:cubicBezTo>
                    <a:pt x="1164" y="168"/>
                    <a:pt x="1164" y="169"/>
                    <a:pt x="1171" y="169"/>
                  </a:cubicBezTo>
                  <a:cubicBezTo>
                    <a:pt x="1179" y="170"/>
                    <a:pt x="1190" y="170"/>
                    <a:pt x="1196" y="169"/>
                  </a:cubicBezTo>
                  <a:close/>
                  <a:moveTo>
                    <a:pt x="534" y="84"/>
                  </a:moveTo>
                  <a:cubicBezTo>
                    <a:pt x="507" y="84"/>
                    <a:pt x="485" y="86"/>
                    <a:pt x="485" y="89"/>
                  </a:cubicBezTo>
                  <a:cubicBezTo>
                    <a:pt x="485" y="92"/>
                    <a:pt x="507" y="94"/>
                    <a:pt x="534" y="94"/>
                  </a:cubicBezTo>
                  <a:cubicBezTo>
                    <a:pt x="561" y="94"/>
                    <a:pt x="583" y="92"/>
                    <a:pt x="583" y="89"/>
                  </a:cubicBezTo>
                  <a:cubicBezTo>
                    <a:pt x="583" y="86"/>
                    <a:pt x="561" y="84"/>
                    <a:pt x="534" y="84"/>
                  </a:cubicBezTo>
                  <a:close/>
                  <a:moveTo>
                    <a:pt x="308" y="29"/>
                  </a:moveTo>
                  <a:cubicBezTo>
                    <a:pt x="308" y="32"/>
                    <a:pt x="331" y="34"/>
                    <a:pt x="358" y="34"/>
                  </a:cubicBezTo>
                  <a:cubicBezTo>
                    <a:pt x="385" y="34"/>
                    <a:pt x="407" y="32"/>
                    <a:pt x="407" y="29"/>
                  </a:cubicBezTo>
                  <a:cubicBezTo>
                    <a:pt x="407" y="26"/>
                    <a:pt x="385" y="24"/>
                    <a:pt x="358" y="24"/>
                  </a:cubicBezTo>
                  <a:cubicBezTo>
                    <a:pt x="331" y="24"/>
                    <a:pt x="308" y="26"/>
                    <a:pt x="308" y="29"/>
                  </a:cubicBezTo>
                  <a:close/>
                  <a:moveTo>
                    <a:pt x="556" y="157"/>
                  </a:moveTo>
                  <a:cubicBezTo>
                    <a:pt x="529" y="157"/>
                    <a:pt x="507" y="159"/>
                    <a:pt x="507" y="162"/>
                  </a:cubicBezTo>
                  <a:cubicBezTo>
                    <a:pt x="507" y="165"/>
                    <a:pt x="529" y="167"/>
                    <a:pt x="556" y="167"/>
                  </a:cubicBezTo>
                  <a:cubicBezTo>
                    <a:pt x="584" y="167"/>
                    <a:pt x="606" y="165"/>
                    <a:pt x="606" y="162"/>
                  </a:cubicBezTo>
                  <a:cubicBezTo>
                    <a:pt x="606" y="159"/>
                    <a:pt x="584" y="157"/>
                    <a:pt x="556" y="157"/>
                  </a:cubicBezTo>
                  <a:close/>
                  <a:moveTo>
                    <a:pt x="708" y="57"/>
                  </a:moveTo>
                  <a:cubicBezTo>
                    <a:pt x="708" y="54"/>
                    <a:pt x="686" y="51"/>
                    <a:pt x="658" y="51"/>
                  </a:cubicBezTo>
                  <a:cubicBezTo>
                    <a:pt x="631" y="51"/>
                    <a:pt x="609" y="54"/>
                    <a:pt x="609" y="57"/>
                  </a:cubicBezTo>
                  <a:cubicBezTo>
                    <a:pt x="609" y="59"/>
                    <a:pt x="631" y="62"/>
                    <a:pt x="658" y="62"/>
                  </a:cubicBezTo>
                  <a:cubicBezTo>
                    <a:pt x="686" y="62"/>
                    <a:pt x="708" y="59"/>
                    <a:pt x="708" y="57"/>
                  </a:cubicBezTo>
                  <a:close/>
                  <a:moveTo>
                    <a:pt x="1119" y="141"/>
                  </a:moveTo>
                  <a:cubicBezTo>
                    <a:pt x="1081" y="141"/>
                    <a:pt x="1050" y="144"/>
                    <a:pt x="1050" y="148"/>
                  </a:cubicBezTo>
                  <a:cubicBezTo>
                    <a:pt x="1050" y="156"/>
                    <a:pt x="1050" y="156"/>
                    <a:pt x="1050" y="156"/>
                  </a:cubicBezTo>
                  <a:cubicBezTo>
                    <a:pt x="1049" y="156"/>
                    <a:pt x="1049" y="156"/>
                    <a:pt x="1049" y="156"/>
                  </a:cubicBezTo>
                  <a:cubicBezTo>
                    <a:pt x="1046" y="156"/>
                    <a:pt x="1045" y="157"/>
                    <a:pt x="1047" y="157"/>
                  </a:cubicBezTo>
                  <a:cubicBezTo>
                    <a:pt x="1049" y="157"/>
                    <a:pt x="1054" y="157"/>
                    <a:pt x="1057" y="157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089" y="155"/>
                    <a:pt x="1089" y="155"/>
                    <a:pt x="1090" y="155"/>
                  </a:cubicBezTo>
                  <a:cubicBezTo>
                    <a:pt x="1091" y="155"/>
                    <a:pt x="1092" y="155"/>
                    <a:pt x="1092" y="155"/>
                  </a:cubicBezTo>
                  <a:cubicBezTo>
                    <a:pt x="1097" y="153"/>
                    <a:pt x="1097" y="153"/>
                    <a:pt x="1097" y="153"/>
                  </a:cubicBezTo>
                  <a:cubicBezTo>
                    <a:pt x="1097" y="156"/>
                    <a:pt x="1097" y="156"/>
                    <a:pt x="1097" y="156"/>
                  </a:cubicBezTo>
                  <a:cubicBezTo>
                    <a:pt x="1097" y="157"/>
                    <a:pt x="1097" y="157"/>
                    <a:pt x="1097" y="157"/>
                  </a:cubicBezTo>
                  <a:cubicBezTo>
                    <a:pt x="1097" y="166"/>
                    <a:pt x="1097" y="166"/>
                    <a:pt x="1097" y="166"/>
                  </a:cubicBezTo>
                  <a:cubicBezTo>
                    <a:pt x="1097" y="166"/>
                    <a:pt x="1101" y="167"/>
                    <a:pt x="1106" y="167"/>
                  </a:cubicBezTo>
                  <a:cubicBezTo>
                    <a:pt x="1111" y="167"/>
                    <a:pt x="1115" y="166"/>
                    <a:pt x="1115" y="166"/>
                  </a:cubicBezTo>
                  <a:cubicBezTo>
                    <a:pt x="1115" y="158"/>
                    <a:pt x="1115" y="158"/>
                    <a:pt x="1115" y="158"/>
                  </a:cubicBezTo>
                  <a:cubicBezTo>
                    <a:pt x="1122" y="158"/>
                    <a:pt x="1122" y="158"/>
                    <a:pt x="1122" y="158"/>
                  </a:cubicBezTo>
                  <a:cubicBezTo>
                    <a:pt x="1122" y="166"/>
                    <a:pt x="1122" y="166"/>
                    <a:pt x="1122" y="166"/>
                  </a:cubicBezTo>
                  <a:cubicBezTo>
                    <a:pt x="1122" y="166"/>
                    <a:pt x="1126" y="167"/>
                    <a:pt x="1131" y="167"/>
                  </a:cubicBezTo>
                  <a:cubicBezTo>
                    <a:pt x="1136" y="167"/>
                    <a:pt x="1140" y="166"/>
                    <a:pt x="1140" y="166"/>
                  </a:cubicBezTo>
                  <a:cubicBezTo>
                    <a:pt x="1140" y="157"/>
                    <a:pt x="1140" y="157"/>
                    <a:pt x="1140" y="157"/>
                  </a:cubicBezTo>
                  <a:cubicBezTo>
                    <a:pt x="1140" y="156"/>
                    <a:pt x="1140" y="156"/>
                    <a:pt x="1140" y="156"/>
                  </a:cubicBezTo>
                  <a:cubicBezTo>
                    <a:pt x="1140" y="153"/>
                    <a:pt x="1140" y="153"/>
                    <a:pt x="1140" y="153"/>
                  </a:cubicBezTo>
                  <a:cubicBezTo>
                    <a:pt x="1145" y="155"/>
                    <a:pt x="1145" y="155"/>
                    <a:pt x="1145" y="155"/>
                  </a:cubicBezTo>
                  <a:cubicBezTo>
                    <a:pt x="1146" y="155"/>
                    <a:pt x="1146" y="155"/>
                    <a:pt x="1147" y="155"/>
                  </a:cubicBezTo>
                  <a:cubicBezTo>
                    <a:pt x="1148" y="155"/>
                    <a:pt x="1148" y="155"/>
                    <a:pt x="1149" y="155"/>
                  </a:cubicBezTo>
                  <a:cubicBezTo>
                    <a:pt x="1181" y="157"/>
                    <a:pt x="1181" y="157"/>
                    <a:pt x="1181" y="157"/>
                  </a:cubicBezTo>
                  <a:cubicBezTo>
                    <a:pt x="1184" y="157"/>
                    <a:pt x="1188" y="157"/>
                    <a:pt x="1190" y="157"/>
                  </a:cubicBezTo>
                  <a:cubicBezTo>
                    <a:pt x="1192" y="157"/>
                    <a:pt x="1191" y="156"/>
                    <a:pt x="1188" y="156"/>
                  </a:cubicBezTo>
                  <a:cubicBezTo>
                    <a:pt x="1187" y="156"/>
                    <a:pt x="1187" y="156"/>
                    <a:pt x="1187" y="156"/>
                  </a:cubicBezTo>
                  <a:cubicBezTo>
                    <a:pt x="1187" y="148"/>
                    <a:pt x="1187" y="148"/>
                    <a:pt x="1187" y="148"/>
                  </a:cubicBezTo>
                  <a:cubicBezTo>
                    <a:pt x="1187" y="144"/>
                    <a:pt x="1157" y="141"/>
                    <a:pt x="1119" y="141"/>
                  </a:cubicBezTo>
                  <a:close/>
                  <a:moveTo>
                    <a:pt x="701" y="127"/>
                  </a:moveTo>
                  <a:cubicBezTo>
                    <a:pt x="694" y="128"/>
                    <a:pt x="691" y="128"/>
                    <a:pt x="693" y="129"/>
                  </a:cubicBezTo>
                  <a:cubicBezTo>
                    <a:pt x="696" y="130"/>
                    <a:pt x="704" y="130"/>
                    <a:pt x="711" y="130"/>
                  </a:cubicBezTo>
                  <a:cubicBezTo>
                    <a:pt x="718" y="130"/>
                    <a:pt x="721" y="129"/>
                    <a:pt x="718" y="128"/>
                  </a:cubicBezTo>
                  <a:cubicBezTo>
                    <a:pt x="716" y="127"/>
                    <a:pt x="708" y="127"/>
                    <a:pt x="701" y="127"/>
                  </a:cubicBezTo>
                  <a:close/>
                  <a:moveTo>
                    <a:pt x="729" y="138"/>
                  </a:moveTo>
                  <a:cubicBezTo>
                    <a:pt x="730" y="138"/>
                    <a:pt x="730" y="138"/>
                    <a:pt x="730" y="138"/>
                  </a:cubicBezTo>
                  <a:cubicBezTo>
                    <a:pt x="750" y="137"/>
                    <a:pt x="750" y="137"/>
                    <a:pt x="750" y="137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78" y="140"/>
                    <a:pt x="778" y="140"/>
                    <a:pt x="778" y="140"/>
                  </a:cubicBezTo>
                  <a:cubicBezTo>
                    <a:pt x="779" y="140"/>
                    <a:pt x="784" y="141"/>
                    <a:pt x="788" y="140"/>
                  </a:cubicBezTo>
                  <a:cubicBezTo>
                    <a:pt x="791" y="140"/>
                    <a:pt x="793" y="140"/>
                    <a:pt x="792" y="139"/>
                  </a:cubicBezTo>
                  <a:cubicBezTo>
                    <a:pt x="776" y="135"/>
                    <a:pt x="776" y="135"/>
                    <a:pt x="776" y="135"/>
                  </a:cubicBezTo>
                  <a:cubicBezTo>
                    <a:pt x="775" y="135"/>
                    <a:pt x="770" y="134"/>
                    <a:pt x="767" y="134"/>
                  </a:cubicBezTo>
                  <a:cubicBezTo>
                    <a:pt x="748" y="135"/>
                    <a:pt x="748" y="135"/>
                    <a:pt x="748" y="135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71" y="129"/>
                    <a:pt x="771" y="129"/>
                    <a:pt x="771" y="129"/>
                  </a:cubicBezTo>
                  <a:cubicBezTo>
                    <a:pt x="774" y="129"/>
                    <a:pt x="776" y="129"/>
                    <a:pt x="775" y="128"/>
                  </a:cubicBezTo>
                  <a:cubicBezTo>
                    <a:pt x="773" y="128"/>
                    <a:pt x="770" y="128"/>
                    <a:pt x="767" y="128"/>
                  </a:cubicBezTo>
                  <a:cubicBezTo>
                    <a:pt x="725" y="130"/>
                    <a:pt x="725" y="130"/>
                    <a:pt x="725" y="130"/>
                  </a:cubicBezTo>
                  <a:cubicBezTo>
                    <a:pt x="721" y="130"/>
                    <a:pt x="721" y="130"/>
                    <a:pt x="721" y="130"/>
                  </a:cubicBezTo>
                  <a:cubicBezTo>
                    <a:pt x="700" y="131"/>
                    <a:pt x="700" y="131"/>
                    <a:pt x="700" y="131"/>
                  </a:cubicBezTo>
                  <a:cubicBezTo>
                    <a:pt x="698" y="131"/>
                    <a:pt x="698" y="131"/>
                    <a:pt x="698" y="131"/>
                  </a:cubicBezTo>
                  <a:cubicBezTo>
                    <a:pt x="655" y="133"/>
                    <a:pt x="655" y="133"/>
                    <a:pt x="655" y="133"/>
                  </a:cubicBezTo>
                  <a:cubicBezTo>
                    <a:pt x="652" y="133"/>
                    <a:pt x="650" y="133"/>
                    <a:pt x="651" y="133"/>
                  </a:cubicBezTo>
                  <a:cubicBezTo>
                    <a:pt x="653" y="134"/>
                    <a:pt x="656" y="134"/>
                    <a:pt x="659" y="134"/>
                  </a:cubicBezTo>
                  <a:cubicBezTo>
                    <a:pt x="699" y="132"/>
                    <a:pt x="699" y="132"/>
                    <a:pt x="699" y="132"/>
                  </a:cubicBezTo>
                  <a:cubicBezTo>
                    <a:pt x="716" y="137"/>
                    <a:pt x="716" y="137"/>
                    <a:pt x="716" y="137"/>
                  </a:cubicBezTo>
                  <a:cubicBezTo>
                    <a:pt x="711" y="139"/>
                    <a:pt x="700" y="141"/>
                    <a:pt x="671" y="143"/>
                  </a:cubicBezTo>
                  <a:cubicBezTo>
                    <a:pt x="667" y="143"/>
                    <a:pt x="665" y="143"/>
                    <a:pt x="667" y="144"/>
                  </a:cubicBezTo>
                  <a:cubicBezTo>
                    <a:pt x="668" y="144"/>
                    <a:pt x="673" y="144"/>
                    <a:pt x="677" y="144"/>
                  </a:cubicBezTo>
                  <a:cubicBezTo>
                    <a:pt x="703" y="143"/>
                    <a:pt x="721" y="141"/>
                    <a:pt x="729" y="138"/>
                  </a:cubicBezTo>
                  <a:cubicBezTo>
                    <a:pt x="729" y="138"/>
                    <a:pt x="729" y="138"/>
                    <a:pt x="729" y="138"/>
                  </a:cubicBezTo>
                  <a:close/>
                  <a:moveTo>
                    <a:pt x="911" y="89"/>
                  </a:moveTo>
                  <a:cubicBezTo>
                    <a:pt x="902" y="89"/>
                    <a:pt x="896" y="90"/>
                    <a:pt x="897" y="91"/>
                  </a:cubicBezTo>
                  <a:cubicBezTo>
                    <a:pt x="898" y="92"/>
                    <a:pt x="906" y="93"/>
                    <a:pt x="915" y="92"/>
                  </a:cubicBezTo>
                  <a:cubicBezTo>
                    <a:pt x="924" y="92"/>
                    <a:pt x="930" y="91"/>
                    <a:pt x="929" y="91"/>
                  </a:cubicBezTo>
                  <a:cubicBezTo>
                    <a:pt x="928" y="90"/>
                    <a:pt x="920" y="89"/>
                    <a:pt x="911" y="89"/>
                  </a:cubicBezTo>
                  <a:close/>
                  <a:moveTo>
                    <a:pt x="968" y="108"/>
                  </a:moveTo>
                  <a:cubicBezTo>
                    <a:pt x="971" y="109"/>
                    <a:pt x="976" y="109"/>
                    <a:pt x="980" y="109"/>
                  </a:cubicBezTo>
                  <a:cubicBezTo>
                    <a:pt x="985" y="108"/>
                    <a:pt x="986" y="108"/>
                    <a:pt x="983" y="107"/>
                  </a:cubicBezTo>
                  <a:cubicBezTo>
                    <a:pt x="945" y="101"/>
                    <a:pt x="945" y="101"/>
                    <a:pt x="945" y="101"/>
                  </a:cubicBezTo>
                  <a:cubicBezTo>
                    <a:pt x="940" y="96"/>
                    <a:pt x="940" y="96"/>
                    <a:pt x="940" y="96"/>
                  </a:cubicBezTo>
                  <a:cubicBezTo>
                    <a:pt x="964" y="99"/>
                    <a:pt x="964" y="99"/>
                    <a:pt x="964" y="99"/>
                  </a:cubicBezTo>
                  <a:cubicBezTo>
                    <a:pt x="966" y="100"/>
                    <a:pt x="970" y="100"/>
                    <a:pt x="973" y="100"/>
                  </a:cubicBezTo>
                  <a:cubicBezTo>
                    <a:pt x="977" y="99"/>
                    <a:pt x="977" y="99"/>
                    <a:pt x="975" y="99"/>
                  </a:cubicBezTo>
                  <a:cubicBezTo>
                    <a:pt x="938" y="93"/>
                    <a:pt x="938" y="93"/>
                    <a:pt x="938" y="93"/>
                  </a:cubicBezTo>
                  <a:cubicBezTo>
                    <a:pt x="937" y="93"/>
                    <a:pt x="937" y="93"/>
                    <a:pt x="936" y="93"/>
                  </a:cubicBezTo>
                  <a:cubicBezTo>
                    <a:pt x="935" y="93"/>
                    <a:pt x="934" y="93"/>
                    <a:pt x="933" y="93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868" y="88"/>
                    <a:pt x="868" y="88"/>
                    <a:pt x="868" y="88"/>
                  </a:cubicBezTo>
                  <a:cubicBezTo>
                    <a:pt x="866" y="88"/>
                    <a:pt x="861" y="88"/>
                    <a:pt x="858" y="88"/>
                  </a:cubicBezTo>
                  <a:cubicBezTo>
                    <a:pt x="855" y="88"/>
                    <a:pt x="854" y="88"/>
                    <a:pt x="857" y="89"/>
                  </a:cubicBezTo>
                  <a:cubicBezTo>
                    <a:pt x="896" y="95"/>
                    <a:pt x="896" y="95"/>
                    <a:pt x="896" y="95"/>
                  </a:cubicBezTo>
                  <a:cubicBezTo>
                    <a:pt x="903" y="101"/>
                    <a:pt x="903" y="101"/>
                    <a:pt x="903" y="101"/>
                  </a:cubicBezTo>
                  <a:cubicBezTo>
                    <a:pt x="903" y="110"/>
                    <a:pt x="903" y="110"/>
                    <a:pt x="903" y="110"/>
                  </a:cubicBezTo>
                  <a:cubicBezTo>
                    <a:pt x="903" y="111"/>
                    <a:pt x="907" y="111"/>
                    <a:pt x="912" y="111"/>
                  </a:cubicBezTo>
                  <a:cubicBezTo>
                    <a:pt x="917" y="111"/>
                    <a:pt x="921" y="111"/>
                    <a:pt x="921" y="110"/>
                  </a:cubicBezTo>
                  <a:cubicBezTo>
                    <a:pt x="921" y="102"/>
                    <a:pt x="921" y="102"/>
                    <a:pt x="921" y="102"/>
                  </a:cubicBezTo>
                  <a:cubicBezTo>
                    <a:pt x="930" y="102"/>
                    <a:pt x="930" y="102"/>
                    <a:pt x="930" y="102"/>
                  </a:cubicBezTo>
                  <a:lnTo>
                    <a:pt x="968" y="108"/>
                  </a:lnTo>
                  <a:close/>
                  <a:moveTo>
                    <a:pt x="796" y="111"/>
                  </a:moveTo>
                  <a:cubicBezTo>
                    <a:pt x="801" y="111"/>
                    <a:pt x="804" y="110"/>
                    <a:pt x="802" y="110"/>
                  </a:cubicBezTo>
                  <a:cubicBezTo>
                    <a:pt x="791" y="105"/>
                    <a:pt x="791" y="105"/>
                    <a:pt x="791" y="105"/>
                  </a:cubicBezTo>
                  <a:cubicBezTo>
                    <a:pt x="817" y="103"/>
                    <a:pt x="817" y="103"/>
                    <a:pt x="817" y="103"/>
                  </a:cubicBezTo>
                  <a:cubicBezTo>
                    <a:pt x="826" y="103"/>
                    <a:pt x="826" y="103"/>
                    <a:pt x="826" y="103"/>
                  </a:cubicBezTo>
                  <a:cubicBezTo>
                    <a:pt x="844" y="111"/>
                    <a:pt x="844" y="111"/>
                    <a:pt x="844" y="111"/>
                  </a:cubicBezTo>
                  <a:cubicBezTo>
                    <a:pt x="845" y="111"/>
                    <a:pt x="850" y="111"/>
                    <a:pt x="855" y="111"/>
                  </a:cubicBezTo>
                  <a:cubicBezTo>
                    <a:pt x="859" y="111"/>
                    <a:pt x="862" y="111"/>
                    <a:pt x="861" y="110"/>
                  </a:cubicBezTo>
                  <a:cubicBezTo>
                    <a:pt x="839" y="100"/>
                    <a:pt x="839" y="100"/>
                    <a:pt x="839" y="100"/>
                  </a:cubicBezTo>
                  <a:cubicBezTo>
                    <a:pt x="839" y="100"/>
                    <a:pt x="839" y="100"/>
                    <a:pt x="839" y="100"/>
                  </a:cubicBezTo>
                  <a:cubicBezTo>
                    <a:pt x="825" y="94"/>
                    <a:pt x="825" y="94"/>
                    <a:pt x="825" y="94"/>
                  </a:cubicBezTo>
                  <a:cubicBezTo>
                    <a:pt x="843" y="94"/>
                    <a:pt x="843" y="94"/>
                    <a:pt x="843" y="94"/>
                  </a:cubicBezTo>
                  <a:cubicBezTo>
                    <a:pt x="849" y="96"/>
                    <a:pt x="849" y="96"/>
                    <a:pt x="849" y="96"/>
                  </a:cubicBezTo>
                  <a:cubicBezTo>
                    <a:pt x="850" y="96"/>
                    <a:pt x="853" y="96"/>
                    <a:pt x="857" y="96"/>
                  </a:cubicBezTo>
                  <a:cubicBezTo>
                    <a:pt x="861" y="96"/>
                    <a:pt x="863" y="96"/>
                    <a:pt x="862" y="95"/>
                  </a:cubicBezTo>
                  <a:cubicBezTo>
                    <a:pt x="854" y="92"/>
                    <a:pt x="854" y="92"/>
                    <a:pt x="854" y="92"/>
                  </a:cubicBezTo>
                  <a:cubicBezTo>
                    <a:pt x="853" y="92"/>
                    <a:pt x="849" y="92"/>
                    <a:pt x="846" y="92"/>
                  </a:cubicBezTo>
                  <a:cubicBezTo>
                    <a:pt x="845" y="92"/>
                    <a:pt x="844" y="92"/>
                    <a:pt x="843" y="92"/>
                  </a:cubicBezTo>
                  <a:cubicBezTo>
                    <a:pt x="791" y="94"/>
                    <a:pt x="791" y="94"/>
                    <a:pt x="791" y="94"/>
                  </a:cubicBezTo>
                  <a:cubicBezTo>
                    <a:pt x="790" y="94"/>
                    <a:pt x="790" y="94"/>
                    <a:pt x="789" y="95"/>
                  </a:cubicBezTo>
                  <a:cubicBezTo>
                    <a:pt x="760" y="96"/>
                    <a:pt x="760" y="96"/>
                    <a:pt x="760" y="96"/>
                  </a:cubicBezTo>
                  <a:cubicBezTo>
                    <a:pt x="757" y="96"/>
                    <a:pt x="755" y="97"/>
                    <a:pt x="757" y="97"/>
                  </a:cubicBezTo>
                  <a:cubicBezTo>
                    <a:pt x="759" y="97"/>
                    <a:pt x="763" y="97"/>
                    <a:pt x="766" y="97"/>
                  </a:cubicBezTo>
                  <a:cubicBezTo>
                    <a:pt x="786" y="96"/>
                    <a:pt x="786" y="96"/>
                    <a:pt x="786" y="96"/>
                  </a:cubicBezTo>
                  <a:cubicBezTo>
                    <a:pt x="798" y="102"/>
                    <a:pt x="798" y="102"/>
                    <a:pt x="798" y="102"/>
                  </a:cubicBezTo>
                  <a:cubicBezTo>
                    <a:pt x="776" y="104"/>
                    <a:pt x="776" y="104"/>
                    <a:pt x="776" y="104"/>
                  </a:cubicBezTo>
                  <a:cubicBezTo>
                    <a:pt x="775" y="104"/>
                    <a:pt x="775" y="104"/>
                    <a:pt x="774" y="104"/>
                  </a:cubicBezTo>
                  <a:cubicBezTo>
                    <a:pt x="774" y="104"/>
                    <a:pt x="774" y="104"/>
                    <a:pt x="774" y="104"/>
                  </a:cubicBezTo>
                  <a:cubicBezTo>
                    <a:pt x="774" y="104"/>
                    <a:pt x="774" y="104"/>
                    <a:pt x="774" y="104"/>
                  </a:cubicBezTo>
                  <a:cubicBezTo>
                    <a:pt x="772" y="104"/>
                    <a:pt x="772" y="104"/>
                    <a:pt x="772" y="105"/>
                  </a:cubicBezTo>
                  <a:cubicBezTo>
                    <a:pt x="785" y="110"/>
                    <a:pt x="785" y="110"/>
                    <a:pt x="785" y="110"/>
                  </a:cubicBezTo>
                  <a:cubicBezTo>
                    <a:pt x="786" y="111"/>
                    <a:pt x="791" y="111"/>
                    <a:pt x="796" y="111"/>
                  </a:cubicBezTo>
                  <a:close/>
                  <a:moveTo>
                    <a:pt x="793" y="90"/>
                  </a:moveTo>
                  <a:cubicBezTo>
                    <a:pt x="785" y="90"/>
                    <a:pt x="779" y="91"/>
                    <a:pt x="782" y="92"/>
                  </a:cubicBezTo>
                  <a:cubicBezTo>
                    <a:pt x="784" y="93"/>
                    <a:pt x="792" y="94"/>
                    <a:pt x="801" y="94"/>
                  </a:cubicBezTo>
                  <a:cubicBezTo>
                    <a:pt x="810" y="93"/>
                    <a:pt x="815" y="92"/>
                    <a:pt x="813" y="91"/>
                  </a:cubicBezTo>
                  <a:cubicBezTo>
                    <a:pt x="811" y="91"/>
                    <a:pt x="802" y="90"/>
                    <a:pt x="793" y="90"/>
                  </a:cubicBezTo>
                  <a:close/>
                  <a:moveTo>
                    <a:pt x="895" y="157"/>
                  </a:moveTo>
                  <a:cubicBezTo>
                    <a:pt x="891" y="151"/>
                    <a:pt x="891" y="151"/>
                    <a:pt x="891" y="151"/>
                  </a:cubicBezTo>
                  <a:cubicBezTo>
                    <a:pt x="891" y="151"/>
                    <a:pt x="891" y="151"/>
                    <a:pt x="891" y="151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7" y="146"/>
                    <a:pt x="885" y="145"/>
                    <a:pt x="883" y="145"/>
                  </a:cubicBezTo>
                  <a:cubicBezTo>
                    <a:pt x="875" y="145"/>
                    <a:pt x="875" y="145"/>
                    <a:pt x="875" y="145"/>
                  </a:cubicBezTo>
                  <a:cubicBezTo>
                    <a:pt x="857" y="146"/>
                    <a:pt x="850" y="146"/>
                    <a:pt x="847" y="147"/>
                  </a:cubicBezTo>
                  <a:cubicBezTo>
                    <a:pt x="822" y="150"/>
                    <a:pt x="822" y="150"/>
                    <a:pt x="822" y="150"/>
                  </a:cubicBezTo>
                  <a:cubicBezTo>
                    <a:pt x="819" y="150"/>
                    <a:pt x="819" y="150"/>
                    <a:pt x="821" y="151"/>
                  </a:cubicBezTo>
                  <a:cubicBezTo>
                    <a:pt x="824" y="151"/>
                    <a:pt x="828" y="151"/>
                    <a:pt x="831" y="151"/>
                  </a:cubicBezTo>
                  <a:cubicBezTo>
                    <a:pt x="847" y="149"/>
                    <a:pt x="847" y="149"/>
                    <a:pt x="847" y="149"/>
                  </a:cubicBezTo>
                  <a:cubicBezTo>
                    <a:pt x="850" y="154"/>
                    <a:pt x="850" y="154"/>
                    <a:pt x="850" y="154"/>
                  </a:cubicBezTo>
                  <a:cubicBezTo>
                    <a:pt x="834" y="155"/>
                    <a:pt x="834" y="155"/>
                    <a:pt x="834" y="155"/>
                  </a:cubicBezTo>
                  <a:cubicBezTo>
                    <a:pt x="832" y="155"/>
                    <a:pt x="831" y="156"/>
                    <a:pt x="831" y="156"/>
                  </a:cubicBezTo>
                  <a:cubicBezTo>
                    <a:pt x="831" y="156"/>
                    <a:pt x="831" y="156"/>
                    <a:pt x="831" y="156"/>
                  </a:cubicBezTo>
                  <a:cubicBezTo>
                    <a:pt x="830" y="156"/>
                    <a:pt x="830" y="156"/>
                    <a:pt x="830" y="156"/>
                  </a:cubicBezTo>
                  <a:cubicBezTo>
                    <a:pt x="831" y="162"/>
                    <a:pt x="831" y="162"/>
                    <a:pt x="831" y="162"/>
                  </a:cubicBezTo>
                  <a:cubicBezTo>
                    <a:pt x="832" y="162"/>
                    <a:pt x="837" y="163"/>
                    <a:pt x="842" y="162"/>
                  </a:cubicBezTo>
                  <a:cubicBezTo>
                    <a:pt x="846" y="162"/>
                    <a:pt x="849" y="162"/>
                    <a:pt x="848" y="161"/>
                  </a:cubicBezTo>
                  <a:cubicBezTo>
                    <a:pt x="848" y="157"/>
                    <a:pt x="848" y="157"/>
                    <a:pt x="848" y="157"/>
                  </a:cubicBezTo>
                  <a:cubicBezTo>
                    <a:pt x="867" y="155"/>
                    <a:pt x="867" y="155"/>
                    <a:pt x="867" y="155"/>
                  </a:cubicBezTo>
                  <a:cubicBezTo>
                    <a:pt x="876" y="155"/>
                    <a:pt x="876" y="155"/>
                    <a:pt x="876" y="155"/>
                  </a:cubicBezTo>
                  <a:cubicBezTo>
                    <a:pt x="878" y="157"/>
                    <a:pt x="878" y="157"/>
                    <a:pt x="878" y="157"/>
                  </a:cubicBezTo>
                  <a:cubicBezTo>
                    <a:pt x="878" y="158"/>
                    <a:pt x="879" y="158"/>
                    <a:pt x="880" y="158"/>
                  </a:cubicBezTo>
                  <a:cubicBezTo>
                    <a:pt x="880" y="158"/>
                    <a:pt x="881" y="158"/>
                    <a:pt x="881" y="158"/>
                  </a:cubicBezTo>
                  <a:cubicBezTo>
                    <a:pt x="909" y="162"/>
                    <a:pt x="909" y="162"/>
                    <a:pt x="909" y="162"/>
                  </a:cubicBezTo>
                  <a:cubicBezTo>
                    <a:pt x="913" y="163"/>
                    <a:pt x="919" y="163"/>
                    <a:pt x="922" y="162"/>
                  </a:cubicBezTo>
                  <a:cubicBezTo>
                    <a:pt x="925" y="162"/>
                    <a:pt x="925" y="161"/>
                    <a:pt x="921" y="161"/>
                  </a:cubicBezTo>
                  <a:lnTo>
                    <a:pt x="895" y="157"/>
                  </a:lnTo>
                  <a:close/>
                  <a:moveTo>
                    <a:pt x="880" y="143"/>
                  </a:moveTo>
                  <a:cubicBezTo>
                    <a:pt x="879" y="142"/>
                    <a:pt x="872" y="142"/>
                    <a:pt x="863" y="142"/>
                  </a:cubicBezTo>
                  <a:cubicBezTo>
                    <a:pt x="854" y="142"/>
                    <a:pt x="847" y="143"/>
                    <a:pt x="848" y="144"/>
                  </a:cubicBezTo>
                  <a:cubicBezTo>
                    <a:pt x="849" y="145"/>
                    <a:pt x="856" y="145"/>
                    <a:pt x="865" y="145"/>
                  </a:cubicBezTo>
                  <a:cubicBezTo>
                    <a:pt x="874" y="145"/>
                    <a:pt x="881" y="144"/>
                    <a:pt x="880" y="143"/>
                  </a:cubicBezTo>
                  <a:close/>
                  <a:moveTo>
                    <a:pt x="859" y="49"/>
                  </a:moveTo>
                  <a:cubicBezTo>
                    <a:pt x="860" y="50"/>
                    <a:pt x="869" y="50"/>
                    <a:pt x="878" y="50"/>
                  </a:cubicBezTo>
                  <a:cubicBezTo>
                    <a:pt x="887" y="50"/>
                    <a:pt x="892" y="49"/>
                    <a:pt x="891" y="48"/>
                  </a:cubicBezTo>
                  <a:cubicBezTo>
                    <a:pt x="889" y="47"/>
                    <a:pt x="881" y="47"/>
                    <a:pt x="872" y="47"/>
                  </a:cubicBezTo>
                  <a:cubicBezTo>
                    <a:pt x="863" y="47"/>
                    <a:pt x="857" y="48"/>
                    <a:pt x="859" y="49"/>
                  </a:cubicBezTo>
                  <a:close/>
                  <a:moveTo>
                    <a:pt x="825" y="55"/>
                  </a:moveTo>
                  <a:cubicBezTo>
                    <a:pt x="828" y="56"/>
                    <a:pt x="833" y="56"/>
                    <a:pt x="835" y="55"/>
                  </a:cubicBezTo>
                  <a:cubicBezTo>
                    <a:pt x="863" y="53"/>
                    <a:pt x="863" y="53"/>
                    <a:pt x="863" y="53"/>
                  </a:cubicBezTo>
                  <a:cubicBezTo>
                    <a:pt x="869" y="57"/>
                    <a:pt x="869" y="57"/>
                    <a:pt x="869" y="57"/>
                  </a:cubicBezTo>
                  <a:cubicBezTo>
                    <a:pt x="857" y="58"/>
                    <a:pt x="857" y="58"/>
                    <a:pt x="857" y="58"/>
                  </a:cubicBezTo>
                  <a:cubicBezTo>
                    <a:pt x="854" y="58"/>
                    <a:pt x="852" y="58"/>
                    <a:pt x="852" y="59"/>
                  </a:cubicBezTo>
                  <a:cubicBezTo>
                    <a:pt x="858" y="62"/>
                    <a:pt x="858" y="62"/>
                    <a:pt x="858" y="62"/>
                  </a:cubicBezTo>
                  <a:cubicBezTo>
                    <a:pt x="859" y="63"/>
                    <a:pt x="864" y="63"/>
                    <a:pt x="868" y="63"/>
                  </a:cubicBezTo>
                  <a:cubicBezTo>
                    <a:pt x="873" y="63"/>
                    <a:pt x="876" y="62"/>
                    <a:pt x="875" y="62"/>
                  </a:cubicBezTo>
                  <a:cubicBezTo>
                    <a:pt x="870" y="59"/>
                    <a:pt x="870" y="59"/>
                    <a:pt x="870" y="59"/>
                  </a:cubicBezTo>
                  <a:cubicBezTo>
                    <a:pt x="887" y="58"/>
                    <a:pt x="887" y="58"/>
                    <a:pt x="887" y="58"/>
                  </a:cubicBezTo>
                  <a:cubicBezTo>
                    <a:pt x="891" y="58"/>
                    <a:pt x="891" y="58"/>
                    <a:pt x="891" y="58"/>
                  </a:cubicBezTo>
                  <a:cubicBezTo>
                    <a:pt x="897" y="61"/>
                    <a:pt x="897" y="61"/>
                    <a:pt x="897" y="61"/>
                  </a:cubicBezTo>
                  <a:cubicBezTo>
                    <a:pt x="897" y="61"/>
                    <a:pt x="897" y="61"/>
                    <a:pt x="897" y="62"/>
                  </a:cubicBezTo>
                  <a:cubicBezTo>
                    <a:pt x="897" y="62"/>
                    <a:pt x="899" y="62"/>
                    <a:pt x="901" y="62"/>
                  </a:cubicBezTo>
                  <a:cubicBezTo>
                    <a:pt x="903" y="62"/>
                    <a:pt x="905" y="62"/>
                    <a:pt x="908" y="62"/>
                  </a:cubicBezTo>
                  <a:cubicBezTo>
                    <a:pt x="908" y="62"/>
                    <a:pt x="908" y="62"/>
                    <a:pt x="908" y="62"/>
                  </a:cubicBezTo>
                  <a:cubicBezTo>
                    <a:pt x="938" y="62"/>
                    <a:pt x="938" y="62"/>
                    <a:pt x="938" y="62"/>
                  </a:cubicBezTo>
                  <a:cubicBezTo>
                    <a:pt x="943" y="62"/>
                    <a:pt x="947" y="62"/>
                    <a:pt x="947" y="62"/>
                  </a:cubicBezTo>
                  <a:cubicBezTo>
                    <a:pt x="947" y="61"/>
                    <a:pt x="943" y="61"/>
                    <a:pt x="938" y="61"/>
                  </a:cubicBezTo>
                  <a:cubicBezTo>
                    <a:pt x="913" y="61"/>
                    <a:pt x="913" y="61"/>
                    <a:pt x="913" y="61"/>
                  </a:cubicBezTo>
                  <a:cubicBezTo>
                    <a:pt x="906" y="55"/>
                    <a:pt x="906" y="55"/>
                    <a:pt x="906" y="55"/>
                  </a:cubicBezTo>
                  <a:cubicBezTo>
                    <a:pt x="906" y="55"/>
                    <a:pt x="905" y="55"/>
                    <a:pt x="905" y="55"/>
                  </a:cubicBezTo>
                  <a:cubicBezTo>
                    <a:pt x="900" y="52"/>
                    <a:pt x="900" y="52"/>
                    <a:pt x="900" y="52"/>
                  </a:cubicBezTo>
                  <a:cubicBezTo>
                    <a:pt x="898" y="51"/>
                    <a:pt x="891" y="50"/>
                    <a:pt x="885" y="50"/>
                  </a:cubicBezTo>
                  <a:cubicBezTo>
                    <a:pt x="872" y="50"/>
                    <a:pt x="872" y="50"/>
                    <a:pt x="872" y="50"/>
                  </a:cubicBezTo>
                  <a:cubicBezTo>
                    <a:pt x="871" y="50"/>
                    <a:pt x="870" y="51"/>
                    <a:pt x="870" y="51"/>
                  </a:cubicBezTo>
                  <a:cubicBezTo>
                    <a:pt x="868" y="51"/>
                    <a:pt x="867" y="51"/>
                    <a:pt x="866" y="51"/>
                  </a:cubicBezTo>
                  <a:cubicBezTo>
                    <a:pt x="823" y="54"/>
                    <a:pt x="823" y="54"/>
                    <a:pt x="823" y="54"/>
                  </a:cubicBezTo>
                  <a:cubicBezTo>
                    <a:pt x="820" y="55"/>
                    <a:pt x="821" y="55"/>
                    <a:pt x="825" y="55"/>
                  </a:cubicBezTo>
                  <a:close/>
                  <a:moveTo>
                    <a:pt x="464" y="157"/>
                  </a:moveTo>
                  <a:cubicBezTo>
                    <a:pt x="474" y="157"/>
                    <a:pt x="480" y="156"/>
                    <a:pt x="479" y="155"/>
                  </a:cubicBezTo>
                  <a:cubicBezTo>
                    <a:pt x="477" y="154"/>
                    <a:pt x="468" y="153"/>
                    <a:pt x="458" y="153"/>
                  </a:cubicBezTo>
                  <a:cubicBezTo>
                    <a:pt x="448" y="153"/>
                    <a:pt x="442" y="154"/>
                    <a:pt x="444" y="155"/>
                  </a:cubicBezTo>
                  <a:cubicBezTo>
                    <a:pt x="446" y="156"/>
                    <a:pt x="455" y="157"/>
                    <a:pt x="464" y="157"/>
                  </a:cubicBezTo>
                  <a:close/>
                  <a:moveTo>
                    <a:pt x="503" y="168"/>
                  </a:moveTo>
                  <a:cubicBezTo>
                    <a:pt x="495" y="163"/>
                    <a:pt x="495" y="163"/>
                    <a:pt x="495" y="163"/>
                  </a:cubicBezTo>
                  <a:cubicBezTo>
                    <a:pt x="495" y="163"/>
                    <a:pt x="494" y="162"/>
                    <a:pt x="494" y="162"/>
                  </a:cubicBezTo>
                  <a:cubicBezTo>
                    <a:pt x="488" y="159"/>
                    <a:pt x="488" y="159"/>
                    <a:pt x="488" y="159"/>
                  </a:cubicBezTo>
                  <a:cubicBezTo>
                    <a:pt x="487" y="158"/>
                    <a:pt x="479" y="157"/>
                    <a:pt x="472" y="157"/>
                  </a:cubicBezTo>
                  <a:cubicBezTo>
                    <a:pt x="458" y="157"/>
                    <a:pt x="458" y="157"/>
                    <a:pt x="458" y="157"/>
                  </a:cubicBezTo>
                  <a:cubicBezTo>
                    <a:pt x="457" y="157"/>
                    <a:pt x="456" y="157"/>
                    <a:pt x="456" y="157"/>
                  </a:cubicBezTo>
                  <a:cubicBezTo>
                    <a:pt x="454" y="157"/>
                    <a:pt x="452" y="158"/>
                    <a:pt x="451" y="158"/>
                  </a:cubicBezTo>
                  <a:cubicBezTo>
                    <a:pt x="405" y="162"/>
                    <a:pt x="405" y="162"/>
                    <a:pt x="405" y="162"/>
                  </a:cubicBezTo>
                  <a:cubicBezTo>
                    <a:pt x="402" y="162"/>
                    <a:pt x="403" y="162"/>
                    <a:pt x="407" y="163"/>
                  </a:cubicBezTo>
                  <a:cubicBezTo>
                    <a:pt x="410" y="163"/>
                    <a:pt x="415" y="163"/>
                    <a:pt x="418" y="163"/>
                  </a:cubicBezTo>
                  <a:cubicBezTo>
                    <a:pt x="449" y="160"/>
                    <a:pt x="449" y="160"/>
                    <a:pt x="449" y="160"/>
                  </a:cubicBezTo>
                  <a:cubicBezTo>
                    <a:pt x="455" y="164"/>
                    <a:pt x="455" y="164"/>
                    <a:pt x="455" y="164"/>
                  </a:cubicBezTo>
                  <a:cubicBezTo>
                    <a:pt x="442" y="165"/>
                    <a:pt x="442" y="165"/>
                    <a:pt x="442" y="165"/>
                  </a:cubicBezTo>
                  <a:cubicBezTo>
                    <a:pt x="438" y="166"/>
                    <a:pt x="436" y="166"/>
                    <a:pt x="437" y="166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4" y="171"/>
                    <a:pt x="449" y="171"/>
                    <a:pt x="454" y="171"/>
                  </a:cubicBezTo>
                  <a:cubicBezTo>
                    <a:pt x="459" y="171"/>
                    <a:pt x="463" y="170"/>
                    <a:pt x="462" y="170"/>
                  </a:cubicBezTo>
                  <a:cubicBezTo>
                    <a:pt x="456" y="167"/>
                    <a:pt x="456" y="167"/>
                    <a:pt x="456" y="167"/>
                  </a:cubicBezTo>
                  <a:cubicBezTo>
                    <a:pt x="475" y="165"/>
                    <a:pt x="475" y="165"/>
                    <a:pt x="475" y="165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85" y="169"/>
                    <a:pt x="485" y="169"/>
                    <a:pt x="485" y="169"/>
                  </a:cubicBezTo>
                  <a:cubicBezTo>
                    <a:pt x="485" y="169"/>
                    <a:pt x="485" y="169"/>
                    <a:pt x="485" y="169"/>
                  </a:cubicBezTo>
                  <a:cubicBezTo>
                    <a:pt x="485" y="170"/>
                    <a:pt x="487" y="170"/>
                    <a:pt x="490" y="170"/>
                  </a:cubicBezTo>
                  <a:cubicBezTo>
                    <a:pt x="492" y="170"/>
                    <a:pt x="494" y="170"/>
                    <a:pt x="497" y="170"/>
                  </a:cubicBezTo>
                  <a:cubicBezTo>
                    <a:pt x="497" y="170"/>
                    <a:pt x="497" y="170"/>
                    <a:pt x="497" y="170"/>
                  </a:cubicBezTo>
                  <a:cubicBezTo>
                    <a:pt x="530" y="170"/>
                    <a:pt x="530" y="170"/>
                    <a:pt x="530" y="170"/>
                  </a:cubicBezTo>
                  <a:cubicBezTo>
                    <a:pt x="535" y="170"/>
                    <a:pt x="539" y="170"/>
                    <a:pt x="539" y="169"/>
                  </a:cubicBezTo>
                  <a:cubicBezTo>
                    <a:pt x="539" y="169"/>
                    <a:pt x="535" y="168"/>
                    <a:pt x="530" y="168"/>
                  </a:cubicBezTo>
                  <a:lnTo>
                    <a:pt x="503" y="168"/>
                  </a:lnTo>
                  <a:close/>
                  <a:moveTo>
                    <a:pt x="466" y="129"/>
                  </a:moveTo>
                  <a:cubicBezTo>
                    <a:pt x="464" y="130"/>
                    <a:pt x="462" y="130"/>
                    <a:pt x="460" y="130"/>
                  </a:cubicBezTo>
                  <a:cubicBezTo>
                    <a:pt x="462" y="130"/>
                    <a:pt x="463" y="130"/>
                    <a:pt x="465" y="130"/>
                  </a:cubicBezTo>
                  <a:cubicBezTo>
                    <a:pt x="466" y="130"/>
                    <a:pt x="466" y="130"/>
                    <a:pt x="466" y="129"/>
                  </a:cubicBezTo>
                  <a:close/>
                  <a:moveTo>
                    <a:pt x="469" y="130"/>
                  </a:moveTo>
                  <a:cubicBezTo>
                    <a:pt x="476" y="130"/>
                    <a:pt x="484" y="129"/>
                    <a:pt x="494" y="129"/>
                  </a:cubicBezTo>
                  <a:cubicBezTo>
                    <a:pt x="492" y="129"/>
                    <a:pt x="491" y="129"/>
                    <a:pt x="489" y="129"/>
                  </a:cubicBezTo>
                  <a:cubicBezTo>
                    <a:pt x="483" y="129"/>
                    <a:pt x="476" y="129"/>
                    <a:pt x="471" y="129"/>
                  </a:cubicBezTo>
                  <a:cubicBezTo>
                    <a:pt x="470" y="129"/>
                    <a:pt x="469" y="130"/>
                    <a:pt x="469" y="130"/>
                  </a:cubicBezTo>
                  <a:close/>
                  <a:moveTo>
                    <a:pt x="468" y="131"/>
                  </a:moveTo>
                  <a:cubicBezTo>
                    <a:pt x="471" y="131"/>
                    <a:pt x="473" y="130"/>
                    <a:pt x="476" y="130"/>
                  </a:cubicBezTo>
                  <a:cubicBezTo>
                    <a:pt x="491" y="130"/>
                    <a:pt x="507" y="130"/>
                    <a:pt x="525" y="131"/>
                  </a:cubicBezTo>
                  <a:cubicBezTo>
                    <a:pt x="520" y="130"/>
                    <a:pt x="510" y="129"/>
                    <a:pt x="499" y="129"/>
                  </a:cubicBezTo>
                  <a:cubicBezTo>
                    <a:pt x="487" y="130"/>
                    <a:pt x="476" y="130"/>
                    <a:pt x="469" y="130"/>
                  </a:cubicBezTo>
                  <a:cubicBezTo>
                    <a:pt x="468" y="130"/>
                    <a:pt x="468" y="131"/>
                    <a:pt x="468" y="131"/>
                  </a:cubicBezTo>
                  <a:close/>
                  <a:moveTo>
                    <a:pt x="457" y="130"/>
                  </a:moveTo>
                  <a:cubicBezTo>
                    <a:pt x="453" y="131"/>
                    <a:pt x="451" y="132"/>
                    <a:pt x="450" y="132"/>
                  </a:cubicBezTo>
                  <a:cubicBezTo>
                    <a:pt x="452" y="132"/>
                    <a:pt x="457" y="131"/>
                    <a:pt x="465" y="131"/>
                  </a:cubicBezTo>
                  <a:cubicBezTo>
                    <a:pt x="465" y="131"/>
                    <a:pt x="465" y="130"/>
                    <a:pt x="465" y="130"/>
                  </a:cubicBezTo>
                  <a:cubicBezTo>
                    <a:pt x="462" y="130"/>
                    <a:pt x="460" y="130"/>
                    <a:pt x="458" y="130"/>
                  </a:cubicBezTo>
                  <a:cubicBezTo>
                    <a:pt x="458" y="130"/>
                    <a:pt x="457" y="130"/>
                    <a:pt x="457" y="130"/>
                  </a:cubicBezTo>
                  <a:close/>
                  <a:moveTo>
                    <a:pt x="469" y="132"/>
                  </a:moveTo>
                  <a:cubicBezTo>
                    <a:pt x="472" y="134"/>
                    <a:pt x="482" y="136"/>
                    <a:pt x="499" y="137"/>
                  </a:cubicBezTo>
                  <a:cubicBezTo>
                    <a:pt x="509" y="137"/>
                    <a:pt x="518" y="136"/>
                    <a:pt x="523" y="135"/>
                  </a:cubicBezTo>
                  <a:cubicBezTo>
                    <a:pt x="513" y="134"/>
                    <a:pt x="488" y="132"/>
                    <a:pt x="471" y="132"/>
                  </a:cubicBezTo>
                  <a:cubicBezTo>
                    <a:pt x="471" y="132"/>
                    <a:pt x="470" y="132"/>
                    <a:pt x="469" y="132"/>
                  </a:cubicBezTo>
                  <a:close/>
                  <a:moveTo>
                    <a:pt x="469" y="132"/>
                  </a:moveTo>
                  <a:cubicBezTo>
                    <a:pt x="469" y="132"/>
                    <a:pt x="470" y="132"/>
                    <a:pt x="471" y="132"/>
                  </a:cubicBezTo>
                  <a:cubicBezTo>
                    <a:pt x="489" y="132"/>
                    <a:pt x="513" y="134"/>
                    <a:pt x="525" y="135"/>
                  </a:cubicBezTo>
                  <a:cubicBezTo>
                    <a:pt x="528" y="134"/>
                    <a:pt x="529" y="134"/>
                    <a:pt x="529" y="133"/>
                  </a:cubicBezTo>
                  <a:cubicBezTo>
                    <a:pt x="529" y="132"/>
                    <a:pt x="529" y="132"/>
                    <a:pt x="527" y="132"/>
                  </a:cubicBezTo>
                  <a:cubicBezTo>
                    <a:pt x="509" y="131"/>
                    <a:pt x="492" y="130"/>
                    <a:pt x="477" y="131"/>
                  </a:cubicBezTo>
                  <a:cubicBezTo>
                    <a:pt x="474" y="131"/>
                    <a:pt x="471" y="131"/>
                    <a:pt x="468" y="131"/>
                  </a:cubicBezTo>
                  <a:cubicBezTo>
                    <a:pt x="468" y="131"/>
                    <a:pt x="468" y="132"/>
                    <a:pt x="469" y="132"/>
                  </a:cubicBezTo>
                  <a:close/>
                  <a:moveTo>
                    <a:pt x="456" y="135"/>
                  </a:moveTo>
                  <a:cubicBezTo>
                    <a:pt x="456" y="135"/>
                    <a:pt x="456" y="133"/>
                    <a:pt x="462" y="132"/>
                  </a:cubicBezTo>
                  <a:cubicBezTo>
                    <a:pt x="463" y="132"/>
                    <a:pt x="464" y="132"/>
                    <a:pt x="465" y="132"/>
                  </a:cubicBezTo>
                  <a:cubicBezTo>
                    <a:pt x="465" y="132"/>
                    <a:pt x="465" y="132"/>
                    <a:pt x="465" y="132"/>
                  </a:cubicBezTo>
                  <a:cubicBezTo>
                    <a:pt x="465" y="132"/>
                    <a:pt x="465" y="132"/>
                    <a:pt x="465" y="131"/>
                  </a:cubicBezTo>
                  <a:cubicBezTo>
                    <a:pt x="459" y="132"/>
                    <a:pt x="452" y="133"/>
                    <a:pt x="449" y="133"/>
                  </a:cubicBezTo>
                  <a:cubicBezTo>
                    <a:pt x="450" y="134"/>
                    <a:pt x="452" y="135"/>
                    <a:pt x="456" y="135"/>
                  </a:cubicBezTo>
                  <a:close/>
                  <a:moveTo>
                    <a:pt x="494" y="137"/>
                  </a:moveTo>
                  <a:cubicBezTo>
                    <a:pt x="476" y="136"/>
                    <a:pt x="469" y="134"/>
                    <a:pt x="466" y="133"/>
                  </a:cubicBezTo>
                  <a:cubicBezTo>
                    <a:pt x="466" y="133"/>
                    <a:pt x="465" y="133"/>
                    <a:pt x="465" y="133"/>
                  </a:cubicBezTo>
                  <a:cubicBezTo>
                    <a:pt x="459" y="133"/>
                    <a:pt x="460" y="135"/>
                    <a:pt x="460" y="136"/>
                  </a:cubicBezTo>
                  <a:cubicBezTo>
                    <a:pt x="468" y="137"/>
                    <a:pt x="478" y="137"/>
                    <a:pt x="489" y="137"/>
                  </a:cubicBezTo>
                  <a:cubicBezTo>
                    <a:pt x="491" y="137"/>
                    <a:pt x="492" y="137"/>
                    <a:pt x="494" y="137"/>
                  </a:cubicBezTo>
                  <a:close/>
                  <a:moveTo>
                    <a:pt x="761" y="52"/>
                  </a:moveTo>
                  <a:cubicBezTo>
                    <a:pt x="761" y="52"/>
                    <a:pt x="761" y="52"/>
                    <a:pt x="761" y="52"/>
                  </a:cubicBezTo>
                  <a:cubicBezTo>
                    <a:pt x="760" y="52"/>
                    <a:pt x="758" y="52"/>
                    <a:pt x="757" y="52"/>
                  </a:cubicBezTo>
                  <a:cubicBezTo>
                    <a:pt x="758" y="52"/>
                    <a:pt x="759" y="52"/>
                    <a:pt x="761" y="52"/>
                  </a:cubicBezTo>
                  <a:close/>
                  <a:moveTo>
                    <a:pt x="765" y="52"/>
                  </a:moveTo>
                  <a:cubicBezTo>
                    <a:pt x="764" y="52"/>
                    <a:pt x="764" y="52"/>
                    <a:pt x="764" y="52"/>
                  </a:cubicBezTo>
                  <a:cubicBezTo>
                    <a:pt x="769" y="52"/>
                    <a:pt x="775" y="52"/>
                    <a:pt x="782" y="51"/>
                  </a:cubicBezTo>
                  <a:cubicBezTo>
                    <a:pt x="781" y="51"/>
                    <a:pt x="780" y="51"/>
                    <a:pt x="779" y="51"/>
                  </a:cubicBezTo>
                  <a:cubicBezTo>
                    <a:pt x="774" y="51"/>
                    <a:pt x="769" y="51"/>
                    <a:pt x="765" y="52"/>
                  </a:cubicBezTo>
                  <a:close/>
                  <a:moveTo>
                    <a:pt x="763" y="53"/>
                  </a:moveTo>
                  <a:cubicBezTo>
                    <a:pt x="765" y="53"/>
                    <a:pt x="767" y="52"/>
                    <a:pt x="769" y="52"/>
                  </a:cubicBezTo>
                  <a:cubicBezTo>
                    <a:pt x="780" y="52"/>
                    <a:pt x="793" y="52"/>
                    <a:pt x="806" y="53"/>
                  </a:cubicBezTo>
                  <a:cubicBezTo>
                    <a:pt x="802" y="52"/>
                    <a:pt x="795" y="51"/>
                    <a:pt x="786" y="51"/>
                  </a:cubicBezTo>
                  <a:cubicBezTo>
                    <a:pt x="777" y="52"/>
                    <a:pt x="769" y="52"/>
                    <a:pt x="763" y="52"/>
                  </a:cubicBezTo>
                  <a:cubicBezTo>
                    <a:pt x="763" y="52"/>
                    <a:pt x="763" y="53"/>
                    <a:pt x="763" y="53"/>
                  </a:cubicBezTo>
                  <a:close/>
                  <a:moveTo>
                    <a:pt x="760" y="53"/>
                  </a:moveTo>
                  <a:cubicBezTo>
                    <a:pt x="760" y="53"/>
                    <a:pt x="760" y="53"/>
                    <a:pt x="760" y="52"/>
                  </a:cubicBezTo>
                  <a:cubicBezTo>
                    <a:pt x="758" y="52"/>
                    <a:pt x="756" y="52"/>
                    <a:pt x="755" y="52"/>
                  </a:cubicBezTo>
                  <a:cubicBezTo>
                    <a:pt x="755" y="52"/>
                    <a:pt x="755" y="52"/>
                    <a:pt x="754" y="52"/>
                  </a:cubicBezTo>
                  <a:cubicBezTo>
                    <a:pt x="752" y="53"/>
                    <a:pt x="750" y="53"/>
                    <a:pt x="749" y="54"/>
                  </a:cubicBezTo>
                  <a:cubicBezTo>
                    <a:pt x="751" y="54"/>
                    <a:pt x="755" y="53"/>
                    <a:pt x="760" y="53"/>
                  </a:cubicBezTo>
                  <a:close/>
                  <a:moveTo>
                    <a:pt x="765" y="54"/>
                  </a:moveTo>
                  <a:cubicBezTo>
                    <a:pt x="765" y="54"/>
                    <a:pt x="764" y="54"/>
                    <a:pt x="764" y="54"/>
                  </a:cubicBezTo>
                  <a:cubicBezTo>
                    <a:pt x="766" y="55"/>
                    <a:pt x="774" y="57"/>
                    <a:pt x="786" y="58"/>
                  </a:cubicBezTo>
                  <a:cubicBezTo>
                    <a:pt x="794" y="57"/>
                    <a:pt x="801" y="57"/>
                    <a:pt x="805" y="56"/>
                  </a:cubicBezTo>
                  <a:cubicBezTo>
                    <a:pt x="797" y="55"/>
                    <a:pt x="778" y="54"/>
                    <a:pt x="765" y="54"/>
                  </a:cubicBezTo>
                  <a:close/>
                  <a:moveTo>
                    <a:pt x="763" y="54"/>
                  </a:moveTo>
                  <a:cubicBezTo>
                    <a:pt x="764" y="54"/>
                    <a:pt x="765" y="54"/>
                    <a:pt x="765" y="54"/>
                  </a:cubicBezTo>
                  <a:cubicBezTo>
                    <a:pt x="779" y="54"/>
                    <a:pt x="797" y="55"/>
                    <a:pt x="806" y="56"/>
                  </a:cubicBezTo>
                  <a:cubicBezTo>
                    <a:pt x="808" y="55"/>
                    <a:pt x="810" y="55"/>
                    <a:pt x="810" y="54"/>
                  </a:cubicBezTo>
                  <a:cubicBezTo>
                    <a:pt x="810" y="54"/>
                    <a:pt x="809" y="54"/>
                    <a:pt x="808" y="53"/>
                  </a:cubicBezTo>
                  <a:cubicBezTo>
                    <a:pt x="794" y="53"/>
                    <a:pt x="781" y="52"/>
                    <a:pt x="770" y="53"/>
                  </a:cubicBezTo>
                  <a:cubicBezTo>
                    <a:pt x="767" y="53"/>
                    <a:pt x="765" y="53"/>
                    <a:pt x="763" y="53"/>
                  </a:cubicBezTo>
                  <a:cubicBezTo>
                    <a:pt x="763" y="53"/>
                    <a:pt x="763" y="53"/>
                    <a:pt x="763" y="54"/>
                  </a:cubicBezTo>
                  <a:close/>
                  <a:moveTo>
                    <a:pt x="749" y="55"/>
                  </a:moveTo>
                  <a:cubicBezTo>
                    <a:pt x="749" y="55"/>
                    <a:pt x="751" y="56"/>
                    <a:pt x="754" y="56"/>
                  </a:cubicBezTo>
                  <a:cubicBezTo>
                    <a:pt x="754" y="56"/>
                    <a:pt x="754" y="55"/>
                    <a:pt x="758" y="54"/>
                  </a:cubicBezTo>
                  <a:cubicBezTo>
                    <a:pt x="759" y="54"/>
                    <a:pt x="760" y="54"/>
                    <a:pt x="761" y="54"/>
                  </a:cubicBezTo>
                  <a:cubicBezTo>
                    <a:pt x="761" y="54"/>
                    <a:pt x="761" y="54"/>
                    <a:pt x="761" y="54"/>
                  </a:cubicBezTo>
                  <a:cubicBezTo>
                    <a:pt x="760" y="54"/>
                    <a:pt x="760" y="53"/>
                    <a:pt x="760" y="53"/>
                  </a:cubicBezTo>
                  <a:cubicBezTo>
                    <a:pt x="756" y="53"/>
                    <a:pt x="751" y="54"/>
                    <a:pt x="749" y="55"/>
                  </a:cubicBezTo>
                  <a:close/>
                  <a:moveTo>
                    <a:pt x="760" y="54"/>
                  </a:moveTo>
                  <a:cubicBezTo>
                    <a:pt x="756" y="55"/>
                    <a:pt x="757" y="56"/>
                    <a:pt x="757" y="57"/>
                  </a:cubicBezTo>
                  <a:cubicBezTo>
                    <a:pt x="763" y="57"/>
                    <a:pt x="770" y="58"/>
                    <a:pt x="779" y="58"/>
                  </a:cubicBezTo>
                  <a:cubicBezTo>
                    <a:pt x="780" y="58"/>
                    <a:pt x="781" y="58"/>
                    <a:pt x="782" y="58"/>
                  </a:cubicBezTo>
                  <a:cubicBezTo>
                    <a:pt x="769" y="57"/>
                    <a:pt x="763" y="55"/>
                    <a:pt x="761" y="54"/>
                  </a:cubicBezTo>
                  <a:cubicBezTo>
                    <a:pt x="761" y="54"/>
                    <a:pt x="761" y="54"/>
                    <a:pt x="760" y="54"/>
                  </a:cubicBezTo>
                  <a:close/>
                  <a:moveTo>
                    <a:pt x="877" y="38"/>
                  </a:moveTo>
                  <a:cubicBezTo>
                    <a:pt x="875" y="38"/>
                    <a:pt x="873" y="38"/>
                    <a:pt x="872" y="38"/>
                  </a:cubicBezTo>
                  <a:cubicBezTo>
                    <a:pt x="873" y="38"/>
                    <a:pt x="875" y="38"/>
                    <a:pt x="876" y="38"/>
                  </a:cubicBezTo>
                  <a:cubicBezTo>
                    <a:pt x="877" y="38"/>
                    <a:pt x="877" y="38"/>
                    <a:pt x="877" y="38"/>
                  </a:cubicBezTo>
                  <a:close/>
                  <a:moveTo>
                    <a:pt x="898" y="37"/>
                  </a:moveTo>
                  <a:cubicBezTo>
                    <a:pt x="892" y="37"/>
                    <a:pt x="886" y="37"/>
                    <a:pt x="881" y="38"/>
                  </a:cubicBezTo>
                  <a:cubicBezTo>
                    <a:pt x="881" y="38"/>
                    <a:pt x="880" y="38"/>
                    <a:pt x="880" y="38"/>
                  </a:cubicBezTo>
                  <a:cubicBezTo>
                    <a:pt x="885" y="38"/>
                    <a:pt x="893" y="38"/>
                    <a:pt x="901" y="37"/>
                  </a:cubicBezTo>
                  <a:cubicBezTo>
                    <a:pt x="900" y="37"/>
                    <a:pt x="899" y="37"/>
                    <a:pt x="898" y="37"/>
                  </a:cubicBezTo>
                  <a:close/>
                  <a:moveTo>
                    <a:pt x="930" y="39"/>
                  </a:moveTo>
                  <a:cubicBezTo>
                    <a:pt x="925" y="38"/>
                    <a:pt x="916" y="37"/>
                    <a:pt x="906" y="37"/>
                  </a:cubicBezTo>
                  <a:cubicBezTo>
                    <a:pt x="895" y="38"/>
                    <a:pt x="886" y="38"/>
                    <a:pt x="879" y="39"/>
                  </a:cubicBezTo>
                  <a:cubicBezTo>
                    <a:pt x="879" y="39"/>
                    <a:pt x="879" y="39"/>
                    <a:pt x="879" y="39"/>
                  </a:cubicBezTo>
                  <a:cubicBezTo>
                    <a:pt x="881" y="39"/>
                    <a:pt x="884" y="39"/>
                    <a:pt x="886" y="39"/>
                  </a:cubicBezTo>
                  <a:cubicBezTo>
                    <a:pt x="899" y="38"/>
                    <a:pt x="914" y="38"/>
                    <a:pt x="930" y="39"/>
                  </a:cubicBezTo>
                  <a:close/>
                  <a:moveTo>
                    <a:pt x="876" y="39"/>
                  </a:moveTo>
                  <a:cubicBezTo>
                    <a:pt x="873" y="39"/>
                    <a:pt x="871" y="39"/>
                    <a:pt x="870" y="39"/>
                  </a:cubicBezTo>
                  <a:cubicBezTo>
                    <a:pt x="870" y="39"/>
                    <a:pt x="869" y="39"/>
                    <a:pt x="869" y="39"/>
                  </a:cubicBezTo>
                  <a:cubicBezTo>
                    <a:pt x="866" y="39"/>
                    <a:pt x="864" y="40"/>
                    <a:pt x="863" y="40"/>
                  </a:cubicBezTo>
                  <a:cubicBezTo>
                    <a:pt x="865" y="40"/>
                    <a:pt x="869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lose/>
                  <a:moveTo>
                    <a:pt x="882" y="40"/>
                  </a:moveTo>
                  <a:cubicBezTo>
                    <a:pt x="881" y="40"/>
                    <a:pt x="881" y="40"/>
                    <a:pt x="880" y="40"/>
                  </a:cubicBezTo>
                  <a:cubicBezTo>
                    <a:pt x="883" y="42"/>
                    <a:pt x="891" y="44"/>
                    <a:pt x="906" y="45"/>
                  </a:cubicBezTo>
                  <a:cubicBezTo>
                    <a:pt x="915" y="44"/>
                    <a:pt x="923" y="44"/>
                    <a:pt x="928" y="43"/>
                  </a:cubicBezTo>
                  <a:cubicBezTo>
                    <a:pt x="919" y="42"/>
                    <a:pt x="897" y="40"/>
                    <a:pt x="882" y="40"/>
                  </a:cubicBezTo>
                  <a:close/>
                  <a:moveTo>
                    <a:pt x="882" y="40"/>
                  </a:moveTo>
                  <a:cubicBezTo>
                    <a:pt x="897" y="40"/>
                    <a:pt x="919" y="42"/>
                    <a:pt x="929" y="43"/>
                  </a:cubicBezTo>
                  <a:cubicBezTo>
                    <a:pt x="932" y="42"/>
                    <a:pt x="933" y="42"/>
                    <a:pt x="933" y="41"/>
                  </a:cubicBezTo>
                  <a:cubicBezTo>
                    <a:pt x="933" y="40"/>
                    <a:pt x="933" y="40"/>
                    <a:pt x="931" y="40"/>
                  </a:cubicBezTo>
                  <a:cubicBezTo>
                    <a:pt x="915" y="39"/>
                    <a:pt x="900" y="39"/>
                    <a:pt x="887" y="39"/>
                  </a:cubicBezTo>
                  <a:cubicBezTo>
                    <a:pt x="884" y="39"/>
                    <a:pt x="881" y="39"/>
                    <a:pt x="879" y="39"/>
                  </a:cubicBezTo>
                  <a:cubicBezTo>
                    <a:pt x="879" y="40"/>
                    <a:pt x="879" y="40"/>
                    <a:pt x="879" y="40"/>
                  </a:cubicBezTo>
                  <a:cubicBezTo>
                    <a:pt x="880" y="40"/>
                    <a:pt x="881" y="40"/>
                    <a:pt x="882" y="40"/>
                  </a:cubicBezTo>
                  <a:close/>
                  <a:moveTo>
                    <a:pt x="868" y="43"/>
                  </a:moveTo>
                  <a:cubicBezTo>
                    <a:pt x="868" y="42"/>
                    <a:pt x="868" y="41"/>
                    <a:pt x="873" y="41"/>
                  </a:cubicBezTo>
                  <a:cubicBezTo>
                    <a:pt x="874" y="40"/>
                    <a:pt x="875" y="40"/>
                    <a:pt x="876" y="40"/>
                  </a:cubicBezTo>
                  <a:cubicBezTo>
                    <a:pt x="876" y="40"/>
                    <a:pt x="876" y="40"/>
                    <a:pt x="876" y="40"/>
                  </a:cubicBezTo>
                  <a:cubicBezTo>
                    <a:pt x="876" y="40"/>
                    <a:pt x="876" y="40"/>
                    <a:pt x="876" y="39"/>
                  </a:cubicBezTo>
                  <a:cubicBezTo>
                    <a:pt x="870" y="40"/>
                    <a:pt x="865" y="41"/>
                    <a:pt x="862" y="41"/>
                  </a:cubicBezTo>
                  <a:cubicBezTo>
                    <a:pt x="862" y="42"/>
                    <a:pt x="865" y="43"/>
                    <a:pt x="868" y="43"/>
                  </a:cubicBezTo>
                  <a:close/>
                  <a:moveTo>
                    <a:pt x="876" y="41"/>
                  </a:moveTo>
                  <a:cubicBezTo>
                    <a:pt x="871" y="41"/>
                    <a:pt x="872" y="43"/>
                    <a:pt x="872" y="44"/>
                  </a:cubicBezTo>
                  <a:cubicBezTo>
                    <a:pt x="879" y="44"/>
                    <a:pt x="888" y="45"/>
                    <a:pt x="898" y="45"/>
                  </a:cubicBezTo>
                  <a:cubicBezTo>
                    <a:pt x="899" y="45"/>
                    <a:pt x="900" y="45"/>
                    <a:pt x="902" y="45"/>
                  </a:cubicBezTo>
                  <a:cubicBezTo>
                    <a:pt x="886" y="43"/>
                    <a:pt x="879" y="42"/>
                    <a:pt x="877" y="41"/>
                  </a:cubicBezTo>
                  <a:cubicBezTo>
                    <a:pt x="877" y="41"/>
                    <a:pt x="876" y="41"/>
                    <a:pt x="876" y="41"/>
                  </a:cubicBezTo>
                  <a:close/>
                  <a:moveTo>
                    <a:pt x="1022" y="161"/>
                  </a:moveTo>
                  <a:cubicBezTo>
                    <a:pt x="1020" y="161"/>
                    <a:pt x="1018" y="161"/>
                    <a:pt x="1017" y="162"/>
                  </a:cubicBezTo>
                  <a:cubicBezTo>
                    <a:pt x="1018" y="162"/>
                    <a:pt x="1019" y="161"/>
                    <a:pt x="1021" y="161"/>
                  </a:cubicBezTo>
                  <a:cubicBezTo>
                    <a:pt x="1021" y="161"/>
                    <a:pt x="1022" y="161"/>
                    <a:pt x="1022" y="161"/>
                  </a:cubicBezTo>
                  <a:close/>
                  <a:moveTo>
                    <a:pt x="1026" y="161"/>
                  </a:moveTo>
                  <a:cubicBezTo>
                    <a:pt x="1025" y="161"/>
                    <a:pt x="1025" y="161"/>
                    <a:pt x="1025" y="161"/>
                  </a:cubicBezTo>
                  <a:cubicBezTo>
                    <a:pt x="1030" y="161"/>
                    <a:pt x="1038" y="161"/>
                    <a:pt x="1046" y="160"/>
                  </a:cubicBezTo>
                  <a:cubicBezTo>
                    <a:pt x="1045" y="160"/>
                    <a:pt x="1044" y="160"/>
                    <a:pt x="1042" y="160"/>
                  </a:cubicBezTo>
                  <a:cubicBezTo>
                    <a:pt x="1036" y="160"/>
                    <a:pt x="1031" y="160"/>
                    <a:pt x="1026" y="161"/>
                  </a:cubicBezTo>
                  <a:close/>
                  <a:moveTo>
                    <a:pt x="1024" y="162"/>
                  </a:moveTo>
                  <a:cubicBezTo>
                    <a:pt x="1026" y="162"/>
                    <a:pt x="1028" y="162"/>
                    <a:pt x="1031" y="162"/>
                  </a:cubicBezTo>
                  <a:cubicBezTo>
                    <a:pt x="1044" y="161"/>
                    <a:pt x="1058" y="162"/>
                    <a:pt x="1074" y="162"/>
                  </a:cubicBezTo>
                  <a:cubicBezTo>
                    <a:pt x="1070" y="161"/>
                    <a:pt x="1061" y="161"/>
                    <a:pt x="1051" y="160"/>
                  </a:cubicBezTo>
                  <a:cubicBezTo>
                    <a:pt x="1040" y="161"/>
                    <a:pt x="1031" y="162"/>
                    <a:pt x="1024" y="162"/>
                  </a:cubicBezTo>
                  <a:cubicBezTo>
                    <a:pt x="1024" y="162"/>
                    <a:pt x="1024" y="162"/>
                    <a:pt x="1024" y="162"/>
                  </a:cubicBezTo>
                  <a:close/>
                  <a:moveTo>
                    <a:pt x="1014" y="162"/>
                  </a:moveTo>
                  <a:cubicBezTo>
                    <a:pt x="1011" y="162"/>
                    <a:pt x="1008" y="163"/>
                    <a:pt x="1007" y="163"/>
                  </a:cubicBezTo>
                  <a:cubicBezTo>
                    <a:pt x="1010" y="163"/>
                    <a:pt x="1014" y="163"/>
                    <a:pt x="1020" y="162"/>
                  </a:cubicBezTo>
                  <a:cubicBezTo>
                    <a:pt x="1021" y="162"/>
                    <a:pt x="1021" y="162"/>
                    <a:pt x="1021" y="162"/>
                  </a:cubicBezTo>
                  <a:cubicBezTo>
                    <a:pt x="1018" y="162"/>
                    <a:pt x="1016" y="162"/>
                    <a:pt x="1015" y="162"/>
                  </a:cubicBezTo>
                  <a:cubicBezTo>
                    <a:pt x="1014" y="162"/>
                    <a:pt x="1014" y="162"/>
                    <a:pt x="1014" y="162"/>
                  </a:cubicBezTo>
                  <a:close/>
                  <a:moveTo>
                    <a:pt x="1027" y="164"/>
                  </a:moveTo>
                  <a:cubicBezTo>
                    <a:pt x="1026" y="164"/>
                    <a:pt x="1025" y="164"/>
                    <a:pt x="1025" y="164"/>
                  </a:cubicBezTo>
                  <a:cubicBezTo>
                    <a:pt x="1027" y="165"/>
                    <a:pt x="1036" y="167"/>
                    <a:pt x="1051" y="168"/>
                  </a:cubicBezTo>
                  <a:cubicBezTo>
                    <a:pt x="1060" y="168"/>
                    <a:pt x="1068" y="167"/>
                    <a:pt x="1073" y="166"/>
                  </a:cubicBezTo>
                  <a:cubicBezTo>
                    <a:pt x="1064" y="165"/>
                    <a:pt x="1042" y="163"/>
                    <a:pt x="1027" y="164"/>
                  </a:cubicBezTo>
                  <a:close/>
                  <a:moveTo>
                    <a:pt x="1024" y="163"/>
                  </a:moveTo>
                  <a:cubicBezTo>
                    <a:pt x="1025" y="163"/>
                    <a:pt x="1026" y="163"/>
                    <a:pt x="1026" y="163"/>
                  </a:cubicBezTo>
                  <a:cubicBezTo>
                    <a:pt x="1042" y="163"/>
                    <a:pt x="1063" y="165"/>
                    <a:pt x="1074" y="166"/>
                  </a:cubicBezTo>
                  <a:cubicBezTo>
                    <a:pt x="1077" y="165"/>
                    <a:pt x="1078" y="165"/>
                    <a:pt x="1078" y="164"/>
                  </a:cubicBezTo>
                  <a:cubicBezTo>
                    <a:pt x="1078" y="164"/>
                    <a:pt x="1077" y="163"/>
                    <a:pt x="1076" y="163"/>
                  </a:cubicBezTo>
                  <a:cubicBezTo>
                    <a:pt x="1060" y="162"/>
                    <a:pt x="1045" y="162"/>
                    <a:pt x="1032" y="162"/>
                  </a:cubicBezTo>
                  <a:cubicBezTo>
                    <a:pt x="1029" y="162"/>
                    <a:pt x="1026" y="162"/>
                    <a:pt x="1024" y="162"/>
                  </a:cubicBezTo>
                  <a:cubicBezTo>
                    <a:pt x="1024" y="163"/>
                    <a:pt x="1024" y="163"/>
                    <a:pt x="1024" y="163"/>
                  </a:cubicBezTo>
                  <a:close/>
                  <a:moveTo>
                    <a:pt x="1018" y="164"/>
                  </a:moveTo>
                  <a:cubicBezTo>
                    <a:pt x="1019" y="164"/>
                    <a:pt x="1020" y="163"/>
                    <a:pt x="1021" y="163"/>
                  </a:cubicBezTo>
                  <a:cubicBezTo>
                    <a:pt x="1021" y="163"/>
                    <a:pt x="1021" y="163"/>
                    <a:pt x="1021" y="163"/>
                  </a:cubicBezTo>
                  <a:cubicBezTo>
                    <a:pt x="1021" y="163"/>
                    <a:pt x="1021" y="163"/>
                    <a:pt x="1020" y="163"/>
                  </a:cubicBezTo>
                  <a:cubicBezTo>
                    <a:pt x="1015" y="163"/>
                    <a:pt x="1010" y="164"/>
                    <a:pt x="1007" y="164"/>
                  </a:cubicBezTo>
                  <a:cubicBezTo>
                    <a:pt x="1007" y="165"/>
                    <a:pt x="1009" y="166"/>
                    <a:pt x="1013" y="166"/>
                  </a:cubicBezTo>
                  <a:cubicBezTo>
                    <a:pt x="1013" y="166"/>
                    <a:pt x="1013" y="164"/>
                    <a:pt x="1018" y="164"/>
                  </a:cubicBezTo>
                  <a:close/>
                  <a:moveTo>
                    <a:pt x="1021" y="164"/>
                  </a:moveTo>
                  <a:cubicBezTo>
                    <a:pt x="1015" y="165"/>
                    <a:pt x="1016" y="166"/>
                    <a:pt x="1017" y="167"/>
                  </a:cubicBezTo>
                  <a:cubicBezTo>
                    <a:pt x="1023" y="167"/>
                    <a:pt x="1032" y="168"/>
                    <a:pt x="1042" y="168"/>
                  </a:cubicBezTo>
                  <a:cubicBezTo>
                    <a:pt x="1044" y="168"/>
                    <a:pt x="1045" y="168"/>
                    <a:pt x="1046" y="168"/>
                  </a:cubicBezTo>
                  <a:cubicBezTo>
                    <a:pt x="1030" y="167"/>
                    <a:pt x="1024" y="165"/>
                    <a:pt x="1022" y="164"/>
                  </a:cubicBezTo>
                  <a:cubicBezTo>
                    <a:pt x="1021" y="164"/>
                    <a:pt x="1021" y="164"/>
                    <a:pt x="1021" y="164"/>
                  </a:cubicBezTo>
                  <a:close/>
                  <a:moveTo>
                    <a:pt x="811" y="132"/>
                  </a:moveTo>
                  <a:cubicBezTo>
                    <a:pt x="809" y="133"/>
                    <a:pt x="807" y="133"/>
                    <a:pt x="806" y="133"/>
                  </a:cubicBezTo>
                  <a:cubicBezTo>
                    <a:pt x="807" y="133"/>
                    <a:pt x="808" y="133"/>
                    <a:pt x="810" y="133"/>
                  </a:cubicBezTo>
                  <a:cubicBezTo>
                    <a:pt x="810" y="133"/>
                    <a:pt x="811" y="133"/>
                    <a:pt x="811" y="132"/>
                  </a:cubicBezTo>
                  <a:close/>
                  <a:moveTo>
                    <a:pt x="813" y="133"/>
                  </a:moveTo>
                  <a:cubicBezTo>
                    <a:pt x="819" y="133"/>
                    <a:pt x="827" y="132"/>
                    <a:pt x="835" y="132"/>
                  </a:cubicBezTo>
                  <a:cubicBezTo>
                    <a:pt x="834" y="132"/>
                    <a:pt x="833" y="132"/>
                    <a:pt x="831" y="132"/>
                  </a:cubicBezTo>
                  <a:cubicBezTo>
                    <a:pt x="825" y="132"/>
                    <a:pt x="820" y="132"/>
                    <a:pt x="815" y="132"/>
                  </a:cubicBezTo>
                  <a:cubicBezTo>
                    <a:pt x="814" y="132"/>
                    <a:pt x="814" y="133"/>
                    <a:pt x="813" y="133"/>
                  </a:cubicBezTo>
                  <a:close/>
                  <a:moveTo>
                    <a:pt x="813" y="133"/>
                  </a:moveTo>
                  <a:cubicBezTo>
                    <a:pt x="815" y="133"/>
                    <a:pt x="817" y="133"/>
                    <a:pt x="820" y="133"/>
                  </a:cubicBezTo>
                  <a:cubicBezTo>
                    <a:pt x="833" y="133"/>
                    <a:pt x="847" y="133"/>
                    <a:pt x="863" y="134"/>
                  </a:cubicBezTo>
                  <a:cubicBezTo>
                    <a:pt x="859" y="133"/>
                    <a:pt x="850" y="132"/>
                    <a:pt x="840" y="132"/>
                  </a:cubicBezTo>
                  <a:cubicBezTo>
                    <a:pt x="829" y="133"/>
                    <a:pt x="820" y="133"/>
                    <a:pt x="813" y="133"/>
                  </a:cubicBezTo>
                  <a:cubicBezTo>
                    <a:pt x="813" y="133"/>
                    <a:pt x="813" y="133"/>
                    <a:pt x="813" y="133"/>
                  </a:cubicBezTo>
                  <a:close/>
                  <a:moveTo>
                    <a:pt x="809" y="134"/>
                  </a:moveTo>
                  <a:cubicBezTo>
                    <a:pt x="809" y="134"/>
                    <a:pt x="810" y="133"/>
                    <a:pt x="810" y="133"/>
                  </a:cubicBezTo>
                  <a:cubicBezTo>
                    <a:pt x="807" y="133"/>
                    <a:pt x="805" y="133"/>
                    <a:pt x="804" y="133"/>
                  </a:cubicBezTo>
                  <a:cubicBezTo>
                    <a:pt x="803" y="133"/>
                    <a:pt x="803" y="133"/>
                    <a:pt x="803" y="133"/>
                  </a:cubicBezTo>
                  <a:cubicBezTo>
                    <a:pt x="800" y="134"/>
                    <a:pt x="797" y="134"/>
                    <a:pt x="796" y="135"/>
                  </a:cubicBezTo>
                  <a:cubicBezTo>
                    <a:pt x="799" y="135"/>
                    <a:pt x="803" y="134"/>
                    <a:pt x="809" y="134"/>
                  </a:cubicBezTo>
                  <a:close/>
                  <a:moveTo>
                    <a:pt x="862" y="138"/>
                  </a:moveTo>
                  <a:cubicBezTo>
                    <a:pt x="852" y="137"/>
                    <a:pt x="831" y="135"/>
                    <a:pt x="816" y="135"/>
                  </a:cubicBezTo>
                  <a:cubicBezTo>
                    <a:pt x="815" y="135"/>
                    <a:pt x="814" y="135"/>
                    <a:pt x="814" y="135"/>
                  </a:cubicBezTo>
                  <a:cubicBezTo>
                    <a:pt x="816" y="137"/>
                    <a:pt x="825" y="138"/>
                    <a:pt x="840" y="139"/>
                  </a:cubicBezTo>
                  <a:cubicBezTo>
                    <a:pt x="849" y="139"/>
                    <a:pt x="857" y="138"/>
                    <a:pt x="862" y="138"/>
                  </a:cubicBezTo>
                  <a:close/>
                  <a:moveTo>
                    <a:pt x="815" y="135"/>
                  </a:moveTo>
                  <a:cubicBezTo>
                    <a:pt x="831" y="135"/>
                    <a:pt x="852" y="136"/>
                    <a:pt x="863" y="137"/>
                  </a:cubicBezTo>
                  <a:cubicBezTo>
                    <a:pt x="866" y="137"/>
                    <a:pt x="867" y="136"/>
                    <a:pt x="867" y="136"/>
                  </a:cubicBezTo>
                  <a:cubicBezTo>
                    <a:pt x="867" y="135"/>
                    <a:pt x="866" y="135"/>
                    <a:pt x="865" y="134"/>
                  </a:cubicBezTo>
                  <a:cubicBezTo>
                    <a:pt x="849" y="133"/>
                    <a:pt x="834" y="133"/>
                    <a:pt x="821" y="134"/>
                  </a:cubicBezTo>
                  <a:cubicBezTo>
                    <a:pt x="818" y="134"/>
                    <a:pt x="815" y="134"/>
                    <a:pt x="813" y="134"/>
                  </a:cubicBezTo>
                  <a:cubicBezTo>
                    <a:pt x="813" y="134"/>
                    <a:pt x="813" y="134"/>
                    <a:pt x="813" y="135"/>
                  </a:cubicBezTo>
                  <a:cubicBezTo>
                    <a:pt x="814" y="135"/>
                    <a:pt x="815" y="135"/>
                    <a:pt x="815" y="135"/>
                  </a:cubicBezTo>
                  <a:close/>
                  <a:moveTo>
                    <a:pt x="810" y="135"/>
                  </a:moveTo>
                  <a:cubicBezTo>
                    <a:pt x="810" y="135"/>
                    <a:pt x="810" y="135"/>
                    <a:pt x="810" y="135"/>
                  </a:cubicBezTo>
                  <a:cubicBezTo>
                    <a:pt x="810" y="135"/>
                    <a:pt x="809" y="134"/>
                    <a:pt x="809" y="134"/>
                  </a:cubicBezTo>
                  <a:cubicBezTo>
                    <a:pt x="804" y="134"/>
                    <a:pt x="799" y="135"/>
                    <a:pt x="796" y="136"/>
                  </a:cubicBezTo>
                  <a:cubicBezTo>
                    <a:pt x="796" y="136"/>
                    <a:pt x="798" y="137"/>
                    <a:pt x="802" y="138"/>
                  </a:cubicBezTo>
                  <a:cubicBezTo>
                    <a:pt x="802" y="137"/>
                    <a:pt x="802" y="136"/>
                    <a:pt x="807" y="135"/>
                  </a:cubicBezTo>
                  <a:cubicBezTo>
                    <a:pt x="808" y="135"/>
                    <a:pt x="809" y="135"/>
                    <a:pt x="810" y="135"/>
                  </a:cubicBezTo>
                  <a:close/>
                  <a:moveTo>
                    <a:pt x="811" y="135"/>
                  </a:moveTo>
                  <a:cubicBezTo>
                    <a:pt x="810" y="135"/>
                    <a:pt x="810" y="135"/>
                    <a:pt x="810" y="135"/>
                  </a:cubicBezTo>
                  <a:cubicBezTo>
                    <a:pt x="804" y="136"/>
                    <a:pt x="805" y="138"/>
                    <a:pt x="806" y="138"/>
                  </a:cubicBezTo>
                  <a:cubicBezTo>
                    <a:pt x="812" y="139"/>
                    <a:pt x="821" y="139"/>
                    <a:pt x="831" y="139"/>
                  </a:cubicBezTo>
                  <a:cubicBezTo>
                    <a:pt x="833" y="139"/>
                    <a:pt x="834" y="139"/>
                    <a:pt x="835" y="139"/>
                  </a:cubicBezTo>
                  <a:cubicBezTo>
                    <a:pt x="819" y="138"/>
                    <a:pt x="813" y="136"/>
                    <a:pt x="811" y="135"/>
                  </a:cubicBezTo>
                  <a:close/>
                  <a:moveTo>
                    <a:pt x="317" y="63"/>
                  </a:moveTo>
                  <a:cubicBezTo>
                    <a:pt x="316" y="63"/>
                    <a:pt x="315" y="63"/>
                    <a:pt x="313" y="64"/>
                  </a:cubicBezTo>
                  <a:cubicBezTo>
                    <a:pt x="314" y="64"/>
                    <a:pt x="315" y="64"/>
                    <a:pt x="317" y="64"/>
                  </a:cubicBezTo>
                  <a:cubicBezTo>
                    <a:pt x="317" y="63"/>
                    <a:pt x="317" y="63"/>
                    <a:pt x="317" y="63"/>
                  </a:cubicBezTo>
                  <a:close/>
                  <a:moveTo>
                    <a:pt x="321" y="63"/>
                  </a:moveTo>
                  <a:cubicBezTo>
                    <a:pt x="320" y="63"/>
                    <a:pt x="320" y="63"/>
                    <a:pt x="319" y="64"/>
                  </a:cubicBezTo>
                  <a:cubicBezTo>
                    <a:pt x="324" y="63"/>
                    <a:pt x="330" y="63"/>
                    <a:pt x="337" y="63"/>
                  </a:cubicBezTo>
                  <a:cubicBezTo>
                    <a:pt x="336" y="63"/>
                    <a:pt x="335" y="63"/>
                    <a:pt x="334" y="63"/>
                  </a:cubicBezTo>
                  <a:cubicBezTo>
                    <a:pt x="329" y="63"/>
                    <a:pt x="324" y="63"/>
                    <a:pt x="321" y="63"/>
                  </a:cubicBezTo>
                  <a:close/>
                  <a:moveTo>
                    <a:pt x="319" y="64"/>
                  </a:moveTo>
                  <a:cubicBezTo>
                    <a:pt x="321" y="64"/>
                    <a:pt x="323" y="64"/>
                    <a:pt x="325" y="64"/>
                  </a:cubicBezTo>
                  <a:cubicBezTo>
                    <a:pt x="335" y="64"/>
                    <a:pt x="346" y="64"/>
                    <a:pt x="358" y="64"/>
                  </a:cubicBezTo>
                  <a:cubicBezTo>
                    <a:pt x="355" y="64"/>
                    <a:pt x="348" y="63"/>
                    <a:pt x="340" y="63"/>
                  </a:cubicBezTo>
                  <a:cubicBezTo>
                    <a:pt x="332" y="63"/>
                    <a:pt x="324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lose/>
                  <a:moveTo>
                    <a:pt x="311" y="64"/>
                  </a:moveTo>
                  <a:cubicBezTo>
                    <a:pt x="309" y="64"/>
                    <a:pt x="307" y="65"/>
                    <a:pt x="306" y="65"/>
                  </a:cubicBezTo>
                  <a:cubicBezTo>
                    <a:pt x="308" y="65"/>
                    <a:pt x="311" y="65"/>
                    <a:pt x="316" y="64"/>
                  </a:cubicBezTo>
                  <a:cubicBezTo>
                    <a:pt x="316" y="64"/>
                    <a:pt x="316" y="64"/>
                    <a:pt x="317" y="64"/>
                  </a:cubicBezTo>
                  <a:cubicBezTo>
                    <a:pt x="315" y="64"/>
                    <a:pt x="313" y="64"/>
                    <a:pt x="312" y="64"/>
                  </a:cubicBezTo>
                  <a:cubicBezTo>
                    <a:pt x="312" y="64"/>
                    <a:pt x="311" y="64"/>
                    <a:pt x="311" y="64"/>
                  </a:cubicBezTo>
                  <a:close/>
                  <a:moveTo>
                    <a:pt x="321" y="65"/>
                  </a:moveTo>
                  <a:cubicBezTo>
                    <a:pt x="321" y="65"/>
                    <a:pt x="320" y="65"/>
                    <a:pt x="320" y="65"/>
                  </a:cubicBezTo>
                  <a:cubicBezTo>
                    <a:pt x="322" y="67"/>
                    <a:pt x="329" y="68"/>
                    <a:pt x="340" y="69"/>
                  </a:cubicBezTo>
                  <a:cubicBezTo>
                    <a:pt x="347" y="68"/>
                    <a:pt x="353" y="68"/>
                    <a:pt x="357" y="67"/>
                  </a:cubicBezTo>
                  <a:cubicBezTo>
                    <a:pt x="350" y="67"/>
                    <a:pt x="333" y="65"/>
                    <a:pt x="321" y="65"/>
                  </a:cubicBezTo>
                  <a:close/>
                  <a:moveTo>
                    <a:pt x="360" y="65"/>
                  </a:moveTo>
                  <a:cubicBezTo>
                    <a:pt x="347" y="64"/>
                    <a:pt x="335" y="64"/>
                    <a:pt x="325" y="64"/>
                  </a:cubicBezTo>
                  <a:cubicBezTo>
                    <a:pt x="323" y="64"/>
                    <a:pt x="321" y="64"/>
                    <a:pt x="319" y="64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20" y="65"/>
                    <a:pt x="320" y="65"/>
                    <a:pt x="321" y="65"/>
                  </a:cubicBezTo>
                  <a:cubicBezTo>
                    <a:pt x="333" y="65"/>
                    <a:pt x="350" y="66"/>
                    <a:pt x="358" y="67"/>
                  </a:cubicBezTo>
                  <a:cubicBezTo>
                    <a:pt x="360" y="67"/>
                    <a:pt x="361" y="66"/>
                    <a:pt x="361" y="66"/>
                  </a:cubicBezTo>
                  <a:cubicBezTo>
                    <a:pt x="361" y="65"/>
                    <a:pt x="361" y="65"/>
                    <a:pt x="360" y="65"/>
                  </a:cubicBezTo>
                  <a:close/>
                  <a:moveTo>
                    <a:pt x="314" y="65"/>
                  </a:moveTo>
                  <a:cubicBezTo>
                    <a:pt x="315" y="65"/>
                    <a:pt x="316" y="65"/>
                    <a:pt x="317" y="65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7" y="65"/>
                    <a:pt x="316" y="65"/>
                    <a:pt x="316" y="65"/>
                  </a:cubicBezTo>
                  <a:cubicBezTo>
                    <a:pt x="312" y="65"/>
                    <a:pt x="308" y="65"/>
                    <a:pt x="306" y="66"/>
                  </a:cubicBezTo>
                  <a:cubicBezTo>
                    <a:pt x="306" y="66"/>
                    <a:pt x="308" y="67"/>
                    <a:pt x="311" y="67"/>
                  </a:cubicBezTo>
                  <a:cubicBezTo>
                    <a:pt x="310" y="67"/>
                    <a:pt x="311" y="66"/>
                    <a:pt x="314" y="65"/>
                  </a:cubicBezTo>
                  <a:close/>
                  <a:moveTo>
                    <a:pt x="316" y="65"/>
                  </a:moveTo>
                  <a:cubicBezTo>
                    <a:pt x="312" y="66"/>
                    <a:pt x="313" y="67"/>
                    <a:pt x="313" y="68"/>
                  </a:cubicBezTo>
                  <a:cubicBezTo>
                    <a:pt x="319" y="68"/>
                    <a:pt x="326" y="69"/>
                    <a:pt x="334" y="69"/>
                  </a:cubicBezTo>
                  <a:cubicBezTo>
                    <a:pt x="335" y="69"/>
                    <a:pt x="336" y="69"/>
                    <a:pt x="337" y="69"/>
                  </a:cubicBezTo>
                  <a:cubicBezTo>
                    <a:pt x="324" y="68"/>
                    <a:pt x="319" y="66"/>
                    <a:pt x="317" y="65"/>
                  </a:cubicBezTo>
                  <a:cubicBezTo>
                    <a:pt x="317" y="65"/>
                    <a:pt x="317" y="65"/>
                    <a:pt x="316" y="65"/>
                  </a:cubicBezTo>
                  <a:close/>
                  <a:moveTo>
                    <a:pt x="1328" y="44"/>
                  </a:moveTo>
                  <a:cubicBezTo>
                    <a:pt x="1326" y="44"/>
                    <a:pt x="1325" y="44"/>
                    <a:pt x="1324" y="45"/>
                  </a:cubicBezTo>
                  <a:cubicBezTo>
                    <a:pt x="1325" y="45"/>
                    <a:pt x="1326" y="45"/>
                    <a:pt x="1327" y="45"/>
                  </a:cubicBezTo>
                  <a:cubicBezTo>
                    <a:pt x="1327" y="44"/>
                    <a:pt x="1328" y="44"/>
                    <a:pt x="1328" y="44"/>
                  </a:cubicBezTo>
                  <a:close/>
                  <a:moveTo>
                    <a:pt x="1342" y="44"/>
                  </a:moveTo>
                  <a:cubicBezTo>
                    <a:pt x="1338" y="44"/>
                    <a:pt x="1334" y="44"/>
                    <a:pt x="1331" y="44"/>
                  </a:cubicBezTo>
                  <a:cubicBezTo>
                    <a:pt x="1330" y="44"/>
                    <a:pt x="1330" y="44"/>
                    <a:pt x="1330" y="44"/>
                  </a:cubicBezTo>
                  <a:cubicBezTo>
                    <a:pt x="1334" y="44"/>
                    <a:pt x="1339" y="44"/>
                    <a:pt x="1345" y="44"/>
                  </a:cubicBezTo>
                  <a:cubicBezTo>
                    <a:pt x="1344" y="44"/>
                    <a:pt x="1343" y="44"/>
                    <a:pt x="1342" y="44"/>
                  </a:cubicBezTo>
                  <a:close/>
                  <a:moveTo>
                    <a:pt x="1365" y="45"/>
                  </a:moveTo>
                  <a:cubicBezTo>
                    <a:pt x="1362" y="45"/>
                    <a:pt x="1356" y="44"/>
                    <a:pt x="1348" y="44"/>
                  </a:cubicBezTo>
                  <a:cubicBezTo>
                    <a:pt x="1341" y="44"/>
                    <a:pt x="1334" y="45"/>
                    <a:pt x="1329" y="45"/>
                  </a:cubicBezTo>
                  <a:cubicBezTo>
                    <a:pt x="1329" y="45"/>
                    <a:pt x="1329" y="45"/>
                    <a:pt x="1329" y="45"/>
                  </a:cubicBezTo>
                  <a:cubicBezTo>
                    <a:pt x="1331" y="45"/>
                    <a:pt x="1332" y="45"/>
                    <a:pt x="1334" y="45"/>
                  </a:cubicBezTo>
                  <a:cubicBezTo>
                    <a:pt x="1343" y="45"/>
                    <a:pt x="1354" y="45"/>
                    <a:pt x="1365" y="45"/>
                  </a:cubicBezTo>
                  <a:close/>
                  <a:moveTo>
                    <a:pt x="1327" y="45"/>
                  </a:moveTo>
                  <a:cubicBezTo>
                    <a:pt x="1325" y="45"/>
                    <a:pt x="1324" y="45"/>
                    <a:pt x="1323" y="45"/>
                  </a:cubicBezTo>
                  <a:cubicBezTo>
                    <a:pt x="1323" y="45"/>
                    <a:pt x="1322" y="45"/>
                    <a:pt x="1322" y="45"/>
                  </a:cubicBezTo>
                  <a:cubicBezTo>
                    <a:pt x="1320" y="45"/>
                    <a:pt x="1318" y="46"/>
                    <a:pt x="1318" y="46"/>
                  </a:cubicBezTo>
                  <a:cubicBezTo>
                    <a:pt x="1319" y="46"/>
                    <a:pt x="1322" y="45"/>
                    <a:pt x="1327" y="45"/>
                  </a:cubicBezTo>
                  <a:cubicBezTo>
                    <a:pt x="1327" y="45"/>
                    <a:pt x="1327" y="45"/>
                    <a:pt x="1327" y="45"/>
                  </a:cubicBezTo>
                  <a:close/>
                  <a:moveTo>
                    <a:pt x="1331" y="46"/>
                  </a:moveTo>
                  <a:cubicBezTo>
                    <a:pt x="1331" y="46"/>
                    <a:pt x="1330" y="46"/>
                    <a:pt x="1330" y="46"/>
                  </a:cubicBezTo>
                  <a:cubicBezTo>
                    <a:pt x="1332" y="47"/>
                    <a:pt x="1338" y="48"/>
                    <a:pt x="1348" y="49"/>
                  </a:cubicBezTo>
                  <a:cubicBezTo>
                    <a:pt x="1355" y="49"/>
                    <a:pt x="1360" y="48"/>
                    <a:pt x="1364" y="48"/>
                  </a:cubicBezTo>
                  <a:cubicBezTo>
                    <a:pt x="1357" y="47"/>
                    <a:pt x="1342" y="46"/>
                    <a:pt x="1331" y="46"/>
                  </a:cubicBezTo>
                  <a:close/>
                  <a:moveTo>
                    <a:pt x="1331" y="46"/>
                  </a:moveTo>
                  <a:cubicBezTo>
                    <a:pt x="1342" y="46"/>
                    <a:pt x="1357" y="47"/>
                    <a:pt x="1365" y="48"/>
                  </a:cubicBezTo>
                  <a:cubicBezTo>
                    <a:pt x="1367" y="47"/>
                    <a:pt x="1368" y="47"/>
                    <a:pt x="1368" y="46"/>
                  </a:cubicBezTo>
                  <a:cubicBezTo>
                    <a:pt x="1368" y="46"/>
                    <a:pt x="1367" y="46"/>
                    <a:pt x="1366" y="46"/>
                  </a:cubicBezTo>
                  <a:cubicBezTo>
                    <a:pt x="1355" y="45"/>
                    <a:pt x="1344" y="45"/>
                    <a:pt x="1335" y="45"/>
                  </a:cubicBezTo>
                  <a:cubicBezTo>
                    <a:pt x="1333" y="45"/>
                    <a:pt x="1331" y="45"/>
                    <a:pt x="1329" y="45"/>
                  </a:cubicBezTo>
                  <a:cubicBezTo>
                    <a:pt x="1329" y="45"/>
                    <a:pt x="1329" y="46"/>
                    <a:pt x="1329" y="46"/>
                  </a:cubicBezTo>
                  <a:cubicBezTo>
                    <a:pt x="1330" y="46"/>
                    <a:pt x="1330" y="46"/>
                    <a:pt x="1331" y="46"/>
                  </a:cubicBezTo>
                  <a:close/>
                  <a:moveTo>
                    <a:pt x="1322" y="48"/>
                  </a:moveTo>
                  <a:cubicBezTo>
                    <a:pt x="1321" y="47"/>
                    <a:pt x="1322" y="47"/>
                    <a:pt x="1325" y="46"/>
                  </a:cubicBezTo>
                  <a:cubicBezTo>
                    <a:pt x="1326" y="46"/>
                    <a:pt x="1326" y="46"/>
                    <a:pt x="1327" y="46"/>
                  </a:cubicBezTo>
                  <a:cubicBezTo>
                    <a:pt x="1327" y="46"/>
                    <a:pt x="1327" y="46"/>
                    <a:pt x="1327" y="46"/>
                  </a:cubicBezTo>
                  <a:cubicBezTo>
                    <a:pt x="1327" y="46"/>
                    <a:pt x="1327" y="46"/>
                    <a:pt x="1327" y="45"/>
                  </a:cubicBezTo>
                  <a:cubicBezTo>
                    <a:pt x="1323" y="46"/>
                    <a:pt x="1319" y="46"/>
                    <a:pt x="1317" y="47"/>
                  </a:cubicBezTo>
                  <a:cubicBezTo>
                    <a:pt x="1317" y="47"/>
                    <a:pt x="1319" y="48"/>
                    <a:pt x="1322" y="48"/>
                  </a:cubicBezTo>
                  <a:close/>
                  <a:moveTo>
                    <a:pt x="1328" y="46"/>
                  </a:moveTo>
                  <a:cubicBezTo>
                    <a:pt x="1327" y="46"/>
                    <a:pt x="1327" y="46"/>
                    <a:pt x="1327" y="46"/>
                  </a:cubicBezTo>
                  <a:cubicBezTo>
                    <a:pt x="1323" y="47"/>
                    <a:pt x="1324" y="48"/>
                    <a:pt x="1324" y="48"/>
                  </a:cubicBezTo>
                  <a:cubicBezTo>
                    <a:pt x="1329" y="49"/>
                    <a:pt x="1335" y="49"/>
                    <a:pt x="1342" y="49"/>
                  </a:cubicBezTo>
                  <a:cubicBezTo>
                    <a:pt x="1343" y="49"/>
                    <a:pt x="1344" y="49"/>
                    <a:pt x="1345" y="49"/>
                  </a:cubicBezTo>
                  <a:cubicBezTo>
                    <a:pt x="1334" y="48"/>
                    <a:pt x="1329" y="47"/>
                    <a:pt x="1328" y="46"/>
                  </a:cubicBezTo>
                  <a:close/>
                  <a:moveTo>
                    <a:pt x="1049" y="71"/>
                  </a:moveTo>
                  <a:cubicBezTo>
                    <a:pt x="1050" y="71"/>
                    <a:pt x="1050" y="71"/>
                    <a:pt x="1050" y="71"/>
                  </a:cubicBezTo>
                  <a:cubicBezTo>
                    <a:pt x="1049" y="71"/>
                    <a:pt x="1048" y="71"/>
                    <a:pt x="1047" y="71"/>
                  </a:cubicBezTo>
                  <a:cubicBezTo>
                    <a:pt x="1048" y="71"/>
                    <a:pt x="1049" y="71"/>
                    <a:pt x="1049" y="71"/>
                  </a:cubicBezTo>
                  <a:close/>
                  <a:moveTo>
                    <a:pt x="1051" y="71"/>
                  </a:moveTo>
                  <a:cubicBezTo>
                    <a:pt x="1054" y="71"/>
                    <a:pt x="1058" y="71"/>
                    <a:pt x="1062" y="71"/>
                  </a:cubicBezTo>
                  <a:cubicBezTo>
                    <a:pt x="1061" y="71"/>
                    <a:pt x="1060" y="71"/>
                    <a:pt x="1060" y="71"/>
                  </a:cubicBezTo>
                  <a:cubicBezTo>
                    <a:pt x="1057" y="71"/>
                    <a:pt x="1054" y="71"/>
                    <a:pt x="1052" y="71"/>
                  </a:cubicBezTo>
                  <a:cubicBezTo>
                    <a:pt x="1052" y="71"/>
                    <a:pt x="1051" y="71"/>
                    <a:pt x="1051" y="71"/>
                  </a:cubicBezTo>
                  <a:close/>
                  <a:moveTo>
                    <a:pt x="1051" y="72"/>
                  </a:moveTo>
                  <a:cubicBezTo>
                    <a:pt x="1052" y="72"/>
                    <a:pt x="1053" y="71"/>
                    <a:pt x="1054" y="71"/>
                  </a:cubicBezTo>
                  <a:cubicBezTo>
                    <a:pt x="1060" y="71"/>
                    <a:pt x="1067" y="71"/>
                    <a:pt x="1075" y="72"/>
                  </a:cubicBezTo>
                  <a:cubicBezTo>
                    <a:pt x="1073" y="71"/>
                    <a:pt x="1069" y="71"/>
                    <a:pt x="1064" y="71"/>
                  </a:cubicBezTo>
                  <a:cubicBezTo>
                    <a:pt x="1059" y="71"/>
                    <a:pt x="1054" y="71"/>
                    <a:pt x="1051" y="71"/>
                  </a:cubicBezTo>
                  <a:cubicBezTo>
                    <a:pt x="1051" y="71"/>
                    <a:pt x="1051" y="72"/>
                    <a:pt x="1051" y="72"/>
                  </a:cubicBezTo>
                  <a:close/>
                  <a:moveTo>
                    <a:pt x="1046" y="71"/>
                  </a:moveTo>
                  <a:cubicBezTo>
                    <a:pt x="1044" y="72"/>
                    <a:pt x="1043" y="72"/>
                    <a:pt x="1043" y="72"/>
                  </a:cubicBezTo>
                  <a:cubicBezTo>
                    <a:pt x="1044" y="72"/>
                    <a:pt x="1046" y="72"/>
                    <a:pt x="1049" y="72"/>
                  </a:cubicBezTo>
                  <a:cubicBezTo>
                    <a:pt x="1049" y="72"/>
                    <a:pt x="1049" y="72"/>
                    <a:pt x="1049" y="71"/>
                  </a:cubicBezTo>
                  <a:cubicBezTo>
                    <a:pt x="1048" y="71"/>
                    <a:pt x="1047" y="71"/>
                    <a:pt x="1046" y="71"/>
                  </a:cubicBezTo>
                  <a:cubicBezTo>
                    <a:pt x="1046" y="71"/>
                    <a:pt x="1046" y="71"/>
                    <a:pt x="1046" y="71"/>
                  </a:cubicBezTo>
                  <a:close/>
                  <a:moveTo>
                    <a:pt x="1074" y="74"/>
                  </a:moveTo>
                  <a:cubicBezTo>
                    <a:pt x="1070" y="73"/>
                    <a:pt x="1059" y="72"/>
                    <a:pt x="1052" y="72"/>
                  </a:cubicBezTo>
                  <a:cubicBezTo>
                    <a:pt x="1052" y="72"/>
                    <a:pt x="1051" y="72"/>
                    <a:pt x="1051" y="72"/>
                  </a:cubicBezTo>
                  <a:cubicBezTo>
                    <a:pt x="1052" y="73"/>
                    <a:pt x="1057" y="74"/>
                    <a:pt x="1064" y="74"/>
                  </a:cubicBezTo>
                  <a:cubicBezTo>
                    <a:pt x="1068" y="74"/>
                    <a:pt x="1072" y="74"/>
                    <a:pt x="1074" y="74"/>
                  </a:cubicBezTo>
                  <a:close/>
                  <a:moveTo>
                    <a:pt x="1051" y="72"/>
                  </a:moveTo>
                  <a:cubicBezTo>
                    <a:pt x="1051" y="72"/>
                    <a:pt x="1052" y="72"/>
                    <a:pt x="1052" y="72"/>
                  </a:cubicBezTo>
                  <a:cubicBezTo>
                    <a:pt x="1060" y="72"/>
                    <a:pt x="1070" y="73"/>
                    <a:pt x="1075" y="73"/>
                  </a:cubicBezTo>
                  <a:cubicBezTo>
                    <a:pt x="1076" y="73"/>
                    <a:pt x="1077" y="73"/>
                    <a:pt x="1077" y="73"/>
                  </a:cubicBezTo>
                  <a:cubicBezTo>
                    <a:pt x="1077" y="72"/>
                    <a:pt x="1077" y="72"/>
                    <a:pt x="1076" y="72"/>
                  </a:cubicBezTo>
                  <a:cubicBezTo>
                    <a:pt x="1068" y="72"/>
                    <a:pt x="1061" y="71"/>
                    <a:pt x="1055" y="72"/>
                  </a:cubicBezTo>
                  <a:cubicBezTo>
                    <a:pt x="1053" y="72"/>
                    <a:pt x="1052" y="72"/>
                    <a:pt x="1051" y="72"/>
                  </a:cubicBezTo>
                  <a:cubicBezTo>
                    <a:pt x="1051" y="72"/>
                    <a:pt x="1051" y="72"/>
                    <a:pt x="1051" y="72"/>
                  </a:cubicBezTo>
                  <a:close/>
                  <a:moveTo>
                    <a:pt x="1048" y="72"/>
                  </a:moveTo>
                  <a:cubicBezTo>
                    <a:pt x="1048" y="72"/>
                    <a:pt x="1049" y="72"/>
                    <a:pt x="1049" y="72"/>
                  </a:cubicBezTo>
                  <a:cubicBezTo>
                    <a:pt x="1049" y="72"/>
                    <a:pt x="1049" y="72"/>
                    <a:pt x="1049" y="72"/>
                  </a:cubicBezTo>
                  <a:cubicBezTo>
                    <a:pt x="1049" y="72"/>
                    <a:pt x="1049" y="72"/>
                    <a:pt x="1049" y="72"/>
                  </a:cubicBezTo>
                  <a:cubicBezTo>
                    <a:pt x="1047" y="72"/>
                    <a:pt x="1044" y="72"/>
                    <a:pt x="1043" y="73"/>
                  </a:cubicBezTo>
                  <a:cubicBezTo>
                    <a:pt x="1043" y="73"/>
                    <a:pt x="1044" y="73"/>
                    <a:pt x="1046" y="74"/>
                  </a:cubicBezTo>
                  <a:cubicBezTo>
                    <a:pt x="1045" y="73"/>
                    <a:pt x="1046" y="73"/>
                    <a:pt x="1048" y="72"/>
                  </a:cubicBezTo>
                  <a:close/>
                  <a:moveTo>
                    <a:pt x="1049" y="72"/>
                  </a:moveTo>
                  <a:cubicBezTo>
                    <a:pt x="1047" y="73"/>
                    <a:pt x="1047" y="74"/>
                    <a:pt x="1047" y="74"/>
                  </a:cubicBezTo>
                  <a:cubicBezTo>
                    <a:pt x="1050" y="74"/>
                    <a:pt x="1055" y="74"/>
                    <a:pt x="1060" y="74"/>
                  </a:cubicBezTo>
                  <a:cubicBezTo>
                    <a:pt x="1060" y="74"/>
                    <a:pt x="1061" y="74"/>
                    <a:pt x="1062" y="74"/>
                  </a:cubicBezTo>
                  <a:cubicBezTo>
                    <a:pt x="1054" y="74"/>
                    <a:pt x="1051" y="73"/>
                    <a:pt x="1050" y="72"/>
                  </a:cubicBezTo>
                  <a:cubicBezTo>
                    <a:pt x="1050" y="72"/>
                    <a:pt x="1049" y="72"/>
                    <a:pt x="1049" y="72"/>
                  </a:cubicBezTo>
                  <a:close/>
                  <a:moveTo>
                    <a:pt x="764" y="155"/>
                  </a:moveTo>
                  <a:cubicBezTo>
                    <a:pt x="763" y="155"/>
                    <a:pt x="762" y="155"/>
                    <a:pt x="762" y="155"/>
                  </a:cubicBezTo>
                  <a:cubicBezTo>
                    <a:pt x="762" y="155"/>
                    <a:pt x="763" y="155"/>
                    <a:pt x="764" y="155"/>
                  </a:cubicBezTo>
                  <a:cubicBezTo>
                    <a:pt x="764" y="155"/>
                    <a:pt x="764" y="155"/>
                    <a:pt x="764" y="155"/>
                  </a:cubicBezTo>
                  <a:close/>
                  <a:moveTo>
                    <a:pt x="766" y="154"/>
                  </a:moveTo>
                  <a:cubicBezTo>
                    <a:pt x="766" y="155"/>
                    <a:pt x="766" y="155"/>
                    <a:pt x="765" y="155"/>
                  </a:cubicBezTo>
                  <a:cubicBezTo>
                    <a:pt x="768" y="155"/>
                    <a:pt x="772" y="155"/>
                    <a:pt x="776" y="154"/>
                  </a:cubicBezTo>
                  <a:cubicBezTo>
                    <a:pt x="775" y="154"/>
                    <a:pt x="775" y="154"/>
                    <a:pt x="774" y="154"/>
                  </a:cubicBezTo>
                  <a:cubicBezTo>
                    <a:pt x="771" y="154"/>
                    <a:pt x="768" y="154"/>
                    <a:pt x="766" y="154"/>
                  </a:cubicBezTo>
                  <a:close/>
                  <a:moveTo>
                    <a:pt x="765" y="155"/>
                  </a:moveTo>
                  <a:cubicBezTo>
                    <a:pt x="766" y="155"/>
                    <a:pt x="767" y="155"/>
                    <a:pt x="769" y="155"/>
                  </a:cubicBezTo>
                  <a:cubicBezTo>
                    <a:pt x="775" y="155"/>
                    <a:pt x="782" y="155"/>
                    <a:pt x="790" y="155"/>
                  </a:cubicBezTo>
                  <a:cubicBezTo>
                    <a:pt x="787" y="155"/>
                    <a:pt x="783" y="154"/>
                    <a:pt x="778" y="154"/>
                  </a:cubicBezTo>
                  <a:cubicBezTo>
                    <a:pt x="773" y="155"/>
                    <a:pt x="769" y="155"/>
                    <a:pt x="765" y="155"/>
                  </a:cubicBezTo>
                  <a:cubicBezTo>
                    <a:pt x="765" y="155"/>
                    <a:pt x="765" y="155"/>
                    <a:pt x="765" y="155"/>
                  </a:cubicBezTo>
                  <a:close/>
                  <a:moveTo>
                    <a:pt x="760" y="155"/>
                  </a:moveTo>
                  <a:cubicBezTo>
                    <a:pt x="759" y="155"/>
                    <a:pt x="758" y="155"/>
                    <a:pt x="757" y="156"/>
                  </a:cubicBezTo>
                  <a:cubicBezTo>
                    <a:pt x="758" y="156"/>
                    <a:pt x="760" y="155"/>
                    <a:pt x="764" y="155"/>
                  </a:cubicBezTo>
                  <a:cubicBezTo>
                    <a:pt x="764" y="155"/>
                    <a:pt x="764" y="155"/>
                    <a:pt x="764" y="155"/>
                  </a:cubicBezTo>
                  <a:cubicBezTo>
                    <a:pt x="762" y="155"/>
                    <a:pt x="761" y="155"/>
                    <a:pt x="761" y="155"/>
                  </a:cubicBezTo>
                  <a:cubicBezTo>
                    <a:pt x="761" y="155"/>
                    <a:pt x="760" y="155"/>
                    <a:pt x="760" y="155"/>
                  </a:cubicBezTo>
                  <a:close/>
                  <a:moveTo>
                    <a:pt x="789" y="157"/>
                  </a:moveTo>
                  <a:cubicBezTo>
                    <a:pt x="784" y="157"/>
                    <a:pt x="774" y="156"/>
                    <a:pt x="767" y="156"/>
                  </a:cubicBezTo>
                  <a:cubicBezTo>
                    <a:pt x="766" y="156"/>
                    <a:pt x="766" y="156"/>
                    <a:pt x="766" y="156"/>
                  </a:cubicBezTo>
                  <a:cubicBezTo>
                    <a:pt x="767" y="157"/>
                    <a:pt x="771" y="157"/>
                    <a:pt x="778" y="158"/>
                  </a:cubicBezTo>
                  <a:cubicBezTo>
                    <a:pt x="783" y="158"/>
                    <a:pt x="786" y="157"/>
                    <a:pt x="789" y="157"/>
                  </a:cubicBezTo>
                  <a:close/>
                  <a:moveTo>
                    <a:pt x="791" y="156"/>
                  </a:moveTo>
                  <a:cubicBezTo>
                    <a:pt x="791" y="156"/>
                    <a:pt x="791" y="156"/>
                    <a:pt x="790" y="155"/>
                  </a:cubicBezTo>
                  <a:cubicBezTo>
                    <a:pt x="782" y="155"/>
                    <a:pt x="775" y="155"/>
                    <a:pt x="769" y="155"/>
                  </a:cubicBezTo>
                  <a:cubicBezTo>
                    <a:pt x="768" y="155"/>
                    <a:pt x="766" y="155"/>
                    <a:pt x="765" y="155"/>
                  </a:cubicBezTo>
                  <a:cubicBezTo>
                    <a:pt x="765" y="155"/>
                    <a:pt x="765" y="156"/>
                    <a:pt x="765" y="156"/>
                  </a:cubicBezTo>
                  <a:cubicBezTo>
                    <a:pt x="766" y="156"/>
                    <a:pt x="766" y="156"/>
                    <a:pt x="766" y="156"/>
                  </a:cubicBezTo>
                  <a:cubicBezTo>
                    <a:pt x="774" y="156"/>
                    <a:pt x="784" y="156"/>
                    <a:pt x="789" y="157"/>
                  </a:cubicBezTo>
                  <a:cubicBezTo>
                    <a:pt x="791" y="157"/>
                    <a:pt x="791" y="156"/>
                    <a:pt x="791" y="156"/>
                  </a:cubicBezTo>
                  <a:close/>
                  <a:moveTo>
                    <a:pt x="762" y="156"/>
                  </a:moveTo>
                  <a:cubicBezTo>
                    <a:pt x="763" y="156"/>
                    <a:pt x="763" y="156"/>
                    <a:pt x="764" y="156"/>
                  </a:cubicBezTo>
                  <a:cubicBezTo>
                    <a:pt x="764" y="156"/>
                    <a:pt x="764" y="156"/>
                    <a:pt x="764" y="156"/>
                  </a:cubicBezTo>
                  <a:cubicBezTo>
                    <a:pt x="764" y="156"/>
                    <a:pt x="764" y="155"/>
                    <a:pt x="764" y="155"/>
                  </a:cubicBezTo>
                  <a:cubicBezTo>
                    <a:pt x="761" y="156"/>
                    <a:pt x="758" y="156"/>
                    <a:pt x="757" y="156"/>
                  </a:cubicBezTo>
                  <a:cubicBezTo>
                    <a:pt x="757" y="156"/>
                    <a:pt x="758" y="157"/>
                    <a:pt x="760" y="157"/>
                  </a:cubicBezTo>
                  <a:cubicBezTo>
                    <a:pt x="760" y="157"/>
                    <a:pt x="760" y="156"/>
                    <a:pt x="762" y="156"/>
                  </a:cubicBezTo>
                  <a:close/>
                  <a:moveTo>
                    <a:pt x="774" y="158"/>
                  </a:moveTo>
                  <a:cubicBezTo>
                    <a:pt x="775" y="158"/>
                    <a:pt x="775" y="158"/>
                    <a:pt x="776" y="158"/>
                  </a:cubicBezTo>
                  <a:cubicBezTo>
                    <a:pt x="768" y="157"/>
                    <a:pt x="765" y="156"/>
                    <a:pt x="764" y="156"/>
                  </a:cubicBezTo>
                  <a:cubicBezTo>
                    <a:pt x="764" y="156"/>
                    <a:pt x="764" y="156"/>
                    <a:pt x="764" y="156"/>
                  </a:cubicBezTo>
                  <a:cubicBezTo>
                    <a:pt x="761" y="156"/>
                    <a:pt x="762" y="157"/>
                    <a:pt x="762" y="157"/>
                  </a:cubicBezTo>
                  <a:cubicBezTo>
                    <a:pt x="765" y="158"/>
                    <a:pt x="769" y="158"/>
                    <a:pt x="774" y="158"/>
                  </a:cubicBezTo>
                  <a:close/>
                  <a:moveTo>
                    <a:pt x="954" y="114"/>
                  </a:moveTo>
                  <a:cubicBezTo>
                    <a:pt x="969" y="113"/>
                    <a:pt x="969" y="113"/>
                    <a:pt x="969" y="113"/>
                  </a:cubicBezTo>
                  <a:cubicBezTo>
                    <a:pt x="969" y="113"/>
                    <a:pt x="968" y="112"/>
                    <a:pt x="967" y="111"/>
                  </a:cubicBezTo>
                  <a:cubicBezTo>
                    <a:pt x="966" y="110"/>
                    <a:pt x="956" y="110"/>
                    <a:pt x="953" y="110"/>
                  </a:cubicBezTo>
                  <a:cubicBezTo>
                    <a:pt x="951" y="110"/>
                    <a:pt x="941" y="110"/>
                    <a:pt x="947" y="112"/>
                  </a:cubicBezTo>
                  <a:cubicBezTo>
                    <a:pt x="951" y="113"/>
                    <a:pt x="953" y="113"/>
                    <a:pt x="954" y="114"/>
                  </a:cubicBezTo>
                  <a:close/>
                  <a:moveTo>
                    <a:pt x="957" y="115"/>
                  </a:moveTo>
                  <a:cubicBezTo>
                    <a:pt x="972" y="114"/>
                    <a:pt x="972" y="114"/>
                    <a:pt x="972" y="114"/>
                  </a:cubicBezTo>
                  <a:cubicBezTo>
                    <a:pt x="971" y="114"/>
                    <a:pt x="970" y="114"/>
                    <a:pt x="970" y="114"/>
                  </a:cubicBezTo>
                  <a:cubicBezTo>
                    <a:pt x="956" y="114"/>
                    <a:pt x="956" y="114"/>
                    <a:pt x="956" y="114"/>
                  </a:cubicBezTo>
                  <a:cubicBezTo>
                    <a:pt x="956" y="114"/>
                    <a:pt x="957" y="115"/>
                    <a:pt x="957" y="115"/>
                  </a:cubicBezTo>
                  <a:close/>
                  <a:moveTo>
                    <a:pt x="957" y="120"/>
                  </a:moveTo>
                  <a:cubicBezTo>
                    <a:pt x="965" y="122"/>
                    <a:pt x="973" y="124"/>
                    <a:pt x="973" y="124"/>
                  </a:cubicBezTo>
                  <a:cubicBezTo>
                    <a:pt x="973" y="124"/>
                    <a:pt x="986" y="124"/>
                    <a:pt x="997" y="123"/>
                  </a:cubicBezTo>
                  <a:cubicBezTo>
                    <a:pt x="997" y="123"/>
                    <a:pt x="996" y="121"/>
                    <a:pt x="996" y="119"/>
                  </a:cubicBezTo>
                  <a:cubicBezTo>
                    <a:pt x="996" y="117"/>
                    <a:pt x="985" y="116"/>
                    <a:pt x="978" y="115"/>
                  </a:cubicBezTo>
                  <a:cubicBezTo>
                    <a:pt x="977" y="115"/>
                    <a:pt x="976" y="115"/>
                    <a:pt x="975" y="115"/>
                  </a:cubicBezTo>
                  <a:cubicBezTo>
                    <a:pt x="957" y="115"/>
                    <a:pt x="957" y="115"/>
                    <a:pt x="957" y="115"/>
                  </a:cubicBezTo>
                  <a:cubicBezTo>
                    <a:pt x="957" y="116"/>
                    <a:pt x="957" y="116"/>
                    <a:pt x="956" y="116"/>
                  </a:cubicBezTo>
                  <a:cubicBezTo>
                    <a:pt x="954" y="117"/>
                    <a:pt x="949" y="119"/>
                    <a:pt x="957" y="120"/>
                  </a:cubicBezTo>
                  <a:close/>
                  <a:moveTo>
                    <a:pt x="1014" y="123"/>
                  </a:moveTo>
                  <a:cubicBezTo>
                    <a:pt x="1011" y="123"/>
                    <a:pt x="1002" y="123"/>
                    <a:pt x="1007" y="125"/>
                  </a:cubicBezTo>
                  <a:cubicBezTo>
                    <a:pt x="1011" y="126"/>
                    <a:pt x="1013" y="126"/>
                    <a:pt x="1015" y="127"/>
                  </a:cubicBezTo>
                  <a:cubicBezTo>
                    <a:pt x="1030" y="126"/>
                    <a:pt x="1030" y="126"/>
                    <a:pt x="1030" y="126"/>
                  </a:cubicBezTo>
                  <a:cubicBezTo>
                    <a:pt x="1029" y="126"/>
                    <a:pt x="1029" y="125"/>
                    <a:pt x="1028" y="124"/>
                  </a:cubicBezTo>
                  <a:cubicBezTo>
                    <a:pt x="1027" y="123"/>
                    <a:pt x="1017" y="123"/>
                    <a:pt x="1014" y="123"/>
                  </a:cubicBezTo>
                  <a:close/>
                  <a:moveTo>
                    <a:pt x="1017" y="128"/>
                  </a:moveTo>
                  <a:cubicBezTo>
                    <a:pt x="1032" y="127"/>
                    <a:pt x="1032" y="127"/>
                    <a:pt x="1032" y="127"/>
                  </a:cubicBezTo>
                  <a:cubicBezTo>
                    <a:pt x="1031" y="127"/>
                    <a:pt x="1031" y="127"/>
                    <a:pt x="1030" y="127"/>
                  </a:cubicBezTo>
                  <a:cubicBezTo>
                    <a:pt x="1016" y="127"/>
                    <a:pt x="1016" y="127"/>
                    <a:pt x="1016" y="127"/>
                  </a:cubicBezTo>
                  <a:cubicBezTo>
                    <a:pt x="1017" y="127"/>
                    <a:pt x="1017" y="127"/>
                    <a:pt x="1017" y="128"/>
                  </a:cubicBezTo>
                  <a:close/>
                  <a:moveTo>
                    <a:pt x="1017" y="133"/>
                  </a:moveTo>
                  <a:cubicBezTo>
                    <a:pt x="1025" y="135"/>
                    <a:pt x="1033" y="137"/>
                    <a:pt x="1033" y="137"/>
                  </a:cubicBezTo>
                  <a:cubicBezTo>
                    <a:pt x="1033" y="137"/>
                    <a:pt x="1047" y="137"/>
                    <a:pt x="1057" y="136"/>
                  </a:cubicBezTo>
                  <a:cubicBezTo>
                    <a:pt x="1057" y="136"/>
                    <a:pt x="1057" y="134"/>
                    <a:pt x="1056" y="132"/>
                  </a:cubicBezTo>
                  <a:cubicBezTo>
                    <a:pt x="1056" y="130"/>
                    <a:pt x="1045" y="129"/>
                    <a:pt x="1038" y="128"/>
                  </a:cubicBezTo>
                  <a:cubicBezTo>
                    <a:pt x="1037" y="128"/>
                    <a:pt x="1036" y="128"/>
                    <a:pt x="1035" y="128"/>
                  </a:cubicBezTo>
                  <a:cubicBezTo>
                    <a:pt x="1017" y="128"/>
                    <a:pt x="1017" y="128"/>
                    <a:pt x="1017" y="128"/>
                  </a:cubicBezTo>
                  <a:cubicBezTo>
                    <a:pt x="1017" y="129"/>
                    <a:pt x="1017" y="129"/>
                    <a:pt x="1016" y="129"/>
                  </a:cubicBezTo>
                  <a:cubicBezTo>
                    <a:pt x="1014" y="130"/>
                    <a:pt x="1009" y="131"/>
                    <a:pt x="1017" y="133"/>
                  </a:cubicBezTo>
                  <a:close/>
                  <a:moveTo>
                    <a:pt x="948" y="39"/>
                  </a:moveTo>
                  <a:cubicBezTo>
                    <a:pt x="949" y="40"/>
                    <a:pt x="950" y="41"/>
                    <a:pt x="951" y="41"/>
                  </a:cubicBezTo>
                  <a:cubicBezTo>
                    <a:pt x="966" y="41"/>
                    <a:pt x="966" y="41"/>
                    <a:pt x="966" y="41"/>
                  </a:cubicBezTo>
                  <a:cubicBezTo>
                    <a:pt x="967" y="41"/>
                    <a:pt x="968" y="40"/>
                    <a:pt x="969" y="39"/>
                  </a:cubicBezTo>
                  <a:cubicBezTo>
                    <a:pt x="972" y="38"/>
                    <a:pt x="962" y="38"/>
                    <a:pt x="959" y="38"/>
                  </a:cubicBezTo>
                  <a:cubicBezTo>
                    <a:pt x="956" y="38"/>
                    <a:pt x="946" y="38"/>
                    <a:pt x="948" y="39"/>
                  </a:cubicBezTo>
                  <a:close/>
                  <a:moveTo>
                    <a:pt x="966" y="42"/>
                  </a:moveTo>
                  <a:cubicBezTo>
                    <a:pt x="951" y="42"/>
                    <a:pt x="951" y="42"/>
                    <a:pt x="951" y="42"/>
                  </a:cubicBezTo>
                  <a:cubicBezTo>
                    <a:pt x="951" y="42"/>
                    <a:pt x="951" y="42"/>
                    <a:pt x="951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42"/>
                    <a:pt x="966" y="42"/>
                    <a:pt x="966" y="42"/>
                  </a:cubicBezTo>
                  <a:close/>
                  <a:moveTo>
                    <a:pt x="938" y="48"/>
                  </a:moveTo>
                  <a:cubicBezTo>
                    <a:pt x="942" y="50"/>
                    <a:pt x="946" y="52"/>
                    <a:pt x="946" y="52"/>
                  </a:cubicBezTo>
                  <a:cubicBezTo>
                    <a:pt x="946" y="52"/>
                    <a:pt x="959" y="52"/>
                    <a:pt x="971" y="52"/>
                  </a:cubicBezTo>
                  <a:cubicBezTo>
                    <a:pt x="971" y="52"/>
                    <a:pt x="975" y="50"/>
                    <a:pt x="979" y="48"/>
                  </a:cubicBezTo>
                  <a:cubicBezTo>
                    <a:pt x="983" y="46"/>
                    <a:pt x="975" y="45"/>
                    <a:pt x="970" y="44"/>
                  </a:cubicBezTo>
                  <a:cubicBezTo>
                    <a:pt x="969" y="44"/>
                    <a:pt x="968" y="43"/>
                    <a:pt x="968" y="4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49" y="43"/>
                    <a:pt x="948" y="44"/>
                    <a:pt x="947" y="44"/>
                  </a:cubicBezTo>
                  <a:cubicBezTo>
                    <a:pt x="943" y="45"/>
                    <a:pt x="934" y="46"/>
                    <a:pt x="938" y="48"/>
                  </a:cubicBezTo>
                  <a:close/>
                  <a:moveTo>
                    <a:pt x="896" y="63"/>
                  </a:moveTo>
                  <a:cubicBezTo>
                    <a:pt x="895" y="63"/>
                    <a:pt x="892" y="64"/>
                    <a:pt x="898" y="64"/>
                  </a:cubicBezTo>
                  <a:cubicBezTo>
                    <a:pt x="903" y="64"/>
                    <a:pt x="906" y="65"/>
                    <a:pt x="907" y="65"/>
                  </a:cubicBezTo>
                  <a:cubicBezTo>
                    <a:pt x="912" y="64"/>
                    <a:pt x="912" y="64"/>
                    <a:pt x="912" y="64"/>
                  </a:cubicBezTo>
                  <a:cubicBezTo>
                    <a:pt x="910" y="64"/>
                    <a:pt x="908" y="64"/>
                    <a:pt x="905" y="63"/>
                  </a:cubicBezTo>
                  <a:cubicBezTo>
                    <a:pt x="900" y="63"/>
                    <a:pt x="897" y="63"/>
                    <a:pt x="896" y="63"/>
                  </a:cubicBezTo>
                  <a:close/>
                  <a:moveTo>
                    <a:pt x="909" y="65"/>
                  </a:moveTo>
                  <a:cubicBezTo>
                    <a:pt x="910" y="65"/>
                    <a:pt x="911" y="65"/>
                    <a:pt x="912" y="65"/>
                  </a:cubicBezTo>
                  <a:cubicBezTo>
                    <a:pt x="916" y="64"/>
                    <a:pt x="916" y="64"/>
                    <a:pt x="916" y="64"/>
                  </a:cubicBezTo>
                  <a:cubicBezTo>
                    <a:pt x="915" y="64"/>
                    <a:pt x="914" y="64"/>
                    <a:pt x="914" y="64"/>
                  </a:cubicBezTo>
                  <a:lnTo>
                    <a:pt x="909" y="65"/>
                  </a:lnTo>
                  <a:close/>
                  <a:moveTo>
                    <a:pt x="951" y="67"/>
                  </a:moveTo>
                  <a:cubicBezTo>
                    <a:pt x="951" y="67"/>
                    <a:pt x="945" y="66"/>
                    <a:pt x="939" y="65"/>
                  </a:cubicBezTo>
                  <a:cubicBezTo>
                    <a:pt x="934" y="65"/>
                    <a:pt x="927" y="65"/>
                    <a:pt x="922" y="65"/>
                  </a:cubicBezTo>
                  <a:cubicBezTo>
                    <a:pt x="921" y="65"/>
                    <a:pt x="920" y="65"/>
                    <a:pt x="919" y="64"/>
                  </a:cubicBezTo>
                  <a:cubicBezTo>
                    <a:pt x="913" y="65"/>
                    <a:pt x="913" y="65"/>
                    <a:pt x="913" y="65"/>
                  </a:cubicBezTo>
                  <a:cubicBezTo>
                    <a:pt x="914" y="65"/>
                    <a:pt x="915" y="65"/>
                    <a:pt x="915" y="66"/>
                  </a:cubicBezTo>
                  <a:cubicBezTo>
                    <a:pt x="917" y="66"/>
                    <a:pt x="919" y="67"/>
                    <a:pt x="928" y="67"/>
                  </a:cubicBezTo>
                  <a:cubicBezTo>
                    <a:pt x="936" y="67"/>
                    <a:pt x="944" y="68"/>
                    <a:pt x="944" y="68"/>
                  </a:cubicBezTo>
                  <a:cubicBezTo>
                    <a:pt x="944" y="68"/>
                    <a:pt x="949" y="67"/>
                    <a:pt x="951" y="67"/>
                  </a:cubicBezTo>
                  <a:close/>
                  <a:moveTo>
                    <a:pt x="794" y="141"/>
                  </a:moveTo>
                  <a:cubicBezTo>
                    <a:pt x="793" y="141"/>
                    <a:pt x="789" y="142"/>
                    <a:pt x="793" y="142"/>
                  </a:cubicBezTo>
                  <a:cubicBezTo>
                    <a:pt x="796" y="143"/>
                    <a:pt x="798" y="143"/>
                    <a:pt x="799" y="143"/>
                  </a:cubicBezTo>
                  <a:cubicBezTo>
                    <a:pt x="806" y="143"/>
                    <a:pt x="806" y="143"/>
                    <a:pt x="806" y="143"/>
                  </a:cubicBezTo>
                  <a:cubicBezTo>
                    <a:pt x="805" y="142"/>
                    <a:pt x="804" y="142"/>
                    <a:pt x="802" y="142"/>
                  </a:cubicBezTo>
                  <a:cubicBezTo>
                    <a:pt x="800" y="141"/>
                    <a:pt x="795" y="141"/>
                    <a:pt x="794" y="141"/>
                  </a:cubicBezTo>
                  <a:close/>
                  <a:moveTo>
                    <a:pt x="809" y="143"/>
                  </a:moveTo>
                  <a:cubicBezTo>
                    <a:pt x="808" y="143"/>
                    <a:pt x="807" y="143"/>
                    <a:pt x="807" y="143"/>
                  </a:cubicBezTo>
                  <a:cubicBezTo>
                    <a:pt x="801" y="143"/>
                    <a:pt x="801" y="143"/>
                    <a:pt x="801" y="143"/>
                  </a:cubicBezTo>
                  <a:cubicBezTo>
                    <a:pt x="801" y="143"/>
                    <a:pt x="802" y="143"/>
                    <a:pt x="802" y="144"/>
                  </a:cubicBezTo>
                  <a:lnTo>
                    <a:pt x="809" y="143"/>
                  </a:lnTo>
                  <a:close/>
                  <a:moveTo>
                    <a:pt x="821" y="148"/>
                  </a:moveTo>
                  <a:cubicBezTo>
                    <a:pt x="821" y="148"/>
                    <a:pt x="827" y="147"/>
                    <a:pt x="831" y="147"/>
                  </a:cubicBezTo>
                  <a:cubicBezTo>
                    <a:pt x="831" y="147"/>
                    <a:pt x="829" y="146"/>
                    <a:pt x="826" y="145"/>
                  </a:cubicBezTo>
                  <a:cubicBezTo>
                    <a:pt x="824" y="144"/>
                    <a:pt x="817" y="144"/>
                    <a:pt x="813" y="144"/>
                  </a:cubicBezTo>
                  <a:cubicBezTo>
                    <a:pt x="812" y="143"/>
                    <a:pt x="811" y="143"/>
                    <a:pt x="811" y="143"/>
                  </a:cubicBezTo>
                  <a:cubicBezTo>
                    <a:pt x="803" y="144"/>
                    <a:pt x="803" y="144"/>
                    <a:pt x="803" y="144"/>
                  </a:cubicBezTo>
                  <a:cubicBezTo>
                    <a:pt x="803" y="144"/>
                    <a:pt x="803" y="144"/>
                    <a:pt x="803" y="144"/>
                  </a:cubicBezTo>
                  <a:cubicBezTo>
                    <a:pt x="803" y="145"/>
                    <a:pt x="803" y="145"/>
                    <a:pt x="809" y="146"/>
                  </a:cubicBezTo>
                  <a:cubicBezTo>
                    <a:pt x="815" y="147"/>
                    <a:pt x="821" y="148"/>
                    <a:pt x="821" y="148"/>
                  </a:cubicBez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30"/>
            <p:cNvSpPr/>
            <p:nvPr/>
          </p:nvSpPr>
          <p:spPr>
            <a:xfrm>
              <a:off x="8126572" y="3244571"/>
              <a:ext cx="4124795" cy="1145155"/>
            </a:xfrm>
            <a:custGeom>
              <a:avLst/>
              <a:gdLst/>
              <a:ahLst/>
              <a:cxnLst/>
              <a:rect l="l" t="t" r="r" b="b"/>
              <a:pathLst>
                <a:path w="2031" h="564" extrusionOk="0">
                  <a:moveTo>
                    <a:pt x="0" y="84"/>
                  </a:moveTo>
                  <a:cubicBezTo>
                    <a:pt x="0" y="84"/>
                    <a:pt x="209" y="0"/>
                    <a:pt x="561" y="139"/>
                  </a:cubicBezTo>
                  <a:cubicBezTo>
                    <a:pt x="912" y="278"/>
                    <a:pt x="1000" y="472"/>
                    <a:pt x="1359" y="326"/>
                  </a:cubicBezTo>
                  <a:cubicBezTo>
                    <a:pt x="1718" y="179"/>
                    <a:pt x="2031" y="348"/>
                    <a:pt x="2031" y="348"/>
                  </a:cubicBezTo>
                  <a:cubicBezTo>
                    <a:pt x="2031" y="348"/>
                    <a:pt x="1899" y="417"/>
                    <a:pt x="1855" y="454"/>
                  </a:cubicBezTo>
                  <a:cubicBezTo>
                    <a:pt x="1855" y="454"/>
                    <a:pt x="1597" y="350"/>
                    <a:pt x="1438" y="409"/>
                  </a:cubicBezTo>
                  <a:cubicBezTo>
                    <a:pt x="1225" y="488"/>
                    <a:pt x="1026" y="564"/>
                    <a:pt x="769" y="469"/>
                  </a:cubicBezTo>
                  <a:cubicBezTo>
                    <a:pt x="513" y="374"/>
                    <a:pt x="323" y="179"/>
                    <a:pt x="99" y="245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30"/>
            <p:cNvSpPr/>
            <p:nvPr/>
          </p:nvSpPr>
          <p:spPr>
            <a:xfrm>
              <a:off x="8356349" y="3402309"/>
              <a:ext cx="1532671" cy="793660"/>
            </a:xfrm>
            <a:custGeom>
              <a:avLst/>
              <a:gdLst/>
              <a:ahLst/>
              <a:cxnLst/>
              <a:rect l="l" t="t" r="r" b="b"/>
              <a:pathLst>
                <a:path w="755" h="391" extrusionOk="0">
                  <a:moveTo>
                    <a:pt x="148" y="5"/>
                  </a:moveTo>
                  <a:cubicBezTo>
                    <a:pt x="159" y="6"/>
                    <a:pt x="171" y="7"/>
                    <a:pt x="183" y="9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37" y="139"/>
                    <a:pt x="123" y="137"/>
                    <a:pt x="110" y="136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97" y="81"/>
                    <a:pt x="94" y="67"/>
                    <a:pt x="92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88" y="67"/>
                    <a:pt x="85" y="81"/>
                    <a:pt x="81" y="93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58" y="135"/>
                    <a:pt x="46" y="136"/>
                    <a:pt x="34" y="13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1" y="2"/>
                    <a:pt x="24" y="1"/>
                    <a:pt x="36" y="1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9" y="73"/>
                    <a:pt x="51" y="87"/>
                    <a:pt x="53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87"/>
                    <a:pt x="61" y="74"/>
                    <a:pt x="65" y="5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0" y="1"/>
                    <a:pt x="99" y="1"/>
                    <a:pt x="107" y="1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4" y="72"/>
                    <a:pt x="128" y="86"/>
                    <a:pt x="130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3" y="86"/>
                    <a:pt x="135" y="73"/>
                    <a:pt x="138" y="58"/>
                  </a:cubicBezTo>
                  <a:lnTo>
                    <a:pt x="148" y="5"/>
                  </a:lnTo>
                  <a:close/>
                  <a:moveTo>
                    <a:pt x="219" y="15"/>
                  </a:moveTo>
                  <a:cubicBezTo>
                    <a:pt x="186" y="150"/>
                    <a:pt x="186" y="150"/>
                    <a:pt x="186" y="150"/>
                  </a:cubicBezTo>
                  <a:cubicBezTo>
                    <a:pt x="199" y="153"/>
                    <a:pt x="211" y="157"/>
                    <a:pt x="223" y="162"/>
                  </a:cubicBezTo>
                  <a:cubicBezTo>
                    <a:pt x="255" y="22"/>
                    <a:pt x="255" y="22"/>
                    <a:pt x="255" y="22"/>
                  </a:cubicBezTo>
                  <a:cubicBezTo>
                    <a:pt x="243" y="19"/>
                    <a:pt x="231" y="17"/>
                    <a:pt x="219" y="15"/>
                  </a:cubicBezTo>
                  <a:close/>
                  <a:moveTo>
                    <a:pt x="375" y="55"/>
                  </a:moveTo>
                  <a:cubicBezTo>
                    <a:pt x="360" y="100"/>
                    <a:pt x="360" y="100"/>
                    <a:pt x="360" y="100"/>
                  </a:cubicBezTo>
                  <a:cubicBezTo>
                    <a:pt x="351" y="123"/>
                    <a:pt x="345" y="146"/>
                    <a:pt x="342" y="160"/>
                  </a:cubicBezTo>
                  <a:cubicBezTo>
                    <a:pt x="341" y="160"/>
                    <a:pt x="341" y="160"/>
                    <a:pt x="341" y="160"/>
                  </a:cubicBezTo>
                  <a:cubicBezTo>
                    <a:pt x="340" y="147"/>
                    <a:pt x="337" y="127"/>
                    <a:pt x="335" y="115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14" y="36"/>
                    <a:pt x="303" y="33"/>
                    <a:pt x="293" y="31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52" y="172"/>
                    <a:pt x="264" y="177"/>
                    <a:pt x="275" y="18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95" y="126"/>
                    <a:pt x="301" y="106"/>
                    <a:pt x="305" y="93"/>
                  </a:cubicBezTo>
                  <a:cubicBezTo>
                    <a:pt x="305" y="93"/>
                    <a:pt x="305" y="93"/>
                    <a:pt x="305" y="93"/>
                  </a:cubicBezTo>
                  <a:cubicBezTo>
                    <a:pt x="306" y="106"/>
                    <a:pt x="308" y="126"/>
                    <a:pt x="310" y="139"/>
                  </a:cubicBezTo>
                  <a:cubicBezTo>
                    <a:pt x="320" y="203"/>
                    <a:pt x="320" y="203"/>
                    <a:pt x="320" y="203"/>
                  </a:cubicBezTo>
                  <a:cubicBezTo>
                    <a:pt x="331" y="208"/>
                    <a:pt x="342" y="214"/>
                    <a:pt x="353" y="219"/>
                  </a:cubicBezTo>
                  <a:cubicBezTo>
                    <a:pt x="411" y="68"/>
                    <a:pt x="411" y="68"/>
                    <a:pt x="411" y="68"/>
                  </a:cubicBezTo>
                  <a:cubicBezTo>
                    <a:pt x="399" y="63"/>
                    <a:pt x="387" y="59"/>
                    <a:pt x="375" y="55"/>
                  </a:cubicBezTo>
                  <a:close/>
                  <a:moveTo>
                    <a:pt x="518" y="112"/>
                  </a:moveTo>
                  <a:cubicBezTo>
                    <a:pt x="495" y="166"/>
                    <a:pt x="495" y="166"/>
                    <a:pt x="495" y="166"/>
                  </a:cubicBezTo>
                  <a:cubicBezTo>
                    <a:pt x="484" y="189"/>
                    <a:pt x="475" y="212"/>
                    <a:pt x="469" y="226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69" y="212"/>
                    <a:pt x="468" y="191"/>
                    <a:pt x="467" y="178"/>
                  </a:cubicBezTo>
                  <a:cubicBezTo>
                    <a:pt x="470" y="91"/>
                    <a:pt x="470" y="91"/>
                    <a:pt x="470" y="91"/>
                  </a:cubicBezTo>
                  <a:cubicBezTo>
                    <a:pt x="461" y="87"/>
                    <a:pt x="451" y="83"/>
                    <a:pt x="441" y="79"/>
                  </a:cubicBezTo>
                  <a:cubicBezTo>
                    <a:pt x="440" y="79"/>
                    <a:pt x="439" y="78"/>
                    <a:pt x="438" y="78"/>
                  </a:cubicBezTo>
                  <a:cubicBezTo>
                    <a:pt x="365" y="225"/>
                    <a:pt x="365" y="225"/>
                    <a:pt x="365" y="225"/>
                  </a:cubicBezTo>
                  <a:cubicBezTo>
                    <a:pt x="376" y="231"/>
                    <a:pt x="387" y="237"/>
                    <a:pt x="397" y="243"/>
                  </a:cubicBezTo>
                  <a:cubicBezTo>
                    <a:pt x="412" y="211"/>
                    <a:pt x="412" y="211"/>
                    <a:pt x="412" y="211"/>
                  </a:cubicBezTo>
                  <a:cubicBezTo>
                    <a:pt x="425" y="186"/>
                    <a:pt x="434" y="166"/>
                    <a:pt x="439" y="153"/>
                  </a:cubicBezTo>
                  <a:cubicBezTo>
                    <a:pt x="440" y="153"/>
                    <a:pt x="440" y="153"/>
                    <a:pt x="440" y="153"/>
                  </a:cubicBezTo>
                  <a:cubicBezTo>
                    <a:pt x="438" y="166"/>
                    <a:pt x="439" y="187"/>
                    <a:pt x="440" y="200"/>
                  </a:cubicBezTo>
                  <a:cubicBezTo>
                    <a:pt x="441" y="266"/>
                    <a:pt x="441" y="266"/>
                    <a:pt x="441" y="266"/>
                  </a:cubicBezTo>
                  <a:cubicBezTo>
                    <a:pt x="453" y="273"/>
                    <a:pt x="464" y="279"/>
                    <a:pt x="476" y="285"/>
                  </a:cubicBezTo>
                  <a:cubicBezTo>
                    <a:pt x="555" y="130"/>
                    <a:pt x="555" y="130"/>
                    <a:pt x="555" y="130"/>
                  </a:cubicBezTo>
                  <a:cubicBezTo>
                    <a:pt x="543" y="124"/>
                    <a:pt x="531" y="118"/>
                    <a:pt x="518" y="112"/>
                  </a:cubicBezTo>
                  <a:close/>
                  <a:moveTo>
                    <a:pt x="571" y="242"/>
                  </a:moveTo>
                  <a:cubicBezTo>
                    <a:pt x="612" y="261"/>
                    <a:pt x="612" y="261"/>
                    <a:pt x="612" y="261"/>
                  </a:cubicBezTo>
                  <a:cubicBezTo>
                    <a:pt x="621" y="242"/>
                    <a:pt x="621" y="242"/>
                    <a:pt x="621" y="242"/>
                  </a:cubicBezTo>
                  <a:cubicBezTo>
                    <a:pt x="580" y="223"/>
                    <a:pt x="580" y="223"/>
                    <a:pt x="580" y="223"/>
                  </a:cubicBezTo>
                  <a:cubicBezTo>
                    <a:pt x="601" y="184"/>
                    <a:pt x="601" y="184"/>
                    <a:pt x="601" y="184"/>
                  </a:cubicBezTo>
                  <a:cubicBezTo>
                    <a:pt x="644" y="205"/>
                    <a:pt x="644" y="205"/>
                    <a:pt x="644" y="205"/>
                  </a:cubicBezTo>
                  <a:cubicBezTo>
                    <a:pt x="655" y="183"/>
                    <a:pt x="655" y="183"/>
                    <a:pt x="655" y="183"/>
                  </a:cubicBezTo>
                  <a:cubicBezTo>
                    <a:pt x="630" y="169"/>
                    <a:pt x="604" y="155"/>
                    <a:pt x="577" y="141"/>
                  </a:cubicBezTo>
                  <a:cubicBezTo>
                    <a:pt x="499" y="297"/>
                    <a:pt x="499" y="297"/>
                    <a:pt x="499" y="297"/>
                  </a:cubicBezTo>
                  <a:cubicBezTo>
                    <a:pt x="525" y="311"/>
                    <a:pt x="552" y="324"/>
                    <a:pt x="579" y="337"/>
                  </a:cubicBezTo>
                  <a:cubicBezTo>
                    <a:pt x="594" y="308"/>
                    <a:pt x="594" y="308"/>
                    <a:pt x="594" y="308"/>
                  </a:cubicBezTo>
                  <a:cubicBezTo>
                    <a:pt x="548" y="286"/>
                    <a:pt x="548" y="286"/>
                    <a:pt x="548" y="286"/>
                  </a:cubicBezTo>
                  <a:lnTo>
                    <a:pt x="571" y="242"/>
                  </a:lnTo>
                  <a:close/>
                  <a:moveTo>
                    <a:pt x="744" y="273"/>
                  </a:moveTo>
                  <a:cubicBezTo>
                    <a:pt x="738" y="285"/>
                    <a:pt x="724" y="296"/>
                    <a:pt x="705" y="294"/>
                  </a:cubicBezTo>
                  <a:cubicBezTo>
                    <a:pt x="705" y="294"/>
                    <a:pt x="705" y="294"/>
                    <a:pt x="705" y="294"/>
                  </a:cubicBezTo>
                  <a:cubicBezTo>
                    <a:pt x="715" y="302"/>
                    <a:pt x="717" y="311"/>
                    <a:pt x="715" y="324"/>
                  </a:cubicBezTo>
                  <a:cubicBezTo>
                    <a:pt x="713" y="338"/>
                    <a:pt x="709" y="370"/>
                    <a:pt x="707" y="391"/>
                  </a:cubicBezTo>
                  <a:cubicBezTo>
                    <a:pt x="670" y="380"/>
                    <a:pt x="670" y="380"/>
                    <a:pt x="670" y="380"/>
                  </a:cubicBezTo>
                  <a:cubicBezTo>
                    <a:pt x="673" y="360"/>
                    <a:pt x="680" y="327"/>
                    <a:pt x="683" y="314"/>
                  </a:cubicBezTo>
                  <a:cubicBezTo>
                    <a:pt x="686" y="299"/>
                    <a:pt x="683" y="293"/>
                    <a:pt x="672" y="288"/>
                  </a:cubicBezTo>
                  <a:cubicBezTo>
                    <a:pt x="668" y="286"/>
                    <a:pt x="668" y="286"/>
                    <a:pt x="668" y="286"/>
                  </a:cubicBezTo>
                  <a:cubicBezTo>
                    <a:pt x="632" y="362"/>
                    <a:pt x="632" y="362"/>
                    <a:pt x="632" y="362"/>
                  </a:cubicBezTo>
                  <a:cubicBezTo>
                    <a:pt x="601" y="348"/>
                    <a:pt x="601" y="348"/>
                    <a:pt x="601" y="348"/>
                  </a:cubicBezTo>
                  <a:cubicBezTo>
                    <a:pt x="671" y="195"/>
                    <a:pt x="671" y="195"/>
                    <a:pt x="671" y="195"/>
                  </a:cubicBezTo>
                  <a:cubicBezTo>
                    <a:pt x="682" y="198"/>
                    <a:pt x="695" y="205"/>
                    <a:pt x="707" y="211"/>
                  </a:cubicBezTo>
                  <a:cubicBezTo>
                    <a:pt x="724" y="218"/>
                    <a:pt x="740" y="230"/>
                    <a:pt x="748" y="241"/>
                  </a:cubicBezTo>
                  <a:cubicBezTo>
                    <a:pt x="755" y="251"/>
                    <a:pt x="748" y="264"/>
                    <a:pt x="744" y="273"/>
                  </a:cubicBezTo>
                  <a:close/>
                  <a:moveTo>
                    <a:pt x="698" y="240"/>
                  </a:moveTo>
                  <a:cubicBezTo>
                    <a:pt x="695" y="239"/>
                    <a:pt x="692" y="238"/>
                    <a:pt x="690" y="238"/>
                  </a:cubicBezTo>
                  <a:cubicBezTo>
                    <a:pt x="675" y="270"/>
                    <a:pt x="675" y="270"/>
                    <a:pt x="675" y="270"/>
                  </a:cubicBezTo>
                  <a:cubicBezTo>
                    <a:pt x="681" y="272"/>
                    <a:pt x="681" y="272"/>
                    <a:pt x="681" y="272"/>
                  </a:cubicBezTo>
                  <a:cubicBezTo>
                    <a:pt x="695" y="279"/>
                    <a:pt x="706" y="275"/>
                    <a:pt x="710" y="265"/>
                  </a:cubicBezTo>
                  <a:cubicBezTo>
                    <a:pt x="714" y="256"/>
                    <a:pt x="712" y="247"/>
                    <a:pt x="698" y="2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6" name="Google Shape;3016;p30"/>
          <p:cNvSpPr/>
          <p:nvPr/>
        </p:nvSpPr>
        <p:spPr>
          <a:xfrm>
            <a:off x="4779386" y="3084453"/>
            <a:ext cx="1573725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ame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30"/>
          <p:cNvSpPr txBox="1"/>
          <p:nvPr/>
        </p:nvSpPr>
        <p:spPr>
          <a:xfrm>
            <a:off x="4779387" y="2798446"/>
            <a:ext cx="157372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03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30"/>
          <p:cNvSpPr/>
          <p:nvPr/>
        </p:nvSpPr>
        <p:spPr>
          <a:xfrm>
            <a:off x="4779386" y="5255621"/>
            <a:ext cx="1573725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ame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30"/>
          <p:cNvSpPr txBox="1"/>
          <p:nvPr/>
        </p:nvSpPr>
        <p:spPr>
          <a:xfrm>
            <a:off x="4779387" y="4969614"/>
            <a:ext cx="157372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06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30"/>
          <p:cNvSpPr/>
          <p:nvPr/>
        </p:nvSpPr>
        <p:spPr>
          <a:xfrm>
            <a:off x="2651759" y="3084453"/>
            <a:ext cx="1573725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ame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30"/>
          <p:cNvSpPr txBox="1"/>
          <p:nvPr/>
        </p:nvSpPr>
        <p:spPr>
          <a:xfrm>
            <a:off x="2651760" y="2798446"/>
            <a:ext cx="157372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02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30"/>
          <p:cNvSpPr/>
          <p:nvPr/>
        </p:nvSpPr>
        <p:spPr>
          <a:xfrm>
            <a:off x="2651759" y="5255621"/>
            <a:ext cx="1573725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ame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p30"/>
          <p:cNvSpPr txBox="1"/>
          <p:nvPr/>
        </p:nvSpPr>
        <p:spPr>
          <a:xfrm>
            <a:off x="2651760" y="4969614"/>
            <a:ext cx="157372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05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30"/>
          <p:cNvSpPr/>
          <p:nvPr/>
        </p:nvSpPr>
        <p:spPr>
          <a:xfrm>
            <a:off x="518245" y="3084453"/>
            <a:ext cx="1573725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ame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30"/>
          <p:cNvSpPr txBox="1"/>
          <p:nvPr/>
        </p:nvSpPr>
        <p:spPr>
          <a:xfrm>
            <a:off x="518246" y="2798446"/>
            <a:ext cx="157372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01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6" name="Google Shape;3026;p30"/>
          <p:cNvSpPr/>
          <p:nvPr/>
        </p:nvSpPr>
        <p:spPr>
          <a:xfrm>
            <a:off x="518245" y="5255621"/>
            <a:ext cx="1573725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ame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7" name="Google Shape;3027;p30"/>
          <p:cNvSpPr txBox="1"/>
          <p:nvPr/>
        </p:nvSpPr>
        <p:spPr>
          <a:xfrm>
            <a:off x="518246" y="4969614"/>
            <a:ext cx="1573726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04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8" name="Google Shape;3028;p30"/>
          <p:cNvGrpSpPr/>
          <p:nvPr/>
        </p:nvGrpSpPr>
        <p:grpSpPr>
          <a:xfrm>
            <a:off x="1721137" y="2023330"/>
            <a:ext cx="2496437" cy="690714"/>
            <a:chOff x="1721137" y="2023330"/>
            <a:chExt cx="2496437" cy="690714"/>
          </a:xfrm>
        </p:grpSpPr>
        <p:sp>
          <p:nvSpPr>
            <p:cNvPr id="3029" name="Google Shape;3029;p30"/>
            <p:cNvSpPr/>
            <p:nvPr/>
          </p:nvSpPr>
          <p:spPr>
            <a:xfrm>
              <a:off x="1721137" y="2023330"/>
              <a:ext cx="2496437" cy="690714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48" y="59"/>
                  </a:moveTo>
                  <a:cubicBezTo>
                    <a:pt x="572" y="59"/>
                    <a:pt x="572" y="59"/>
                    <a:pt x="572" y="59"/>
                  </a:cubicBezTo>
                  <a:cubicBezTo>
                    <a:pt x="589" y="24"/>
                    <a:pt x="625" y="0"/>
                    <a:pt x="667" y="0"/>
                  </a:cubicBezTo>
                  <a:cubicBezTo>
                    <a:pt x="726" y="0"/>
                    <a:pt x="774" y="48"/>
                    <a:pt x="774" y="107"/>
                  </a:cubicBezTo>
                  <a:cubicBezTo>
                    <a:pt x="774" y="166"/>
                    <a:pt x="726" y="214"/>
                    <a:pt x="667" y="214"/>
                  </a:cubicBezTo>
                  <a:cubicBezTo>
                    <a:pt x="625" y="214"/>
                    <a:pt x="589" y="190"/>
                    <a:pt x="572" y="156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21" y="156"/>
                    <a:pt x="0" y="134"/>
                    <a:pt x="0" y="107"/>
                  </a:cubicBezTo>
                  <a:cubicBezTo>
                    <a:pt x="0" y="81"/>
                    <a:pt x="21" y="59"/>
                    <a:pt x="48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30"/>
            <p:cNvSpPr/>
            <p:nvPr/>
          </p:nvSpPr>
          <p:spPr>
            <a:xfrm>
              <a:off x="3611719" y="2110163"/>
              <a:ext cx="522969" cy="520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30"/>
            <p:cNvSpPr/>
            <p:nvPr/>
          </p:nvSpPr>
          <p:spPr>
            <a:xfrm>
              <a:off x="3711670" y="2244145"/>
              <a:ext cx="323067" cy="253032"/>
            </a:xfrm>
            <a:custGeom>
              <a:avLst/>
              <a:gdLst/>
              <a:ahLst/>
              <a:cxnLst/>
              <a:rect l="l" t="t" r="r" b="b"/>
              <a:pathLst>
                <a:path w="506" h="399" extrusionOk="0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2" name="Google Shape;3032;p30"/>
          <p:cNvGrpSpPr/>
          <p:nvPr/>
        </p:nvGrpSpPr>
        <p:grpSpPr>
          <a:xfrm>
            <a:off x="1721137" y="4194498"/>
            <a:ext cx="2496437" cy="690714"/>
            <a:chOff x="1721137" y="4194498"/>
            <a:chExt cx="2496437" cy="690714"/>
          </a:xfrm>
        </p:grpSpPr>
        <p:sp>
          <p:nvSpPr>
            <p:cNvPr id="3033" name="Google Shape;3033;p30"/>
            <p:cNvSpPr/>
            <p:nvPr/>
          </p:nvSpPr>
          <p:spPr>
            <a:xfrm>
              <a:off x="1721137" y="4194498"/>
              <a:ext cx="2496437" cy="690714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48" y="59"/>
                  </a:moveTo>
                  <a:cubicBezTo>
                    <a:pt x="572" y="59"/>
                    <a:pt x="572" y="59"/>
                    <a:pt x="572" y="59"/>
                  </a:cubicBezTo>
                  <a:cubicBezTo>
                    <a:pt x="589" y="24"/>
                    <a:pt x="625" y="0"/>
                    <a:pt x="667" y="0"/>
                  </a:cubicBezTo>
                  <a:cubicBezTo>
                    <a:pt x="726" y="0"/>
                    <a:pt x="774" y="48"/>
                    <a:pt x="774" y="107"/>
                  </a:cubicBezTo>
                  <a:cubicBezTo>
                    <a:pt x="774" y="166"/>
                    <a:pt x="726" y="214"/>
                    <a:pt x="667" y="214"/>
                  </a:cubicBezTo>
                  <a:cubicBezTo>
                    <a:pt x="625" y="214"/>
                    <a:pt x="589" y="190"/>
                    <a:pt x="572" y="156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21" y="156"/>
                    <a:pt x="0" y="134"/>
                    <a:pt x="0" y="107"/>
                  </a:cubicBezTo>
                  <a:cubicBezTo>
                    <a:pt x="0" y="81"/>
                    <a:pt x="21" y="59"/>
                    <a:pt x="48" y="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30"/>
            <p:cNvSpPr/>
            <p:nvPr/>
          </p:nvSpPr>
          <p:spPr>
            <a:xfrm>
              <a:off x="3611719" y="4281331"/>
              <a:ext cx="522969" cy="520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30"/>
            <p:cNvSpPr/>
            <p:nvPr/>
          </p:nvSpPr>
          <p:spPr>
            <a:xfrm>
              <a:off x="3713927" y="4402888"/>
              <a:ext cx="318552" cy="277883"/>
            </a:xfrm>
            <a:custGeom>
              <a:avLst/>
              <a:gdLst/>
              <a:ahLst/>
              <a:cxnLst/>
              <a:rect l="l" t="t" r="r" b="b"/>
              <a:pathLst>
                <a:path w="497" h="435" extrusionOk="0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6" y="0"/>
                    <a:pt x="0" y="17"/>
                    <a:pt x="0" y="44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45"/>
                    <a:pt x="17" y="372"/>
                    <a:pt x="44" y="381"/>
                  </a:cubicBezTo>
                  <a:cubicBezTo>
                    <a:pt x="160" y="399"/>
                    <a:pt x="160" y="399"/>
                    <a:pt x="160" y="399"/>
                  </a:cubicBezTo>
                  <a:cubicBezTo>
                    <a:pt x="160" y="399"/>
                    <a:pt x="62" y="434"/>
                    <a:pt x="12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434" y="434"/>
                    <a:pt x="336" y="399"/>
                    <a:pt x="336" y="399"/>
                  </a:cubicBezTo>
                  <a:cubicBezTo>
                    <a:pt x="451" y="381"/>
                    <a:pt x="451" y="381"/>
                    <a:pt x="451" y="381"/>
                  </a:cubicBezTo>
                  <a:cubicBezTo>
                    <a:pt x="479" y="372"/>
                    <a:pt x="496" y="345"/>
                    <a:pt x="496" y="319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7"/>
                    <a:pt x="470" y="0"/>
                    <a:pt x="442" y="0"/>
                  </a:cubicBezTo>
                  <a:close/>
                  <a:moveTo>
                    <a:pt x="442" y="319"/>
                  </a:moveTo>
                  <a:lnTo>
                    <a:pt x="442" y="319"/>
                  </a:lnTo>
                  <a:cubicBezTo>
                    <a:pt x="53" y="319"/>
                    <a:pt x="53" y="319"/>
                    <a:pt x="53" y="319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2" y="44"/>
                    <a:pt x="442" y="44"/>
                    <a:pt x="442" y="44"/>
                  </a:cubicBezTo>
                  <a:lnTo>
                    <a:pt x="442" y="3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6" name="Google Shape;3036;p30"/>
          <p:cNvGrpSpPr/>
          <p:nvPr/>
        </p:nvGrpSpPr>
        <p:grpSpPr>
          <a:xfrm>
            <a:off x="-409434" y="4194498"/>
            <a:ext cx="2496437" cy="690714"/>
            <a:chOff x="-409434" y="4194498"/>
            <a:chExt cx="2496437" cy="690714"/>
          </a:xfrm>
        </p:grpSpPr>
        <p:sp>
          <p:nvSpPr>
            <p:cNvPr id="3037" name="Google Shape;3037;p30"/>
            <p:cNvSpPr/>
            <p:nvPr/>
          </p:nvSpPr>
          <p:spPr>
            <a:xfrm>
              <a:off x="-409434" y="4194498"/>
              <a:ext cx="2496437" cy="690714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48" y="59"/>
                  </a:moveTo>
                  <a:cubicBezTo>
                    <a:pt x="572" y="59"/>
                    <a:pt x="572" y="59"/>
                    <a:pt x="572" y="59"/>
                  </a:cubicBezTo>
                  <a:cubicBezTo>
                    <a:pt x="589" y="24"/>
                    <a:pt x="625" y="0"/>
                    <a:pt x="667" y="0"/>
                  </a:cubicBezTo>
                  <a:cubicBezTo>
                    <a:pt x="726" y="0"/>
                    <a:pt x="774" y="48"/>
                    <a:pt x="774" y="107"/>
                  </a:cubicBezTo>
                  <a:cubicBezTo>
                    <a:pt x="774" y="166"/>
                    <a:pt x="726" y="214"/>
                    <a:pt x="667" y="214"/>
                  </a:cubicBezTo>
                  <a:cubicBezTo>
                    <a:pt x="625" y="214"/>
                    <a:pt x="589" y="190"/>
                    <a:pt x="572" y="156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21" y="156"/>
                    <a:pt x="0" y="134"/>
                    <a:pt x="0" y="107"/>
                  </a:cubicBezTo>
                  <a:cubicBezTo>
                    <a:pt x="0" y="81"/>
                    <a:pt x="21" y="59"/>
                    <a:pt x="48" y="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30"/>
            <p:cNvSpPr/>
            <p:nvPr/>
          </p:nvSpPr>
          <p:spPr>
            <a:xfrm>
              <a:off x="1481148" y="4281331"/>
              <a:ext cx="522969" cy="520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30"/>
            <p:cNvSpPr/>
            <p:nvPr/>
          </p:nvSpPr>
          <p:spPr>
            <a:xfrm>
              <a:off x="1598043" y="4393851"/>
              <a:ext cx="289179" cy="295956"/>
            </a:xfrm>
            <a:custGeom>
              <a:avLst/>
              <a:gdLst/>
              <a:ahLst/>
              <a:cxnLst/>
              <a:rect l="l" t="t" r="r" b="b"/>
              <a:pathLst>
                <a:path w="452" h="462" extrusionOk="0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0" name="Google Shape;3040;p30"/>
          <p:cNvGrpSpPr/>
          <p:nvPr/>
        </p:nvGrpSpPr>
        <p:grpSpPr>
          <a:xfrm>
            <a:off x="-409434" y="2023330"/>
            <a:ext cx="2496437" cy="690714"/>
            <a:chOff x="-409434" y="2023330"/>
            <a:chExt cx="2496437" cy="690714"/>
          </a:xfrm>
        </p:grpSpPr>
        <p:sp>
          <p:nvSpPr>
            <p:cNvPr id="3041" name="Google Shape;3041;p30"/>
            <p:cNvSpPr/>
            <p:nvPr/>
          </p:nvSpPr>
          <p:spPr>
            <a:xfrm>
              <a:off x="-409434" y="2023330"/>
              <a:ext cx="2496437" cy="690714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48" y="59"/>
                  </a:moveTo>
                  <a:cubicBezTo>
                    <a:pt x="572" y="59"/>
                    <a:pt x="572" y="59"/>
                    <a:pt x="572" y="59"/>
                  </a:cubicBezTo>
                  <a:cubicBezTo>
                    <a:pt x="589" y="24"/>
                    <a:pt x="625" y="0"/>
                    <a:pt x="667" y="0"/>
                  </a:cubicBezTo>
                  <a:cubicBezTo>
                    <a:pt x="726" y="0"/>
                    <a:pt x="774" y="48"/>
                    <a:pt x="774" y="107"/>
                  </a:cubicBezTo>
                  <a:cubicBezTo>
                    <a:pt x="774" y="166"/>
                    <a:pt x="726" y="214"/>
                    <a:pt x="667" y="214"/>
                  </a:cubicBezTo>
                  <a:cubicBezTo>
                    <a:pt x="625" y="214"/>
                    <a:pt x="589" y="190"/>
                    <a:pt x="572" y="156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21" y="156"/>
                    <a:pt x="0" y="134"/>
                    <a:pt x="0" y="107"/>
                  </a:cubicBezTo>
                  <a:cubicBezTo>
                    <a:pt x="0" y="81"/>
                    <a:pt x="21" y="59"/>
                    <a:pt x="48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30"/>
            <p:cNvSpPr/>
            <p:nvPr/>
          </p:nvSpPr>
          <p:spPr>
            <a:xfrm>
              <a:off x="1481148" y="2110163"/>
              <a:ext cx="522969" cy="520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30"/>
            <p:cNvSpPr/>
            <p:nvPr/>
          </p:nvSpPr>
          <p:spPr>
            <a:xfrm>
              <a:off x="1628542" y="2215905"/>
              <a:ext cx="228180" cy="309513"/>
            </a:xfrm>
            <a:custGeom>
              <a:avLst/>
              <a:gdLst/>
              <a:ahLst/>
              <a:cxnLst/>
              <a:rect l="l" t="t" r="r" b="b"/>
              <a:pathLst>
                <a:path w="355" h="487" extrusionOk="0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" name="Google Shape;3049;p31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3050" name="Google Shape;3050;p31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3051" name="Google Shape;3051;p31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052" name="Google Shape;3052;p31"/>
          <p:cNvGrpSpPr/>
          <p:nvPr/>
        </p:nvGrpSpPr>
        <p:grpSpPr>
          <a:xfrm>
            <a:off x="5763491" y="3253659"/>
            <a:ext cx="6134719" cy="3604340"/>
            <a:chOff x="5763491" y="3253659"/>
            <a:chExt cx="6134718" cy="3604340"/>
          </a:xfrm>
        </p:grpSpPr>
        <p:sp>
          <p:nvSpPr>
            <p:cNvPr id="3053" name="Google Shape;3053;p31"/>
            <p:cNvSpPr/>
            <p:nvPr/>
          </p:nvSpPr>
          <p:spPr>
            <a:xfrm>
              <a:off x="8973788" y="6373171"/>
              <a:ext cx="229859" cy="484828"/>
            </a:xfrm>
            <a:prstGeom prst="rect">
              <a:avLst/>
            </a:pr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31"/>
            <p:cNvSpPr/>
            <p:nvPr/>
          </p:nvSpPr>
          <p:spPr>
            <a:xfrm>
              <a:off x="6437614" y="6373171"/>
              <a:ext cx="229859" cy="484828"/>
            </a:xfrm>
            <a:prstGeom prst="rect">
              <a:avLst/>
            </a:pr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31"/>
            <p:cNvSpPr/>
            <p:nvPr/>
          </p:nvSpPr>
          <p:spPr>
            <a:xfrm>
              <a:off x="7542482" y="5413173"/>
              <a:ext cx="2202009" cy="658671"/>
            </a:xfrm>
            <a:custGeom>
              <a:avLst/>
              <a:gdLst/>
              <a:ahLst/>
              <a:cxnLst/>
              <a:rect l="l" t="t" r="r" b="b"/>
              <a:pathLst>
                <a:path w="697" h="209" extrusionOk="0">
                  <a:moveTo>
                    <a:pt x="629" y="0"/>
                  </a:moveTo>
                  <a:cubicBezTo>
                    <a:pt x="621" y="16"/>
                    <a:pt x="541" y="99"/>
                    <a:pt x="541" y="99"/>
                  </a:cubicBezTo>
                  <a:cubicBezTo>
                    <a:pt x="541" y="99"/>
                    <a:pt x="256" y="100"/>
                    <a:pt x="237" y="89"/>
                  </a:cubicBezTo>
                  <a:cubicBezTo>
                    <a:pt x="218" y="78"/>
                    <a:pt x="154" y="37"/>
                    <a:pt x="148" y="40"/>
                  </a:cubicBezTo>
                  <a:cubicBezTo>
                    <a:pt x="143" y="42"/>
                    <a:pt x="76" y="51"/>
                    <a:pt x="76" y="51"/>
                  </a:cubicBezTo>
                  <a:cubicBezTo>
                    <a:pt x="76" y="51"/>
                    <a:pt x="0" y="102"/>
                    <a:pt x="9" y="114"/>
                  </a:cubicBezTo>
                  <a:cubicBezTo>
                    <a:pt x="18" y="125"/>
                    <a:pt x="49" y="106"/>
                    <a:pt x="49" y="106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89" y="131"/>
                    <a:pt x="89" y="131"/>
                    <a:pt x="89" y="131"/>
                  </a:cubicBezTo>
                  <a:cubicBezTo>
                    <a:pt x="89" y="131"/>
                    <a:pt x="96" y="151"/>
                    <a:pt x="99" y="152"/>
                  </a:cubicBezTo>
                  <a:cubicBezTo>
                    <a:pt x="102" y="153"/>
                    <a:pt x="113" y="153"/>
                    <a:pt x="113" y="153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8" y="177"/>
                    <a:pt x="158" y="178"/>
                  </a:cubicBezTo>
                  <a:cubicBezTo>
                    <a:pt x="168" y="179"/>
                    <a:pt x="220" y="183"/>
                    <a:pt x="231" y="178"/>
                  </a:cubicBezTo>
                  <a:cubicBezTo>
                    <a:pt x="243" y="172"/>
                    <a:pt x="265" y="167"/>
                    <a:pt x="265" y="167"/>
                  </a:cubicBezTo>
                  <a:cubicBezTo>
                    <a:pt x="265" y="167"/>
                    <a:pt x="570" y="209"/>
                    <a:pt x="580" y="203"/>
                  </a:cubicBezTo>
                  <a:cubicBezTo>
                    <a:pt x="590" y="197"/>
                    <a:pt x="684" y="96"/>
                    <a:pt x="691" y="102"/>
                  </a:cubicBezTo>
                  <a:cubicBezTo>
                    <a:pt x="697" y="109"/>
                    <a:pt x="629" y="0"/>
                    <a:pt x="629" y="0"/>
                  </a:cubicBezTo>
                  <a:close/>
                </a:path>
              </a:pathLst>
            </a:custGeom>
            <a:solidFill>
              <a:srgbClr val="E6C3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31"/>
            <p:cNvSpPr/>
            <p:nvPr/>
          </p:nvSpPr>
          <p:spPr>
            <a:xfrm>
              <a:off x="9331131" y="4885849"/>
              <a:ext cx="687645" cy="1079757"/>
            </a:xfrm>
            <a:custGeom>
              <a:avLst/>
              <a:gdLst/>
              <a:ahLst/>
              <a:cxnLst/>
              <a:rect l="l" t="t" r="r" b="b"/>
              <a:pathLst>
                <a:path w="218" h="342" extrusionOk="0">
                  <a:moveTo>
                    <a:pt x="5" y="214"/>
                  </a:moveTo>
                  <a:cubicBezTo>
                    <a:pt x="0" y="218"/>
                    <a:pt x="62" y="342"/>
                    <a:pt x="62" y="342"/>
                  </a:cubicBezTo>
                  <a:cubicBezTo>
                    <a:pt x="62" y="342"/>
                    <a:pt x="218" y="172"/>
                    <a:pt x="217" y="166"/>
                  </a:cubicBezTo>
                  <a:cubicBezTo>
                    <a:pt x="216" y="159"/>
                    <a:pt x="208" y="0"/>
                    <a:pt x="208" y="0"/>
                  </a:cubicBezTo>
                  <a:lnTo>
                    <a:pt x="5" y="214"/>
                  </a:lnTo>
                  <a:close/>
                </a:path>
              </a:pathLst>
            </a:custGeom>
            <a:solidFill>
              <a:srgbClr val="6F49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31"/>
            <p:cNvSpPr/>
            <p:nvPr/>
          </p:nvSpPr>
          <p:spPr>
            <a:xfrm>
              <a:off x="9825617" y="4683033"/>
              <a:ext cx="1315410" cy="2174966"/>
            </a:xfrm>
            <a:custGeom>
              <a:avLst/>
              <a:gdLst/>
              <a:ahLst/>
              <a:cxnLst/>
              <a:rect l="l" t="t" r="r" b="b"/>
              <a:pathLst>
                <a:path w="416" h="689" extrusionOk="0">
                  <a:moveTo>
                    <a:pt x="160" y="0"/>
                  </a:moveTo>
                  <a:cubicBezTo>
                    <a:pt x="151" y="4"/>
                    <a:pt x="72" y="36"/>
                    <a:pt x="51" y="64"/>
                  </a:cubicBezTo>
                  <a:cubicBezTo>
                    <a:pt x="0" y="134"/>
                    <a:pt x="83" y="417"/>
                    <a:pt x="48" y="689"/>
                  </a:cubicBezTo>
                  <a:cubicBezTo>
                    <a:pt x="356" y="689"/>
                    <a:pt x="356" y="689"/>
                    <a:pt x="356" y="689"/>
                  </a:cubicBezTo>
                  <a:cubicBezTo>
                    <a:pt x="416" y="313"/>
                    <a:pt x="362" y="59"/>
                    <a:pt x="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31"/>
            <p:cNvSpPr/>
            <p:nvPr/>
          </p:nvSpPr>
          <p:spPr>
            <a:xfrm>
              <a:off x="9899017" y="4319894"/>
              <a:ext cx="600724" cy="755250"/>
            </a:xfrm>
            <a:custGeom>
              <a:avLst/>
              <a:gdLst/>
              <a:ahLst/>
              <a:cxnLst/>
              <a:rect l="l" t="t" r="r" b="b"/>
              <a:pathLst>
                <a:path w="190" h="239" extrusionOk="0">
                  <a:moveTo>
                    <a:pt x="0" y="56"/>
                  </a:moveTo>
                  <a:cubicBezTo>
                    <a:pt x="21" y="130"/>
                    <a:pt x="30" y="191"/>
                    <a:pt x="24" y="235"/>
                  </a:cubicBezTo>
                  <a:cubicBezTo>
                    <a:pt x="49" y="239"/>
                    <a:pt x="190" y="150"/>
                    <a:pt x="150" y="127"/>
                  </a:cubicBezTo>
                  <a:cubicBezTo>
                    <a:pt x="127" y="114"/>
                    <a:pt x="113" y="95"/>
                    <a:pt x="109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EFCA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31"/>
            <p:cNvSpPr/>
            <p:nvPr/>
          </p:nvSpPr>
          <p:spPr>
            <a:xfrm>
              <a:off x="9118657" y="3556917"/>
              <a:ext cx="1288368" cy="1319273"/>
            </a:xfrm>
            <a:custGeom>
              <a:avLst/>
              <a:gdLst/>
              <a:ahLst/>
              <a:cxnLst/>
              <a:rect l="l" t="t" r="r" b="b"/>
              <a:pathLst>
                <a:path w="408" h="418" extrusionOk="0">
                  <a:moveTo>
                    <a:pt x="57" y="62"/>
                  </a:moveTo>
                  <a:cubicBezTo>
                    <a:pt x="57" y="62"/>
                    <a:pt x="14" y="185"/>
                    <a:pt x="12" y="198"/>
                  </a:cubicBezTo>
                  <a:cubicBezTo>
                    <a:pt x="11" y="210"/>
                    <a:pt x="34" y="246"/>
                    <a:pt x="34" y="246"/>
                  </a:cubicBezTo>
                  <a:cubicBezTo>
                    <a:pt x="34" y="246"/>
                    <a:pt x="0" y="287"/>
                    <a:pt x="1" y="292"/>
                  </a:cubicBezTo>
                  <a:cubicBezTo>
                    <a:pt x="2" y="298"/>
                    <a:pt x="42" y="315"/>
                    <a:pt x="42" y="315"/>
                  </a:cubicBezTo>
                  <a:cubicBezTo>
                    <a:pt x="42" y="315"/>
                    <a:pt x="54" y="364"/>
                    <a:pt x="87" y="391"/>
                  </a:cubicBezTo>
                  <a:cubicBezTo>
                    <a:pt x="119" y="418"/>
                    <a:pt x="213" y="406"/>
                    <a:pt x="242" y="395"/>
                  </a:cubicBezTo>
                  <a:cubicBezTo>
                    <a:pt x="338" y="361"/>
                    <a:pt x="404" y="272"/>
                    <a:pt x="406" y="162"/>
                  </a:cubicBezTo>
                  <a:cubicBezTo>
                    <a:pt x="408" y="82"/>
                    <a:pt x="333" y="30"/>
                    <a:pt x="260" y="15"/>
                  </a:cubicBezTo>
                  <a:cubicBezTo>
                    <a:pt x="187" y="0"/>
                    <a:pt x="57" y="62"/>
                    <a:pt x="57" y="62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31"/>
            <p:cNvSpPr/>
            <p:nvPr/>
          </p:nvSpPr>
          <p:spPr>
            <a:xfrm>
              <a:off x="9122520" y="4478285"/>
              <a:ext cx="154526" cy="75332"/>
            </a:xfrm>
            <a:custGeom>
              <a:avLst/>
              <a:gdLst/>
              <a:ahLst/>
              <a:cxnLst/>
              <a:rect l="l" t="t" r="r" b="b"/>
              <a:pathLst>
                <a:path w="49" h="2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41" y="23"/>
                    <a:pt x="41" y="23"/>
                  </a:cubicBezTo>
                  <a:cubicBezTo>
                    <a:pt x="43" y="24"/>
                    <a:pt x="46" y="20"/>
                    <a:pt x="47" y="17"/>
                  </a:cubicBezTo>
                  <a:cubicBezTo>
                    <a:pt x="49" y="15"/>
                    <a:pt x="36" y="10"/>
                    <a:pt x="28" y="7"/>
                  </a:cubicBezTo>
                  <a:cubicBezTo>
                    <a:pt x="20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CD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31"/>
            <p:cNvSpPr/>
            <p:nvPr/>
          </p:nvSpPr>
          <p:spPr>
            <a:xfrm>
              <a:off x="9358173" y="4165368"/>
              <a:ext cx="1023741" cy="714687"/>
            </a:xfrm>
            <a:custGeom>
              <a:avLst/>
              <a:gdLst/>
              <a:ahLst/>
              <a:cxnLst/>
              <a:rect l="l" t="t" r="r" b="b"/>
              <a:pathLst>
                <a:path w="324" h="226" extrusionOk="0">
                  <a:moveTo>
                    <a:pt x="0" y="188"/>
                  </a:moveTo>
                  <a:cubicBezTo>
                    <a:pt x="3" y="192"/>
                    <a:pt x="7" y="195"/>
                    <a:pt x="11" y="198"/>
                  </a:cubicBezTo>
                  <a:cubicBezTo>
                    <a:pt x="43" y="225"/>
                    <a:pt x="137" y="213"/>
                    <a:pt x="166" y="202"/>
                  </a:cubicBezTo>
                  <a:cubicBezTo>
                    <a:pt x="246" y="174"/>
                    <a:pt x="305" y="106"/>
                    <a:pt x="324" y="20"/>
                  </a:cubicBezTo>
                  <a:cubicBezTo>
                    <a:pt x="314" y="6"/>
                    <a:pt x="301" y="0"/>
                    <a:pt x="301" y="0"/>
                  </a:cubicBezTo>
                  <a:cubicBezTo>
                    <a:pt x="254" y="34"/>
                    <a:pt x="254" y="34"/>
                    <a:pt x="254" y="34"/>
                  </a:cubicBezTo>
                  <a:cubicBezTo>
                    <a:pt x="281" y="165"/>
                    <a:pt x="129" y="226"/>
                    <a:pt x="0" y="188"/>
                  </a:cubicBezTo>
                  <a:close/>
                </a:path>
              </a:pathLst>
            </a:custGeom>
            <a:solidFill>
              <a:srgbClr val="FBCD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31"/>
            <p:cNvSpPr/>
            <p:nvPr/>
          </p:nvSpPr>
          <p:spPr>
            <a:xfrm>
              <a:off x="8958335" y="3253659"/>
              <a:ext cx="1676617" cy="1218832"/>
            </a:xfrm>
            <a:custGeom>
              <a:avLst/>
              <a:gdLst/>
              <a:ahLst/>
              <a:cxnLst/>
              <a:rect l="l" t="t" r="r" b="b"/>
              <a:pathLst>
                <a:path w="531" h="386" extrusionOk="0">
                  <a:moveTo>
                    <a:pt x="440" y="95"/>
                  </a:moveTo>
                  <a:cubicBezTo>
                    <a:pt x="422" y="0"/>
                    <a:pt x="213" y="63"/>
                    <a:pt x="153" y="58"/>
                  </a:cubicBezTo>
                  <a:cubicBezTo>
                    <a:pt x="97" y="52"/>
                    <a:pt x="51" y="30"/>
                    <a:pt x="53" y="33"/>
                  </a:cubicBezTo>
                  <a:cubicBezTo>
                    <a:pt x="56" y="37"/>
                    <a:pt x="78" y="58"/>
                    <a:pt x="73" y="56"/>
                  </a:cubicBezTo>
                  <a:cubicBezTo>
                    <a:pt x="68" y="54"/>
                    <a:pt x="41" y="48"/>
                    <a:pt x="30" y="36"/>
                  </a:cubicBezTo>
                  <a:cubicBezTo>
                    <a:pt x="18" y="25"/>
                    <a:pt x="16" y="23"/>
                    <a:pt x="16" y="23"/>
                  </a:cubicBezTo>
                  <a:cubicBezTo>
                    <a:pt x="16" y="23"/>
                    <a:pt x="24" y="85"/>
                    <a:pt x="27" y="102"/>
                  </a:cubicBezTo>
                  <a:cubicBezTo>
                    <a:pt x="30" y="119"/>
                    <a:pt x="37" y="130"/>
                    <a:pt x="34" y="127"/>
                  </a:cubicBezTo>
                  <a:cubicBezTo>
                    <a:pt x="32" y="123"/>
                    <a:pt x="4" y="86"/>
                    <a:pt x="4" y="86"/>
                  </a:cubicBezTo>
                  <a:cubicBezTo>
                    <a:pt x="4" y="86"/>
                    <a:pt x="0" y="117"/>
                    <a:pt x="28" y="160"/>
                  </a:cubicBezTo>
                  <a:cubicBezTo>
                    <a:pt x="55" y="204"/>
                    <a:pt x="91" y="214"/>
                    <a:pt x="91" y="214"/>
                  </a:cubicBezTo>
                  <a:cubicBezTo>
                    <a:pt x="91" y="214"/>
                    <a:pt x="199" y="161"/>
                    <a:pt x="248" y="162"/>
                  </a:cubicBezTo>
                  <a:cubicBezTo>
                    <a:pt x="298" y="164"/>
                    <a:pt x="315" y="186"/>
                    <a:pt x="319" y="198"/>
                  </a:cubicBezTo>
                  <a:cubicBezTo>
                    <a:pt x="323" y="210"/>
                    <a:pt x="315" y="291"/>
                    <a:pt x="318" y="316"/>
                  </a:cubicBezTo>
                  <a:cubicBezTo>
                    <a:pt x="322" y="342"/>
                    <a:pt x="335" y="336"/>
                    <a:pt x="333" y="327"/>
                  </a:cubicBezTo>
                  <a:cubicBezTo>
                    <a:pt x="332" y="325"/>
                    <a:pt x="349" y="232"/>
                    <a:pt x="367" y="223"/>
                  </a:cubicBezTo>
                  <a:cubicBezTo>
                    <a:pt x="385" y="213"/>
                    <a:pt x="410" y="286"/>
                    <a:pt x="419" y="301"/>
                  </a:cubicBezTo>
                  <a:cubicBezTo>
                    <a:pt x="431" y="319"/>
                    <a:pt x="421" y="386"/>
                    <a:pt x="421" y="386"/>
                  </a:cubicBezTo>
                  <a:cubicBezTo>
                    <a:pt x="503" y="291"/>
                    <a:pt x="531" y="137"/>
                    <a:pt x="440" y="95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31"/>
            <p:cNvSpPr/>
            <p:nvPr/>
          </p:nvSpPr>
          <p:spPr>
            <a:xfrm>
              <a:off x="9058777" y="3471929"/>
              <a:ext cx="1323136" cy="950341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55" y="143"/>
                  </a:moveTo>
                  <a:cubicBezTo>
                    <a:pt x="58" y="144"/>
                    <a:pt x="59" y="145"/>
                    <a:pt x="59" y="145"/>
                  </a:cubicBezTo>
                  <a:cubicBezTo>
                    <a:pt x="59" y="145"/>
                    <a:pt x="167" y="92"/>
                    <a:pt x="216" y="93"/>
                  </a:cubicBezTo>
                  <a:cubicBezTo>
                    <a:pt x="266" y="95"/>
                    <a:pt x="283" y="117"/>
                    <a:pt x="287" y="129"/>
                  </a:cubicBezTo>
                  <a:cubicBezTo>
                    <a:pt x="291" y="141"/>
                    <a:pt x="283" y="222"/>
                    <a:pt x="286" y="247"/>
                  </a:cubicBezTo>
                  <a:cubicBezTo>
                    <a:pt x="290" y="273"/>
                    <a:pt x="303" y="267"/>
                    <a:pt x="301" y="258"/>
                  </a:cubicBezTo>
                  <a:cubicBezTo>
                    <a:pt x="300" y="256"/>
                    <a:pt x="317" y="163"/>
                    <a:pt x="335" y="154"/>
                  </a:cubicBezTo>
                  <a:cubicBezTo>
                    <a:pt x="353" y="144"/>
                    <a:pt x="378" y="217"/>
                    <a:pt x="387" y="232"/>
                  </a:cubicBezTo>
                  <a:cubicBezTo>
                    <a:pt x="395" y="244"/>
                    <a:pt x="394" y="281"/>
                    <a:pt x="391" y="301"/>
                  </a:cubicBezTo>
                  <a:cubicBezTo>
                    <a:pt x="407" y="271"/>
                    <a:pt x="419" y="198"/>
                    <a:pt x="414" y="166"/>
                  </a:cubicBezTo>
                  <a:cubicBezTo>
                    <a:pt x="408" y="123"/>
                    <a:pt x="357" y="35"/>
                    <a:pt x="357" y="32"/>
                  </a:cubicBezTo>
                  <a:cubicBezTo>
                    <a:pt x="356" y="29"/>
                    <a:pt x="356" y="95"/>
                    <a:pt x="355" y="103"/>
                  </a:cubicBezTo>
                  <a:cubicBezTo>
                    <a:pt x="355" y="111"/>
                    <a:pt x="326" y="31"/>
                    <a:pt x="326" y="31"/>
                  </a:cubicBezTo>
                  <a:cubicBezTo>
                    <a:pt x="326" y="31"/>
                    <a:pt x="330" y="69"/>
                    <a:pt x="328" y="96"/>
                  </a:cubicBezTo>
                  <a:cubicBezTo>
                    <a:pt x="326" y="123"/>
                    <a:pt x="311" y="141"/>
                    <a:pt x="311" y="141"/>
                  </a:cubicBezTo>
                  <a:cubicBezTo>
                    <a:pt x="302" y="51"/>
                    <a:pt x="191" y="35"/>
                    <a:pt x="186" y="14"/>
                  </a:cubicBezTo>
                  <a:cubicBezTo>
                    <a:pt x="185" y="9"/>
                    <a:pt x="219" y="80"/>
                    <a:pt x="222" y="82"/>
                  </a:cubicBezTo>
                  <a:cubicBezTo>
                    <a:pt x="226" y="85"/>
                    <a:pt x="207" y="81"/>
                    <a:pt x="179" y="72"/>
                  </a:cubicBezTo>
                  <a:cubicBezTo>
                    <a:pt x="152" y="63"/>
                    <a:pt x="87" y="28"/>
                    <a:pt x="85" y="22"/>
                  </a:cubicBezTo>
                  <a:cubicBezTo>
                    <a:pt x="83" y="16"/>
                    <a:pt x="118" y="98"/>
                    <a:pt x="118" y="98"/>
                  </a:cubicBezTo>
                  <a:cubicBezTo>
                    <a:pt x="118" y="98"/>
                    <a:pt x="113" y="98"/>
                    <a:pt x="88" y="83"/>
                  </a:cubicBezTo>
                  <a:cubicBezTo>
                    <a:pt x="64" y="68"/>
                    <a:pt x="15" y="0"/>
                    <a:pt x="15" y="0"/>
                  </a:cubicBezTo>
                  <a:cubicBezTo>
                    <a:pt x="15" y="0"/>
                    <a:pt x="15" y="14"/>
                    <a:pt x="26" y="46"/>
                  </a:cubicBezTo>
                  <a:cubicBezTo>
                    <a:pt x="36" y="77"/>
                    <a:pt x="59" y="112"/>
                    <a:pt x="66" y="118"/>
                  </a:cubicBezTo>
                  <a:cubicBezTo>
                    <a:pt x="73" y="123"/>
                    <a:pt x="6" y="83"/>
                    <a:pt x="3" y="80"/>
                  </a:cubicBezTo>
                  <a:cubicBezTo>
                    <a:pt x="0" y="78"/>
                    <a:pt x="4" y="83"/>
                    <a:pt x="19" y="103"/>
                  </a:cubicBezTo>
                  <a:cubicBezTo>
                    <a:pt x="26" y="115"/>
                    <a:pt x="41" y="130"/>
                    <a:pt x="55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31"/>
            <p:cNvSpPr/>
            <p:nvPr/>
          </p:nvSpPr>
          <p:spPr>
            <a:xfrm>
              <a:off x="7756889" y="5602468"/>
              <a:ext cx="2057140" cy="656740"/>
            </a:xfrm>
            <a:custGeom>
              <a:avLst/>
              <a:gdLst/>
              <a:ahLst/>
              <a:cxnLst/>
              <a:rect l="l" t="t" r="r" b="b"/>
              <a:pathLst>
                <a:path w="651" h="208" extrusionOk="0">
                  <a:moveTo>
                    <a:pt x="584" y="0"/>
                  </a:moveTo>
                  <a:cubicBezTo>
                    <a:pt x="576" y="15"/>
                    <a:pt x="533" y="83"/>
                    <a:pt x="533" y="83"/>
                  </a:cubicBezTo>
                  <a:cubicBezTo>
                    <a:pt x="533" y="83"/>
                    <a:pt x="245" y="92"/>
                    <a:pt x="227" y="81"/>
                  </a:cubicBezTo>
                  <a:cubicBezTo>
                    <a:pt x="209" y="69"/>
                    <a:pt x="150" y="28"/>
                    <a:pt x="145" y="30"/>
                  </a:cubicBezTo>
                  <a:cubicBezTo>
                    <a:pt x="140" y="32"/>
                    <a:pt x="76" y="37"/>
                    <a:pt x="76" y="37"/>
                  </a:cubicBezTo>
                  <a:cubicBezTo>
                    <a:pt x="76" y="37"/>
                    <a:pt x="0" y="81"/>
                    <a:pt x="9" y="93"/>
                  </a:cubicBezTo>
                  <a:cubicBezTo>
                    <a:pt x="17" y="104"/>
                    <a:pt x="48" y="87"/>
                    <a:pt x="48" y="87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91" y="75"/>
                    <a:pt x="75" y="80"/>
                    <a:pt x="72" y="81"/>
                  </a:cubicBezTo>
                  <a:cubicBezTo>
                    <a:pt x="68" y="82"/>
                    <a:pt x="13" y="132"/>
                    <a:pt x="13" y="133"/>
                  </a:cubicBezTo>
                  <a:cubicBezTo>
                    <a:pt x="13" y="134"/>
                    <a:pt x="12" y="138"/>
                    <a:pt x="27" y="139"/>
                  </a:cubicBezTo>
                  <a:cubicBezTo>
                    <a:pt x="42" y="141"/>
                    <a:pt x="47" y="134"/>
                    <a:pt x="49" y="134"/>
                  </a:cubicBezTo>
                  <a:cubicBezTo>
                    <a:pt x="50" y="133"/>
                    <a:pt x="83" y="109"/>
                    <a:pt x="83" y="109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44" y="178"/>
                    <a:pt x="75" y="156"/>
                    <a:pt x="84" y="144"/>
                  </a:cubicBezTo>
                  <a:cubicBezTo>
                    <a:pt x="88" y="140"/>
                    <a:pt x="115" y="130"/>
                    <a:pt x="114" y="135"/>
                  </a:cubicBezTo>
                  <a:cubicBezTo>
                    <a:pt x="111" y="161"/>
                    <a:pt x="129" y="159"/>
                    <a:pt x="147" y="162"/>
                  </a:cubicBezTo>
                  <a:cubicBezTo>
                    <a:pt x="157" y="163"/>
                    <a:pt x="205" y="169"/>
                    <a:pt x="217" y="165"/>
                  </a:cubicBezTo>
                  <a:cubicBezTo>
                    <a:pt x="228" y="160"/>
                    <a:pt x="250" y="156"/>
                    <a:pt x="250" y="156"/>
                  </a:cubicBezTo>
                  <a:cubicBezTo>
                    <a:pt x="250" y="156"/>
                    <a:pt x="532" y="208"/>
                    <a:pt x="563" y="195"/>
                  </a:cubicBezTo>
                  <a:cubicBezTo>
                    <a:pt x="595" y="182"/>
                    <a:pt x="639" y="90"/>
                    <a:pt x="645" y="97"/>
                  </a:cubicBezTo>
                  <a:cubicBezTo>
                    <a:pt x="651" y="103"/>
                    <a:pt x="584" y="0"/>
                    <a:pt x="584" y="0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31"/>
            <p:cNvSpPr/>
            <p:nvPr/>
          </p:nvSpPr>
          <p:spPr>
            <a:xfrm>
              <a:off x="9481794" y="4652127"/>
              <a:ext cx="1089414" cy="1388811"/>
            </a:xfrm>
            <a:custGeom>
              <a:avLst/>
              <a:gdLst/>
              <a:ahLst/>
              <a:cxnLst/>
              <a:rect l="l" t="t" r="r" b="b"/>
              <a:pathLst>
                <a:path w="345" h="440" extrusionOk="0">
                  <a:moveTo>
                    <a:pt x="323" y="51"/>
                  </a:moveTo>
                  <a:cubicBezTo>
                    <a:pt x="315" y="42"/>
                    <a:pt x="293" y="0"/>
                    <a:pt x="237" y="46"/>
                  </a:cubicBezTo>
                  <a:cubicBezTo>
                    <a:pt x="180" y="93"/>
                    <a:pt x="0" y="338"/>
                    <a:pt x="0" y="338"/>
                  </a:cubicBezTo>
                  <a:cubicBezTo>
                    <a:pt x="82" y="440"/>
                    <a:pt x="82" y="440"/>
                    <a:pt x="82" y="440"/>
                  </a:cubicBezTo>
                  <a:cubicBezTo>
                    <a:pt x="82" y="440"/>
                    <a:pt x="276" y="222"/>
                    <a:pt x="311" y="176"/>
                  </a:cubicBezTo>
                  <a:cubicBezTo>
                    <a:pt x="345" y="130"/>
                    <a:pt x="323" y="51"/>
                    <a:pt x="323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31"/>
            <p:cNvSpPr/>
            <p:nvPr/>
          </p:nvSpPr>
          <p:spPr>
            <a:xfrm>
              <a:off x="5763491" y="6299770"/>
              <a:ext cx="4131663" cy="173842"/>
            </a:xfrm>
            <a:prstGeom prst="rect">
              <a:avLst/>
            </a:prstGeom>
            <a:solidFill>
              <a:srgbClr val="4A31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31"/>
            <p:cNvSpPr/>
            <p:nvPr/>
          </p:nvSpPr>
          <p:spPr>
            <a:xfrm>
              <a:off x="5763491" y="6243755"/>
              <a:ext cx="4131663" cy="112032"/>
            </a:xfrm>
            <a:prstGeom prst="rect">
              <a:avLst/>
            </a:prstGeom>
            <a:solidFill>
              <a:srgbClr val="6F49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31"/>
            <p:cNvSpPr/>
            <p:nvPr/>
          </p:nvSpPr>
          <p:spPr>
            <a:xfrm>
              <a:off x="9298293" y="3979935"/>
              <a:ext cx="786156" cy="305191"/>
            </a:xfrm>
            <a:custGeom>
              <a:avLst/>
              <a:gdLst/>
              <a:ahLst/>
              <a:cxnLst/>
              <a:rect l="l" t="t" r="r" b="b"/>
              <a:pathLst>
                <a:path w="249" h="97" extrusionOk="0">
                  <a:moveTo>
                    <a:pt x="249" y="19"/>
                  </a:moveTo>
                  <a:cubicBezTo>
                    <a:pt x="238" y="21"/>
                    <a:pt x="23" y="97"/>
                    <a:pt x="23" y="9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248" y="0"/>
                    <a:pt x="247" y="3"/>
                  </a:cubicBezTo>
                  <a:cubicBezTo>
                    <a:pt x="247" y="5"/>
                    <a:pt x="249" y="19"/>
                    <a:pt x="249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9157288" y="4190478"/>
              <a:ext cx="274285" cy="353480"/>
            </a:xfrm>
            <a:custGeom>
              <a:avLst/>
              <a:gdLst/>
              <a:ahLst/>
              <a:cxnLst/>
              <a:rect l="l" t="t" r="r" b="b"/>
              <a:pathLst>
                <a:path w="87" h="112" extrusionOk="0">
                  <a:moveTo>
                    <a:pt x="55" y="0"/>
                  </a:moveTo>
                  <a:cubicBezTo>
                    <a:pt x="50" y="1"/>
                    <a:pt x="22" y="10"/>
                    <a:pt x="10" y="13"/>
                  </a:cubicBezTo>
                  <a:cubicBezTo>
                    <a:pt x="5" y="15"/>
                    <a:pt x="0" y="15"/>
                    <a:pt x="3" y="24"/>
                  </a:cubicBezTo>
                  <a:cubicBezTo>
                    <a:pt x="7" y="35"/>
                    <a:pt x="15" y="57"/>
                    <a:pt x="22" y="73"/>
                  </a:cubicBezTo>
                  <a:cubicBezTo>
                    <a:pt x="36" y="108"/>
                    <a:pt x="87" y="112"/>
                    <a:pt x="72" y="45"/>
                  </a:cubicBezTo>
                  <a:cubicBezTo>
                    <a:pt x="68" y="27"/>
                    <a:pt x="55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9172740" y="4204000"/>
              <a:ext cx="214406" cy="295533"/>
            </a:xfrm>
            <a:custGeom>
              <a:avLst/>
              <a:gdLst/>
              <a:ahLst/>
              <a:cxnLst/>
              <a:rect l="l" t="t" r="r" b="b"/>
              <a:pathLst>
                <a:path w="68" h="94" extrusionOk="0">
                  <a:moveTo>
                    <a:pt x="45" y="0"/>
                  </a:moveTo>
                  <a:cubicBezTo>
                    <a:pt x="39" y="2"/>
                    <a:pt x="20" y="6"/>
                    <a:pt x="9" y="11"/>
                  </a:cubicBezTo>
                  <a:cubicBezTo>
                    <a:pt x="2" y="14"/>
                    <a:pt x="0" y="15"/>
                    <a:pt x="2" y="22"/>
                  </a:cubicBezTo>
                  <a:cubicBezTo>
                    <a:pt x="6" y="33"/>
                    <a:pt x="13" y="54"/>
                    <a:pt x="18" y="68"/>
                  </a:cubicBezTo>
                  <a:cubicBezTo>
                    <a:pt x="22" y="76"/>
                    <a:pt x="27" y="83"/>
                    <a:pt x="34" y="88"/>
                  </a:cubicBezTo>
                  <a:cubicBezTo>
                    <a:pt x="39" y="91"/>
                    <a:pt x="46" y="94"/>
                    <a:pt x="52" y="92"/>
                  </a:cubicBezTo>
                  <a:cubicBezTo>
                    <a:pt x="68" y="87"/>
                    <a:pt x="64" y="57"/>
                    <a:pt x="61" y="43"/>
                  </a:cubicBezTo>
                  <a:cubicBezTo>
                    <a:pt x="58" y="30"/>
                    <a:pt x="51" y="13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10040023" y="3875630"/>
              <a:ext cx="297464" cy="413360"/>
            </a:xfrm>
            <a:custGeom>
              <a:avLst/>
              <a:gdLst/>
              <a:ahLst/>
              <a:cxnLst/>
              <a:rect l="l" t="t" r="r" b="b"/>
              <a:pathLst>
                <a:path w="94" h="131" extrusionOk="0">
                  <a:moveTo>
                    <a:pt x="56" y="5"/>
                  </a:moveTo>
                  <a:cubicBezTo>
                    <a:pt x="79" y="10"/>
                    <a:pt x="94" y="42"/>
                    <a:pt x="89" y="75"/>
                  </a:cubicBezTo>
                  <a:cubicBezTo>
                    <a:pt x="84" y="109"/>
                    <a:pt x="61" y="131"/>
                    <a:pt x="38" y="126"/>
                  </a:cubicBezTo>
                  <a:cubicBezTo>
                    <a:pt x="15" y="121"/>
                    <a:pt x="0" y="89"/>
                    <a:pt x="5" y="56"/>
                  </a:cubicBezTo>
                  <a:cubicBezTo>
                    <a:pt x="10" y="22"/>
                    <a:pt x="32" y="0"/>
                    <a:pt x="56" y="5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10092175" y="3947098"/>
              <a:ext cx="198954" cy="310985"/>
            </a:xfrm>
            <a:custGeom>
              <a:avLst/>
              <a:gdLst/>
              <a:ahLst/>
              <a:cxnLst/>
              <a:rect l="l" t="t" r="r" b="b"/>
              <a:pathLst>
                <a:path w="63" h="98" extrusionOk="0">
                  <a:moveTo>
                    <a:pt x="11" y="21"/>
                  </a:moveTo>
                  <a:cubicBezTo>
                    <a:pt x="15" y="15"/>
                    <a:pt x="25" y="0"/>
                    <a:pt x="40" y="4"/>
                  </a:cubicBezTo>
                  <a:cubicBezTo>
                    <a:pt x="54" y="8"/>
                    <a:pt x="63" y="26"/>
                    <a:pt x="59" y="47"/>
                  </a:cubicBezTo>
                  <a:cubicBezTo>
                    <a:pt x="54" y="69"/>
                    <a:pt x="45" y="93"/>
                    <a:pt x="28" y="96"/>
                  </a:cubicBezTo>
                  <a:cubicBezTo>
                    <a:pt x="11" y="98"/>
                    <a:pt x="0" y="82"/>
                    <a:pt x="6" y="74"/>
                  </a:cubicBezTo>
                  <a:cubicBezTo>
                    <a:pt x="13" y="65"/>
                    <a:pt x="19" y="51"/>
                    <a:pt x="13" y="46"/>
                  </a:cubicBezTo>
                  <a:cubicBezTo>
                    <a:pt x="6" y="41"/>
                    <a:pt x="1" y="41"/>
                    <a:pt x="3" y="36"/>
                  </a:cubicBezTo>
                  <a:cubicBezTo>
                    <a:pt x="4" y="31"/>
                    <a:pt x="11" y="21"/>
                    <a:pt x="11" y="21"/>
                  </a:cubicBezTo>
                  <a:close/>
                </a:path>
              </a:pathLst>
            </a:custGeom>
            <a:solidFill>
              <a:srgbClr val="EAB0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10094108" y="3956756"/>
              <a:ext cx="168048" cy="287807"/>
            </a:xfrm>
            <a:custGeom>
              <a:avLst/>
              <a:gdLst/>
              <a:ahLst/>
              <a:cxnLst/>
              <a:rect l="l" t="t" r="r" b="b"/>
              <a:pathLst>
                <a:path w="53" h="91" extrusionOk="0">
                  <a:moveTo>
                    <a:pt x="10" y="18"/>
                  </a:moveTo>
                  <a:cubicBezTo>
                    <a:pt x="13" y="13"/>
                    <a:pt x="22" y="0"/>
                    <a:pt x="34" y="0"/>
                  </a:cubicBezTo>
                  <a:cubicBezTo>
                    <a:pt x="46" y="6"/>
                    <a:pt x="53" y="23"/>
                    <a:pt x="49" y="42"/>
                  </a:cubicBezTo>
                  <a:cubicBezTo>
                    <a:pt x="44" y="63"/>
                    <a:pt x="35" y="87"/>
                    <a:pt x="18" y="90"/>
                  </a:cubicBezTo>
                  <a:cubicBezTo>
                    <a:pt x="17" y="91"/>
                    <a:pt x="15" y="91"/>
                    <a:pt x="13" y="90"/>
                  </a:cubicBezTo>
                  <a:cubicBezTo>
                    <a:pt x="5" y="86"/>
                    <a:pt x="1" y="76"/>
                    <a:pt x="5" y="71"/>
                  </a:cubicBezTo>
                  <a:cubicBezTo>
                    <a:pt x="12" y="62"/>
                    <a:pt x="18" y="48"/>
                    <a:pt x="12" y="43"/>
                  </a:cubicBezTo>
                  <a:cubicBezTo>
                    <a:pt x="5" y="38"/>
                    <a:pt x="0" y="38"/>
                    <a:pt x="2" y="33"/>
                  </a:cubicBezTo>
                  <a:cubicBezTo>
                    <a:pt x="3" y="28"/>
                    <a:pt x="10" y="18"/>
                    <a:pt x="10" y="18"/>
                  </a:cubicBezTo>
                  <a:close/>
                </a:path>
              </a:pathLst>
            </a:custGeom>
            <a:solidFill>
              <a:srgbClr val="EEB6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31"/>
            <p:cNvSpPr/>
            <p:nvPr/>
          </p:nvSpPr>
          <p:spPr>
            <a:xfrm>
              <a:off x="8685981" y="6210918"/>
              <a:ext cx="419154" cy="32836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31"/>
            <p:cNvSpPr/>
            <p:nvPr/>
          </p:nvSpPr>
          <p:spPr>
            <a:xfrm>
              <a:off x="8676324" y="5870959"/>
              <a:ext cx="556297" cy="280081"/>
            </a:xfrm>
            <a:custGeom>
              <a:avLst/>
              <a:gdLst/>
              <a:ahLst/>
              <a:cxnLst/>
              <a:rect l="l" t="t" r="r" b="b"/>
              <a:pathLst>
                <a:path w="176" h="89" extrusionOk="0">
                  <a:moveTo>
                    <a:pt x="139" y="0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7" y="3"/>
                    <a:pt x="176" y="11"/>
                    <a:pt x="176" y="21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6" y="67"/>
                    <a:pt x="167" y="76"/>
                    <a:pt x="157" y="76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6" y="81"/>
                    <a:pt x="133" y="86"/>
                    <a:pt x="129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4" y="83"/>
                    <a:pt x="0" y="7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9" y="11"/>
                  </a:moveTo>
                  <a:cubicBezTo>
                    <a:pt x="139" y="63"/>
                    <a:pt x="139" y="63"/>
                    <a:pt x="139" y="63"/>
                  </a:cubicBezTo>
                  <a:cubicBezTo>
                    <a:pt x="139" y="64"/>
                    <a:pt x="139" y="66"/>
                    <a:pt x="139" y="67"/>
                  </a:cubicBezTo>
                  <a:cubicBezTo>
                    <a:pt x="157" y="67"/>
                    <a:pt x="157" y="67"/>
                    <a:pt x="157" y="67"/>
                  </a:cubicBezTo>
                  <a:cubicBezTo>
                    <a:pt x="162" y="67"/>
                    <a:pt x="167" y="63"/>
                    <a:pt x="167" y="57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16"/>
                    <a:pt x="162" y="11"/>
                    <a:pt x="157" y="11"/>
                  </a:cubicBezTo>
                  <a:lnTo>
                    <a:pt x="139" y="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31"/>
            <p:cNvSpPr/>
            <p:nvPr/>
          </p:nvSpPr>
          <p:spPr>
            <a:xfrm>
              <a:off x="8676324" y="5855506"/>
              <a:ext cx="438470" cy="1545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8446465" y="6151038"/>
              <a:ext cx="900119" cy="73401"/>
            </a:xfrm>
            <a:custGeom>
              <a:avLst/>
              <a:gdLst/>
              <a:ahLst/>
              <a:cxnLst/>
              <a:rect l="l" t="t" r="r" b="b"/>
              <a:pathLst>
                <a:path w="466" h="38" extrusionOk="0">
                  <a:moveTo>
                    <a:pt x="351" y="38"/>
                  </a:moveTo>
                  <a:lnTo>
                    <a:pt x="466" y="0"/>
                  </a:lnTo>
                  <a:lnTo>
                    <a:pt x="234" y="0"/>
                  </a:lnTo>
                  <a:lnTo>
                    <a:pt x="0" y="0"/>
                  </a:lnTo>
                  <a:lnTo>
                    <a:pt x="114" y="38"/>
                  </a:lnTo>
                  <a:lnTo>
                    <a:pt x="351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8685981" y="6210918"/>
              <a:ext cx="212474" cy="32836"/>
            </a:xfrm>
            <a:prstGeom prst="rect">
              <a:avLst/>
            </a:prstGeom>
            <a:solidFill>
              <a:srgbClr val="C3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8676324" y="5870959"/>
              <a:ext cx="222133" cy="280081"/>
            </a:xfrm>
            <a:custGeom>
              <a:avLst/>
              <a:gdLst/>
              <a:ahLst/>
              <a:cxnLst/>
              <a:rect l="l" t="t" r="r" b="b"/>
              <a:pathLst>
                <a:path w="70" h="89" extrusionOk="0">
                  <a:moveTo>
                    <a:pt x="10" y="89"/>
                  </a:moveTo>
                  <a:cubicBezTo>
                    <a:pt x="4" y="83"/>
                    <a:pt x="0" y="7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89"/>
                    <a:pt x="70" y="89"/>
                    <a:pt x="70" y="89"/>
                  </a:cubicBezTo>
                  <a:lnTo>
                    <a:pt x="10" y="89"/>
                  </a:lnTo>
                  <a:close/>
                </a:path>
              </a:pathLst>
            </a:custGeom>
            <a:solidFill>
              <a:srgbClr val="6D62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8676324" y="5855506"/>
              <a:ext cx="222133" cy="15453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8446465" y="6151038"/>
              <a:ext cx="451992" cy="73401"/>
            </a:xfrm>
            <a:custGeom>
              <a:avLst/>
              <a:gdLst/>
              <a:ahLst/>
              <a:cxnLst/>
              <a:rect l="l" t="t" r="r" b="b"/>
              <a:pathLst>
                <a:path w="234" h="38" extrusionOk="0">
                  <a:moveTo>
                    <a:pt x="234" y="0"/>
                  </a:moveTo>
                  <a:lnTo>
                    <a:pt x="0" y="0"/>
                  </a:lnTo>
                  <a:lnTo>
                    <a:pt x="114" y="38"/>
                  </a:lnTo>
                  <a:lnTo>
                    <a:pt x="234" y="38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31"/>
            <p:cNvSpPr/>
            <p:nvPr/>
          </p:nvSpPr>
          <p:spPr>
            <a:xfrm>
              <a:off x="6099587" y="4717801"/>
              <a:ext cx="936819" cy="1493117"/>
            </a:xfrm>
            <a:custGeom>
              <a:avLst/>
              <a:gdLst/>
              <a:ahLst/>
              <a:cxnLst/>
              <a:rect l="l" t="t" r="r" b="b"/>
              <a:pathLst>
                <a:path w="297" h="473" extrusionOk="0">
                  <a:moveTo>
                    <a:pt x="5" y="28"/>
                  </a:moveTo>
                  <a:cubicBezTo>
                    <a:pt x="263" y="462"/>
                    <a:pt x="263" y="462"/>
                    <a:pt x="263" y="462"/>
                  </a:cubicBezTo>
                  <a:cubicBezTo>
                    <a:pt x="268" y="470"/>
                    <a:pt x="278" y="473"/>
                    <a:pt x="286" y="468"/>
                  </a:cubicBezTo>
                  <a:cubicBezTo>
                    <a:pt x="286" y="468"/>
                    <a:pt x="286" y="468"/>
                    <a:pt x="286" y="468"/>
                  </a:cubicBezTo>
                  <a:cubicBezTo>
                    <a:pt x="294" y="463"/>
                    <a:pt x="297" y="453"/>
                    <a:pt x="292" y="445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9" y="3"/>
                    <a:pt x="18" y="0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2" y="10"/>
                    <a:pt x="0" y="20"/>
                    <a:pt x="5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31"/>
            <p:cNvSpPr/>
            <p:nvPr/>
          </p:nvSpPr>
          <p:spPr>
            <a:xfrm>
              <a:off x="6099587" y="4733254"/>
              <a:ext cx="902051" cy="1477664"/>
            </a:xfrm>
            <a:custGeom>
              <a:avLst/>
              <a:gdLst/>
              <a:ahLst/>
              <a:cxnLst/>
              <a:rect l="l" t="t" r="r" b="b"/>
              <a:pathLst>
                <a:path w="286" h="468" extrusionOk="0">
                  <a:moveTo>
                    <a:pt x="5" y="23"/>
                  </a:moveTo>
                  <a:cubicBezTo>
                    <a:pt x="263" y="457"/>
                    <a:pt x="263" y="457"/>
                    <a:pt x="263" y="457"/>
                  </a:cubicBezTo>
                  <a:cubicBezTo>
                    <a:pt x="268" y="465"/>
                    <a:pt x="278" y="468"/>
                    <a:pt x="286" y="463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5"/>
                    <a:pt x="0" y="15"/>
                    <a:pt x="5" y="23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31"/>
            <p:cNvSpPr/>
            <p:nvPr/>
          </p:nvSpPr>
          <p:spPr>
            <a:xfrm>
              <a:off x="7150369" y="6123996"/>
              <a:ext cx="142938" cy="2511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31"/>
            <p:cNvSpPr/>
            <p:nvPr/>
          </p:nvSpPr>
          <p:spPr>
            <a:xfrm>
              <a:off x="7302965" y="6123996"/>
              <a:ext cx="141006" cy="2511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31"/>
            <p:cNvSpPr/>
            <p:nvPr/>
          </p:nvSpPr>
          <p:spPr>
            <a:xfrm>
              <a:off x="7457492" y="6123996"/>
              <a:ext cx="141006" cy="2511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31"/>
            <p:cNvSpPr/>
            <p:nvPr/>
          </p:nvSpPr>
          <p:spPr>
            <a:xfrm>
              <a:off x="7608155" y="6123996"/>
              <a:ext cx="142938" cy="2511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31"/>
            <p:cNvSpPr/>
            <p:nvPr/>
          </p:nvSpPr>
          <p:spPr>
            <a:xfrm>
              <a:off x="6951417" y="6135585"/>
              <a:ext cx="1703659" cy="108169"/>
            </a:xfrm>
            <a:custGeom>
              <a:avLst/>
              <a:gdLst/>
              <a:ahLst/>
              <a:cxnLst/>
              <a:rect l="l" t="t" r="r" b="b"/>
              <a:pathLst>
                <a:path w="539" h="34" extrusionOk="0">
                  <a:moveTo>
                    <a:pt x="52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522" y="34"/>
                    <a:pt x="522" y="34"/>
                    <a:pt x="522" y="34"/>
                  </a:cubicBezTo>
                  <a:cubicBezTo>
                    <a:pt x="531" y="34"/>
                    <a:pt x="539" y="26"/>
                    <a:pt x="539" y="17"/>
                  </a:cubicBezTo>
                  <a:cubicBezTo>
                    <a:pt x="539" y="17"/>
                    <a:pt x="539" y="17"/>
                    <a:pt x="539" y="17"/>
                  </a:cubicBezTo>
                  <a:cubicBezTo>
                    <a:pt x="539" y="7"/>
                    <a:pt x="531" y="0"/>
                    <a:pt x="522" y="0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31"/>
            <p:cNvSpPr/>
            <p:nvPr/>
          </p:nvSpPr>
          <p:spPr>
            <a:xfrm>
              <a:off x="8108436" y="6176149"/>
              <a:ext cx="141006" cy="38632"/>
            </a:xfrm>
            <a:prstGeom prst="rect">
              <a:avLst/>
            </a:pr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31"/>
            <p:cNvSpPr/>
            <p:nvPr/>
          </p:nvSpPr>
          <p:spPr>
            <a:xfrm>
              <a:off x="8299663" y="6176149"/>
              <a:ext cx="139075" cy="38632"/>
            </a:xfrm>
            <a:prstGeom prst="rect">
              <a:avLst/>
            </a:pr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31"/>
            <p:cNvSpPr/>
            <p:nvPr/>
          </p:nvSpPr>
          <p:spPr>
            <a:xfrm>
              <a:off x="7154233" y="6164560"/>
              <a:ext cx="865350" cy="56016"/>
            </a:xfrm>
            <a:custGeom>
              <a:avLst/>
              <a:gdLst/>
              <a:ahLst/>
              <a:cxnLst/>
              <a:rect l="l" t="t" r="r" b="b"/>
              <a:pathLst>
                <a:path w="274" h="18" extrusionOk="0">
                  <a:moveTo>
                    <a:pt x="5" y="0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272" y="0"/>
                    <a:pt x="274" y="2"/>
                    <a:pt x="274" y="4"/>
                  </a:cubicBezTo>
                  <a:cubicBezTo>
                    <a:pt x="274" y="14"/>
                    <a:pt x="274" y="14"/>
                    <a:pt x="274" y="14"/>
                  </a:cubicBezTo>
                  <a:cubicBezTo>
                    <a:pt x="274" y="16"/>
                    <a:pt x="272" y="18"/>
                    <a:pt x="269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8"/>
                    <a:pt x="0" y="16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31"/>
            <p:cNvSpPr/>
            <p:nvPr/>
          </p:nvSpPr>
          <p:spPr>
            <a:xfrm>
              <a:off x="9655638" y="5310799"/>
              <a:ext cx="741730" cy="1547200"/>
            </a:xfrm>
            <a:custGeom>
              <a:avLst/>
              <a:gdLst/>
              <a:ahLst/>
              <a:cxnLst/>
              <a:rect l="l" t="t" r="r" b="b"/>
              <a:pathLst>
                <a:path w="235" h="490" extrusionOk="0">
                  <a:moveTo>
                    <a:pt x="27" y="231"/>
                  </a:moveTo>
                  <a:cubicBezTo>
                    <a:pt x="27" y="231"/>
                    <a:pt x="60" y="193"/>
                    <a:pt x="102" y="146"/>
                  </a:cubicBezTo>
                  <a:cubicBezTo>
                    <a:pt x="110" y="250"/>
                    <a:pt x="117" y="371"/>
                    <a:pt x="102" y="490"/>
                  </a:cubicBezTo>
                  <a:cubicBezTo>
                    <a:pt x="235" y="490"/>
                    <a:pt x="235" y="490"/>
                    <a:pt x="235" y="490"/>
                  </a:cubicBezTo>
                  <a:cubicBezTo>
                    <a:pt x="227" y="393"/>
                    <a:pt x="211" y="27"/>
                    <a:pt x="219" y="12"/>
                  </a:cubicBezTo>
                  <a:cubicBezTo>
                    <a:pt x="221" y="0"/>
                    <a:pt x="85" y="146"/>
                    <a:pt x="49" y="177"/>
                  </a:cubicBezTo>
                  <a:cubicBezTo>
                    <a:pt x="47" y="179"/>
                    <a:pt x="44" y="181"/>
                    <a:pt x="41" y="183"/>
                  </a:cubicBezTo>
                  <a:cubicBezTo>
                    <a:pt x="26" y="194"/>
                    <a:pt x="12" y="197"/>
                    <a:pt x="0" y="198"/>
                  </a:cubicBezTo>
                  <a:cubicBezTo>
                    <a:pt x="19" y="221"/>
                    <a:pt x="19" y="221"/>
                    <a:pt x="19" y="221"/>
                  </a:cubicBezTo>
                  <a:lnTo>
                    <a:pt x="27" y="231"/>
                  </a:lnTo>
                  <a:close/>
                </a:path>
              </a:pathLst>
            </a:custGeom>
            <a:solidFill>
              <a:srgbClr val="6F49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31"/>
            <p:cNvSpPr/>
            <p:nvPr/>
          </p:nvSpPr>
          <p:spPr>
            <a:xfrm>
              <a:off x="9331131" y="4049472"/>
              <a:ext cx="726275" cy="451355"/>
            </a:xfrm>
            <a:custGeom>
              <a:avLst/>
              <a:gdLst/>
              <a:ahLst/>
              <a:cxnLst/>
              <a:rect l="l" t="t" r="r" b="b"/>
              <a:pathLst>
                <a:path w="726275" h="451355" extrusionOk="0">
                  <a:moveTo>
                    <a:pt x="726275" y="0"/>
                  </a:moveTo>
                  <a:cubicBezTo>
                    <a:pt x="726275" y="0"/>
                    <a:pt x="726275" y="0"/>
                    <a:pt x="726275" y="3182"/>
                  </a:cubicBezTo>
                  <a:cubicBezTo>
                    <a:pt x="723120" y="6363"/>
                    <a:pt x="723120" y="12726"/>
                    <a:pt x="723120" y="19089"/>
                  </a:cubicBezTo>
                  <a:cubicBezTo>
                    <a:pt x="723120" y="19089"/>
                    <a:pt x="723120" y="19089"/>
                    <a:pt x="631628" y="54085"/>
                  </a:cubicBezTo>
                  <a:lnTo>
                    <a:pt x="631628" y="52977"/>
                  </a:lnTo>
                  <a:cubicBezTo>
                    <a:pt x="631628" y="52977"/>
                    <a:pt x="631628" y="52977"/>
                    <a:pt x="101060" y="257925"/>
                  </a:cubicBezTo>
                  <a:cubicBezTo>
                    <a:pt x="101060" y="257925"/>
                    <a:pt x="107377" y="305220"/>
                    <a:pt x="101060" y="358822"/>
                  </a:cubicBezTo>
                  <a:cubicBezTo>
                    <a:pt x="97902" y="406118"/>
                    <a:pt x="63163" y="459719"/>
                    <a:pt x="0" y="450260"/>
                  </a:cubicBezTo>
                  <a:cubicBezTo>
                    <a:pt x="44214" y="447107"/>
                    <a:pt x="78953" y="396658"/>
                    <a:pt x="53688" y="283149"/>
                  </a:cubicBezTo>
                  <a:cubicBezTo>
                    <a:pt x="50530" y="267384"/>
                    <a:pt x="44214" y="251619"/>
                    <a:pt x="41056" y="235854"/>
                  </a:cubicBezTo>
                  <a:cubicBezTo>
                    <a:pt x="41056" y="235854"/>
                    <a:pt x="429507" y="100273"/>
                    <a:pt x="631628" y="30906"/>
                  </a:cubicBezTo>
                  <a:lnTo>
                    <a:pt x="631628" y="31815"/>
                  </a:lnTo>
                  <a:cubicBezTo>
                    <a:pt x="672642" y="19089"/>
                    <a:pt x="704191" y="6363"/>
                    <a:pt x="726275" y="0"/>
                  </a:cubicBezTo>
                  <a:close/>
                </a:path>
              </a:pathLst>
            </a:custGeom>
            <a:solidFill>
              <a:srgbClr val="343232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31"/>
            <p:cNvSpPr/>
            <p:nvPr/>
          </p:nvSpPr>
          <p:spPr>
            <a:xfrm>
              <a:off x="10862878" y="4422268"/>
              <a:ext cx="1035331" cy="2435731"/>
            </a:xfrm>
            <a:custGeom>
              <a:avLst/>
              <a:gdLst/>
              <a:ahLst/>
              <a:cxnLst/>
              <a:rect l="l" t="t" r="r" b="b"/>
              <a:pathLst>
                <a:path w="328" h="772" extrusionOk="0">
                  <a:moveTo>
                    <a:pt x="216" y="13"/>
                  </a:moveTo>
                  <a:cubicBezTo>
                    <a:pt x="273" y="0"/>
                    <a:pt x="322" y="17"/>
                    <a:pt x="327" y="79"/>
                  </a:cubicBezTo>
                  <a:cubicBezTo>
                    <a:pt x="328" y="85"/>
                    <a:pt x="196" y="401"/>
                    <a:pt x="187" y="531"/>
                  </a:cubicBezTo>
                  <a:cubicBezTo>
                    <a:pt x="183" y="582"/>
                    <a:pt x="164" y="687"/>
                    <a:pt x="153" y="772"/>
                  </a:cubicBezTo>
                  <a:cubicBezTo>
                    <a:pt x="0" y="772"/>
                    <a:pt x="0" y="772"/>
                    <a:pt x="0" y="772"/>
                  </a:cubicBezTo>
                  <a:cubicBezTo>
                    <a:pt x="27" y="577"/>
                    <a:pt x="61" y="50"/>
                    <a:pt x="216" y="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31"/>
            <p:cNvSpPr/>
            <p:nvPr/>
          </p:nvSpPr>
          <p:spPr>
            <a:xfrm>
              <a:off x="11127506" y="4594179"/>
              <a:ext cx="770703" cy="2263820"/>
            </a:xfrm>
            <a:custGeom>
              <a:avLst/>
              <a:gdLst/>
              <a:ahLst/>
              <a:cxnLst/>
              <a:rect l="l" t="t" r="r" b="b"/>
              <a:pathLst>
                <a:path w="244" h="717" extrusionOk="0">
                  <a:moveTo>
                    <a:pt x="238" y="0"/>
                  </a:moveTo>
                  <a:cubicBezTo>
                    <a:pt x="241" y="7"/>
                    <a:pt x="243" y="15"/>
                    <a:pt x="243" y="24"/>
                  </a:cubicBezTo>
                  <a:cubicBezTo>
                    <a:pt x="244" y="30"/>
                    <a:pt x="118" y="332"/>
                    <a:pt x="82" y="717"/>
                  </a:cubicBezTo>
                  <a:cubicBezTo>
                    <a:pt x="0" y="717"/>
                    <a:pt x="0" y="717"/>
                    <a:pt x="0" y="717"/>
                  </a:cubicBezTo>
                  <a:cubicBezTo>
                    <a:pt x="20" y="507"/>
                    <a:pt x="47" y="62"/>
                    <a:pt x="238" y="0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31"/>
            <p:cNvSpPr/>
            <p:nvPr/>
          </p:nvSpPr>
          <p:spPr>
            <a:xfrm>
              <a:off x="8989239" y="6278523"/>
              <a:ext cx="2375851" cy="390181"/>
            </a:xfrm>
            <a:custGeom>
              <a:avLst/>
              <a:gdLst/>
              <a:ahLst/>
              <a:cxnLst/>
              <a:rect l="l" t="t" r="r" b="b"/>
              <a:pathLst>
                <a:path w="752" h="124" extrusionOk="0">
                  <a:moveTo>
                    <a:pt x="667" y="24"/>
                  </a:moveTo>
                  <a:cubicBezTo>
                    <a:pt x="642" y="22"/>
                    <a:pt x="0" y="0"/>
                    <a:pt x="148" y="113"/>
                  </a:cubicBezTo>
                  <a:cubicBezTo>
                    <a:pt x="162" y="124"/>
                    <a:pt x="268" y="94"/>
                    <a:pt x="392" y="92"/>
                  </a:cubicBezTo>
                  <a:cubicBezTo>
                    <a:pt x="535" y="90"/>
                    <a:pt x="698" y="115"/>
                    <a:pt x="710" y="113"/>
                  </a:cubicBezTo>
                  <a:cubicBezTo>
                    <a:pt x="733" y="111"/>
                    <a:pt x="752" y="89"/>
                    <a:pt x="741" y="55"/>
                  </a:cubicBezTo>
                  <a:cubicBezTo>
                    <a:pt x="731" y="20"/>
                    <a:pt x="667" y="24"/>
                    <a:pt x="667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9387147" y="6444639"/>
              <a:ext cx="1919997" cy="197021"/>
            </a:xfrm>
            <a:custGeom>
              <a:avLst/>
              <a:gdLst/>
              <a:ahLst/>
              <a:cxnLst/>
              <a:rect l="l" t="t" r="r" b="b"/>
              <a:pathLst>
                <a:path w="608" h="62" extrusionOk="0">
                  <a:moveTo>
                    <a:pt x="179" y="10"/>
                  </a:moveTo>
                  <a:cubicBezTo>
                    <a:pt x="99" y="17"/>
                    <a:pt x="31" y="27"/>
                    <a:pt x="0" y="32"/>
                  </a:cubicBezTo>
                  <a:cubicBezTo>
                    <a:pt x="1" y="40"/>
                    <a:pt x="8" y="50"/>
                    <a:pt x="22" y="60"/>
                  </a:cubicBezTo>
                  <a:cubicBezTo>
                    <a:pt x="23" y="61"/>
                    <a:pt x="25" y="62"/>
                    <a:pt x="27" y="62"/>
                  </a:cubicBezTo>
                  <a:cubicBezTo>
                    <a:pt x="42" y="56"/>
                    <a:pt x="54" y="53"/>
                    <a:pt x="54" y="61"/>
                  </a:cubicBezTo>
                  <a:cubicBezTo>
                    <a:pt x="82" y="58"/>
                    <a:pt x="126" y="50"/>
                    <a:pt x="177" y="45"/>
                  </a:cubicBezTo>
                  <a:cubicBezTo>
                    <a:pt x="205" y="42"/>
                    <a:pt x="235" y="40"/>
                    <a:pt x="266" y="39"/>
                  </a:cubicBezTo>
                  <a:cubicBezTo>
                    <a:pt x="273" y="39"/>
                    <a:pt x="280" y="39"/>
                    <a:pt x="287" y="39"/>
                  </a:cubicBezTo>
                  <a:cubicBezTo>
                    <a:pt x="356" y="39"/>
                    <a:pt x="429" y="45"/>
                    <a:pt x="485" y="50"/>
                  </a:cubicBezTo>
                  <a:cubicBezTo>
                    <a:pt x="486" y="51"/>
                    <a:pt x="487" y="51"/>
                    <a:pt x="488" y="51"/>
                  </a:cubicBezTo>
                  <a:cubicBezTo>
                    <a:pt x="541" y="56"/>
                    <a:pt x="579" y="61"/>
                    <a:pt x="584" y="60"/>
                  </a:cubicBezTo>
                  <a:cubicBezTo>
                    <a:pt x="593" y="59"/>
                    <a:pt x="602" y="55"/>
                    <a:pt x="608" y="49"/>
                  </a:cubicBezTo>
                  <a:cubicBezTo>
                    <a:pt x="586" y="28"/>
                    <a:pt x="545" y="16"/>
                    <a:pt x="493" y="9"/>
                  </a:cubicBezTo>
                  <a:cubicBezTo>
                    <a:pt x="491" y="9"/>
                    <a:pt x="490" y="8"/>
                    <a:pt x="488" y="8"/>
                  </a:cubicBezTo>
                  <a:cubicBezTo>
                    <a:pt x="428" y="1"/>
                    <a:pt x="355" y="0"/>
                    <a:pt x="284" y="3"/>
                  </a:cubicBezTo>
                  <a:cubicBezTo>
                    <a:pt x="248" y="5"/>
                    <a:pt x="212" y="7"/>
                    <a:pt x="179" y="10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8" name="Google Shape;3098;p31"/>
          <p:cNvGrpSpPr/>
          <p:nvPr/>
        </p:nvGrpSpPr>
        <p:grpSpPr>
          <a:xfrm>
            <a:off x="6206790" y="1801104"/>
            <a:ext cx="2290863" cy="2547763"/>
            <a:chOff x="6396670" y="1819456"/>
            <a:chExt cx="2290862" cy="2547762"/>
          </a:xfrm>
        </p:grpSpPr>
        <p:grpSp>
          <p:nvGrpSpPr>
            <p:cNvPr id="3099" name="Google Shape;3099;p31"/>
            <p:cNvGrpSpPr/>
            <p:nvPr/>
          </p:nvGrpSpPr>
          <p:grpSpPr>
            <a:xfrm>
              <a:off x="6396670" y="1819456"/>
              <a:ext cx="2290862" cy="1987603"/>
              <a:chOff x="6396670" y="1819456"/>
              <a:chExt cx="2290862" cy="1987603"/>
            </a:xfrm>
          </p:grpSpPr>
          <p:sp>
            <p:nvSpPr>
              <p:cNvPr id="3100" name="Google Shape;3100;p31"/>
              <p:cNvSpPr/>
              <p:nvPr/>
            </p:nvSpPr>
            <p:spPr>
              <a:xfrm>
                <a:off x="7511195" y="1819456"/>
                <a:ext cx="57948" cy="210543"/>
              </a:xfrm>
              <a:custGeom>
                <a:avLst/>
                <a:gdLst/>
                <a:ahLst/>
                <a:cxnLst/>
                <a:rect l="l" t="t" r="r" b="b"/>
                <a:pathLst>
                  <a:path w="18" h="67" extrusionOk="0">
                    <a:moveTo>
                      <a:pt x="9" y="67"/>
                    </a:moveTo>
                    <a:cubicBezTo>
                      <a:pt x="9" y="67"/>
                      <a:pt x="9" y="67"/>
                      <a:pt x="9" y="67"/>
                    </a:cubicBezTo>
                    <a:cubicBezTo>
                      <a:pt x="4" y="67"/>
                      <a:pt x="0" y="63"/>
                      <a:pt x="0" y="5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8" y="63"/>
                      <a:pt x="14" y="67"/>
                      <a:pt x="9" y="67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31"/>
              <p:cNvSpPr/>
              <p:nvPr/>
            </p:nvSpPr>
            <p:spPr>
              <a:xfrm>
                <a:off x="7843428" y="1950804"/>
                <a:ext cx="92717" cy="142938"/>
              </a:xfrm>
              <a:custGeom>
                <a:avLst/>
                <a:gdLst/>
                <a:ahLst/>
                <a:cxnLst/>
                <a:rect l="l" t="t" r="r" b="b"/>
                <a:pathLst>
                  <a:path w="29" h="45" extrusionOk="0">
                    <a:moveTo>
                      <a:pt x="7" y="43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2" y="42"/>
                      <a:pt x="0" y="36"/>
                      <a:pt x="2" y="32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2"/>
                      <a:pt x="18" y="0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7" y="3"/>
                      <a:pt x="29" y="9"/>
                      <a:pt x="28" y="13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7" y="43"/>
                      <a:pt x="12" y="45"/>
                      <a:pt x="7" y="43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31"/>
              <p:cNvSpPr/>
              <p:nvPr/>
            </p:nvSpPr>
            <p:spPr>
              <a:xfrm>
                <a:off x="8137030" y="2080221"/>
                <a:ext cx="164185" cy="183501"/>
              </a:xfrm>
              <a:custGeom>
                <a:avLst/>
                <a:gdLst/>
                <a:ahLst/>
                <a:cxnLst/>
                <a:rect l="l" t="t" r="r" b="b"/>
                <a:pathLst>
                  <a:path w="52" h="58" extrusionOk="0">
                    <a:moveTo>
                      <a:pt x="4" y="54"/>
                    </a:moveTo>
                    <a:cubicBezTo>
                      <a:pt x="4" y="54"/>
                      <a:pt x="4" y="54"/>
                      <a:pt x="4" y="54"/>
                    </a:cubicBezTo>
                    <a:cubicBezTo>
                      <a:pt x="1" y="51"/>
                      <a:pt x="0" y="46"/>
                      <a:pt x="3" y="4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8" y="1"/>
                      <a:pt x="44" y="0"/>
                      <a:pt x="47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1" y="7"/>
                      <a:pt x="52" y="12"/>
                      <a:pt x="48" y="16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4" y="57"/>
                      <a:pt x="8" y="58"/>
                      <a:pt x="4" y="54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31"/>
              <p:cNvSpPr/>
              <p:nvPr/>
            </p:nvSpPr>
            <p:spPr>
              <a:xfrm>
                <a:off x="8355299" y="2422111"/>
                <a:ext cx="129416" cy="100443"/>
              </a:xfrm>
              <a:custGeom>
                <a:avLst/>
                <a:gdLst/>
                <a:ahLst/>
                <a:cxnLst/>
                <a:rect l="l" t="t" r="r" b="b"/>
                <a:pathLst>
                  <a:path w="41" h="32" extrusionOk="0">
                    <a:moveTo>
                      <a:pt x="2" y="27"/>
                    </a:moveTo>
                    <a:cubicBezTo>
                      <a:pt x="2" y="27"/>
                      <a:pt x="2" y="27"/>
                      <a:pt x="2" y="27"/>
                    </a:cubicBezTo>
                    <a:cubicBezTo>
                      <a:pt x="0" y="22"/>
                      <a:pt x="1" y="17"/>
                      <a:pt x="6" y="14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30" y="0"/>
                      <a:pt x="36" y="2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1" y="10"/>
                      <a:pt x="39" y="16"/>
                      <a:pt x="35" y="18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1" y="32"/>
                      <a:pt x="5" y="31"/>
                      <a:pt x="2" y="27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31"/>
              <p:cNvSpPr/>
              <p:nvPr/>
            </p:nvSpPr>
            <p:spPr>
              <a:xfrm>
                <a:off x="8473126" y="2752412"/>
                <a:ext cx="214406" cy="88853"/>
              </a:xfrm>
              <a:custGeom>
                <a:avLst/>
                <a:gdLst/>
                <a:ahLst/>
                <a:cxnLst/>
                <a:rect l="l" t="t" r="r" b="b"/>
                <a:pathLst>
                  <a:path w="68" h="28" extrusionOk="0"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0" y="15"/>
                      <a:pt x="3" y="10"/>
                      <a:pt x="8" y="9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61" y="0"/>
                      <a:pt x="66" y="3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8" y="13"/>
                      <a:pt x="64" y="18"/>
                      <a:pt x="59" y="19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7" y="28"/>
                      <a:pt x="2" y="25"/>
                      <a:pt x="1" y="20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31"/>
              <p:cNvSpPr/>
              <p:nvPr/>
            </p:nvSpPr>
            <p:spPr>
              <a:xfrm>
                <a:off x="8473126" y="3119413"/>
                <a:ext cx="110100" cy="69537"/>
              </a:xfrm>
              <a:custGeom>
                <a:avLst/>
                <a:gdLst/>
                <a:ahLst/>
                <a:cxnLst/>
                <a:rect l="l" t="t" r="r" b="b"/>
                <a:pathLst>
                  <a:path w="35" h="22" extrusionOk="0">
                    <a:moveTo>
                      <a:pt x="23" y="21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3" y="18"/>
                      <a:pt x="0" y="13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3"/>
                      <a:pt x="6" y="0"/>
                      <a:pt x="11" y="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31" y="4"/>
                      <a:pt x="35" y="9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19"/>
                      <a:pt x="28" y="22"/>
                      <a:pt x="23" y="21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31"/>
              <p:cNvSpPr/>
              <p:nvPr/>
            </p:nvSpPr>
            <p:spPr>
              <a:xfrm>
                <a:off x="8351436" y="3434262"/>
                <a:ext cx="198954" cy="142938"/>
              </a:xfrm>
              <a:custGeom>
                <a:avLst/>
                <a:gdLst/>
                <a:ahLst/>
                <a:cxnLst/>
                <a:rect l="l" t="t" r="r" b="b"/>
                <a:pathLst>
                  <a:path w="63" h="45" extrusionOk="0">
                    <a:moveTo>
                      <a:pt x="48" y="43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2" y="16"/>
                      <a:pt x="0" y="10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2"/>
                      <a:pt x="11" y="0"/>
                      <a:pt x="15" y="3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62" y="30"/>
                      <a:pt x="63" y="35"/>
                      <a:pt x="61" y="40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58" y="44"/>
                      <a:pt x="53" y="45"/>
                      <a:pt x="48" y="43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31"/>
              <p:cNvSpPr/>
              <p:nvPr/>
            </p:nvSpPr>
            <p:spPr>
              <a:xfrm>
                <a:off x="8135099" y="3696958"/>
                <a:ext cx="104306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5" extrusionOk="0">
                    <a:moveTo>
                      <a:pt x="16" y="31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2"/>
                      <a:pt x="1" y="6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0"/>
                      <a:pt x="14" y="0"/>
                      <a:pt x="17" y="4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3" y="23"/>
                      <a:pt x="33" y="29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5" y="35"/>
                      <a:pt x="19" y="34"/>
                      <a:pt x="16" y="31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31"/>
              <p:cNvSpPr/>
              <p:nvPr/>
            </p:nvSpPr>
            <p:spPr>
              <a:xfrm>
                <a:off x="6833209" y="3691163"/>
                <a:ext cx="110100" cy="11589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7" extrusionOk="0">
                    <a:moveTo>
                      <a:pt x="5" y="34"/>
                    </a:moveTo>
                    <a:cubicBezTo>
                      <a:pt x="5" y="34"/>
                      <a:pt x="5" y="34"/>
                      <a:pt x="5" y="34"/>
                    </a:cubicBezTo>
                    <a:cubicBezTo>
                      <a:pt x="1" y="31"/>
                      <a:pt x="0" y="25"/>
                      <a:pt x="4" y="2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1" y="1"/>
                      <a:pt x="26" y="0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4" y="7"/>
                      <a:pt x="35" y="12"/>
                      <a:pt x="31" y="16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4" y="37"/>
                      <a:pt x="8" y="37"/>
                      <a:pt x="5" y="34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31"/>
              <p:cNvSpPr/>
              <p:nvPr/>
            </p:nvSpPr>
            <p:spPr>
              <a:xfrm>
                <a:off x="6526086" y="3428467"/>
                <a:ext cx="198954" cy="142938"/>
              </a:xfrm>
              <a:custGeom>
                <a:avLst/>
                <a:gdLst/>
                <a:ahLst/>
                <a:cxnLst/>
                <a:rect l="l" t="t" r="r" b="b"/>
                <a:pathLst>
                  <a:path w="63" h="45" extrusionOk="0">
                    <a:moveTo>
                      <a:pt x="3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0" y="35"/>
                      <a:pt x="2" y="29"/>
                      <a:pt x="6" y="27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3" y="10"/>
                      <a:pt x="62" y="16"/>
                      <a:pt x="57" y="18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5"/>
                      <a:pt x="5" y="44"/>
                      <a:pt x="3" y="39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31"/>
              <p:cNvSpPr/>
              <p:nvPr/>
            </p:nvSpPr>
            <p:spPr>
              <a:xfrm>
                <a:off x="6454618" y="3113619"/>
                <a:ext cx="154526" cy="75332"/>
              </a:xfrm>
              <a:custGeom>
                <a:avLst/>
                <a:gdLst/>
                <a:ahLst/>
                <a:cxnLst/>
                <a:rect l="l" t="t" r="r" b="b"/>
                <a:pathLst>
                  <a:path w="49" h="24" extrusionOk="0"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4" y="6"/>
                      <a:pt x="9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3" y="0"/>
                      <a:pt x="48" y="3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9" y="13"/>
                      <a:pt x="46" y="17"/>
                      <a:pt x="41" y="18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7" y="24"/>
                      <a:pt x="2" y="21"/>
                      <a:pt x="1" y="16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31"/>
              <p:cNvSpPr/>
              <p:nvPr/>
            </p:nvSpPr>
            <p:spPr>
              <a:xfrm>
                <a:off x="6396670" y="2744685"/>
                <a:ext cx="214406" cy="90784"/>
              </a:xfrm>
              <a:custGeom>
                <a:avLst/>
                <a:gdLst/>
                <a:ahLst/>
                <a:cxnLst/>
                <a:rect l="l" t="t" r="r" b="b"/>
                <a:pathLst>
                  <a:path w="68" h="29" extrusionOk="0">
                    <a:moveTo>
                      <a:pt x="56" y="28"/>
                    </a:moveTo>
                    <a:cubicBezTo>
                      <a:pt x="9" y="19"/>
                      <a:pt x="9" y="19"/>
                      <a:pt x="9" y="19"/>
                    </a:cubicBezTo>
                    <a:cubicBezTo>
                      <a:pt x="4" y="18"/>
                      <a:pt x="0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4"/>
                      <a:pt x="7" y="0"/>
                      <a:pt x="12" y="1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5" y="11"/>
                      <a:pt x="68" y="16"/>
                      <a:pt x="67" y="20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6" y="25"/>
                      <a:pt x="61" y="29"/>
                      <a:pt x="56" y="28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31"/>
              <p:cNvSpPr/>
              <p:nvPr/>
            </p:nvSpPr>
            <p:spPr>
              <a:xfrm>
                <a:off x="6599487" y="2412453"/>
                <a:ext cx="133279" cy="104306"/>
              </a:xfrm>
              <a:custGeom>
                <a:avLst/>
                <a:gdLst/>
                <a:ahLst/>
                <a:cxnLst/>
                <a:rect l="l" t="t" r="r" b="b"/>
                <a:pathLst>
                  <a:path w="42" h="33" extrusionOk="0">
                    <a:moveTo>
                      <a:pt x="27" y="31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1" y="16"/>
                      <a:pt x="0" y="10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2"/>
                      <a:pt x="10" y="0"/>
                      <a:pt x="15" y="3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0" y="18"/>
                      <a:pt x="42" y="23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7" y="32"/>
                      <a:pt x="31" y="33"/>
                      <a:pt x="27" y="31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31"/>
              <p:cNvSpPr/>
              <p:nvPr/>
            </p:nvSpPr>
            <p:spPr>
              <a:xfrm>
                <a:off x="6788783" y="2078288"/>
                <a:ext cx="160322" cy="179638"/>
              </a:xfrm>
              <a:custGeom>
                <a:avLst/>
                <a:gdLst/>
                <a:ahLst/>
                <a:cxnLst/>
                <a:rect l="l" t="t" r="r" b="b"/>
                <a:pathLst>
                  <a:path w="51" h="57" extrusionOk="0">
                    <a:moveTo>
                      <a:pt x="34" y="53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0" y="12"/>
                      <a:pt x="0" y="6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8" y="0"/>
                      <a:pt x="14" y="0"/>
                      <a:pt x="17" y="4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51" y="45"/>
                      <a:pt x="51" y="51"/>
                      <a:pt x="47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3" y="57"/>
                      <a:pt x="37" y="57"/>
                      <a:pt x="34" y="53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p31"/>
              <p:cNvSpPr/>
              <p:nvPr/>
            </p:nvSpPr>
            <p:spPr>
              <a:xfrm>
                <a:off x="7165442" y="1950804"/>
                <a:ext cx="81127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44" extrusionOk="0">
                    <a:moveTo>
                      <a:pt x="7" y="36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8"/>
                      <a:pt x="3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12" y="0"/>
                      <a:pt x="17" y="3"/>
                      <a:pt x="19" y="8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6"/>
                      <a:pt x="23" y="41"/>
                      <a:pt x="19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4" y="44"/>
                      <a:pt x="9" y="41"/>
                      <a:pt x="7" y="36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15" name="Google Shape;3115;p31"/>
            <p:cNvSpPr/>
            <p:nvPr/>
          </p:nvSpPr>
          <p:spPr>
            <a:xfrm>
              <a:off x="6784920" y="2254063"/>
              <a:ext cx="1551063" cy="1657301"/>
            </a:xfrm>
            <a:custGeom>
              <a:avLst/>
              <a:gdLst/>
              <a:ahLst/>
              <a:cxnLst/>
              <a:rect l="l" t="t" r="r" b="b"/>
              <a:pathLst>
                <a:path w="491" h="525" extrusionOk="0">
                  <a:moveTo>
                    <a:pt x="156" y="525"/>
                  </a:moveTo>
                  <a:cubicBezTo>
                    <a:pt x="156" y="525"/>
                    <a:pt x="151" y="459"/>
                    <a:pt x="111" y="405"/>
                  </a:cubicBezTo>
                  <a:cubicBezTo>
                    <a:pt x="111" y="405"/>
                    <a:pt x="0" y="329"/>
                    <a:pt x="44" y="150"/>
                  </a:cubicBezTo>
                  <a:cubicBezTo>
                    <a:pt x="44" y="150"/>
                    <a:pt x="87" y="4"/>
                    <a:pt x="245" y="0"/>
                  </a:cubicBezTo>
                  <a:cubicBezTo>
                    <a:pt x="403" y="4"/>
                    <a:pt x="447" y="150"/>
                    <a:pt x="447" y="150"/>
                  </a:cubicBezTo>
                  <a:cubicBezTo>
                    <a:pt x="491" y="329"/>
                    <a:pt x="379" y="405"/>
                    <a:pt x="379" y="405"/>
                  </a:cubicBezTo>
                  <a:cubicBezTo>
                    <a:pt x="339" y="459"/>
                    <a:pt x="334" y="525"/>
                    <a:pt x="334" y="525"/>
                  </a:cubicBezTo>
                  <a:lnTo>
                    <a:pt x="156" y="525"/>
                  </a:lnTo>
                  <a:close/>
                </a:path>
              </a:pathLst>
            </a:custGeom>
            <a:solidFill>
              <a:srgbClr val="C39D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6" name="Google Shape;3116;p31"/>
            <p:cNvGrpSpPr/>
            <p:nvPr/>
          </p:nvGrpSpPr>
          <p:grpSpPr>
            <a:xfrm>
              <a:off x="7231116" y="3244966"/>
              <a:ext cx="652876" cy="670260"/>
              <a:chOff x="7231116" y="3244966"/>
              <a:chExt cx="652876" cy="670260"/>
            </a:xfrm>
          </p:grpSpPr>
          <p:sp>
            <p:nvSpPr>
              <p:cNvPr id="3117" name="Google Shape;3117;p31"/>
              <p:cNvSpPr/>
              <p:nvPr/>
            </p:nvSpPr>
            <p:spPr>
              <a:xfrm>
                <a:off x="7231116" y="3262351"/>
                <a:ext cx="280081" cy="647081"/>
              </a:xfrm>
              <a:custGeom>
                <a:avLst/>
                <a:gdLst/>
                <a:ahLst/>
                <a:cxnLst/>
                <a:rect l="l" t="t" r="r" b="b"/>
                <a:pathLst>
                  <a:path w="89" h="205" extrusionOk="0">
                    <a:moveTo>
                      <a:pt x="77" y="205"/>
                    </a:moveTo>
                    <a:cubicBezTo>
                      <a:pt x="77" y="205"/>
                      <a:pt x="77" y="205"/>
                      <a:pt x="77" y="205"/>
                    </a:cubicBezTo>
                    <a:cubicBezTo>
                      <a:pt x="76" y="205"/>
                      <a:pt x="74" y="204"/>
                      <a:pt x="74" y="202"/>
                    </a:cubicBezTo>
                    <a:cubicBezTo>
                      <a:pt x="75" y="200"/>
                      <a:pt x="83" y="34"/>
                      <a:pt x="3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89" y="29"/>
                      <a:pt x="81" y="195"/>
                      <a:pt x="80" y="202"/>
                    </a:cubicBezTo>
                    <a:cubicBezTo>
                      <a:pt x="80" y="204"/>
                      <a:pt x="79" y="205"/>
                      <a:pt x="77" y="2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p31"/>
              <p:cNvSpPr/>
              <p:nvPr/>
            </p:nvSpPr>
            <p:spPr>
              <a:xfrm>
                <a:off x="7594253" y="3244966"/>
                <a:ext cx="289738" cy="67026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12" extrusionOk="0">
                    <a:moveTo>
                      <a:pt x="17" y="212"/>
                    </a:moveTo>
                    <a:cubicBezTo>
                      <a:pt x="16" y="212"/>
                      <a:pt x="14" y="211"/>
                      <a:pt x="14" y="209"/>
                    </a:cubicBezTo>
                    <a:cubicBezTo>
                      <a:pt x="14" y="208"/>
                      <a:pt x="0" y="76"/>
                      <a:pt x="87" y="1"/>
                    </a:cubicBezTo>
                    <a:cubicBezTo>
                      <a:pt x="88" y="0"/>
                      <a:pt x="90" y="0"/>
                      <a:pt x="91" y="1"/>
                    </a:cubicBezTo>
                    <a:cubicBezTo>
                      <a:pt x="92" y="2"/>
                      <a:pt x="92" y="4"/>
                      <a:pt x="91" y="5"/>
                    </a:cubicBezTo>
                    <a:cubicBezTo>
                      <a:pt x="6" y="79"/>
                      <a:pt x="20" y="207"/>
                      <a:pt x="20" y="209"/>
                    </a:cubicBezTo>
                    <a:cubicBezTo>
                      <a:pt x="20" y="210"/>
                      <a:pt x="19" y="212"/>
                      <a:pt x="18" y="212"/>
                    </a:cubicBezTo>
                    <a:cubicBezTo>
                      <a:pt x="17" y="212"/>
                      <a:pt x="17" y="212"/>
                      <a:pt x="17" y="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31"/>
              <p:cNvSpPr/>
              <p:nvPr/>
            </p:nvSpPr>
            <p:spPr>
              <a:xfrm>
                <a:off x="7345080" y="3252693"/>
                <a:ext cx="451992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5" extrusionOk="0">
                    <a:moveTo>
                      <a:pt x="112" y="35"/>
                    </a:moveTo>
                    <a:cubicBezTo>
                      <a:pt x="111" y="35"/>
                      <a:pt x="109" y="34"/>
                      <a:pt x="107" y="34"/>
                    </a:cubicBezTo>
                    <a:cubicBezTo>
                      <a:pt x="101" y="31"/>
                      <a:pt x="100" y="25"/>
                      <a:pt x="99" y="20"/>
                    </a:cubicBezTo>
                    <a:cubicBezTo>
                      <a:pt x="99" y="15"/>
                      <a:pt x="98" y="12"/>
                      <a:pt x="95" y="11"/>
                    </a:cubicBezTo>
                    <a:cubicBezTo>
                      <a:pt x="89" y="9"/>
                      <a:pt x="87" y="12"/>
                      <a:pt x="85" y="19"/>
                    </a:cubicBezTo>
                    <a:cubicBezTo>
                      <a:pt x="83" y="24"/>
                      <a:pt x="82" y="29"/>
                      <a:pt x="76" y="30"/>
                    </a:cubicBezTo>
                    <a:cubicBezTo>
                      <a:pt x="73" y="31"/>
                      <a:pt x="70" y="31"/>
                      <a:pt x="67" y="29"/>
                    </a:cubicBezTo>
                    <a:cubicBezTo>
                      <a:pt x="63" y="27"/>
                      <a:pt x="62" y="22"/>
                      <a:pt x="61" y="17"/>
                    </a:cubicBezTo>
                    <a:cubicBezTo>
                      <a:pt x="60" y="13"/>
                      <a:pt x="60" y="10"/>
                      <a:pt x="58" y="9"/>
                    </a:cubicBezTo>
                    <a:cubicBezTo>
                      <a:pt x="55" y="7"/>
                      <a:pt x="53" y="6"/>
                      <a:pt x="51" y="7"/>
                    </a:cubicBezTo>
                    <a:cubicBezTo>
                      <a:pt x="49" y="8"/>
                      <a:pt x="47" y="11"/>
                      <a:pt x="46" y="15"/>
                    </a:cubicBezTo>
                    <a:cubicBezTo>
                      <a:pt x="44" y="18"/>
                      <a:pt x="43" y="22"/>
                      <a:pt x="40" y="24"/>
                    </a:cubicBezTo>
                    <a:cubicBezTo>
                      <a:pt x="34" y="29"/>
                      <a:pt x="30" y="31"/>
                      <a:pt x="27" y="29"/>
                    </a:cubicBezTo>
                    <a:cubicBezTo>
                      <a:pt x="24" y="28"/>
                      <a:pt x="24" y="25"/>
                      <a:pt x="23" y="22"/>
                    </a:cubicBezTo>
                    <a:cubicBezTo>
                      <a:pt x="22" y="19"/>
                      <a:pt x="22" y="16"/>
                      <a:pt x="19" y="15"/>
                    </a:cubicBezTo>
                    <a:cubicBezTo>
                      <a:pt x="15" y="14"/>
                      <a:pt x="12" y="14"/>
                      <a:pt x="10" y="15"/>
                    </a:cubicBezTo>
                    <a:cubicBezTo>
                      <a:pt x="8" y="17"/>
                      <a:pt x="6" y="22"/>
                      <a:pt x="7" y="29"/>
                    </a:cubicBezTo>
                    <a:cubicBezTo>
                      <a:pt x="7" y="31"/>
                      <a:pt x="5" y="32"/>
                      <a:pt x="4" y="32"/>
                    </a:cubicBezTo>
                    <a:cubicBezTo>
                      <a:pt x="2" y="32"/>
                      <a:pt x="1" y="31"/>
                      <a:pt x="1" y="29"/>
                    </a:cubicBezTo>
                    <a:cubicBezTo>
                      <a:pt x="0" y="20"/>
                      <a:pt x="2" y="14"/>
                      <a:pt x="7" y="10"/>
                    </a:cubicBezTo>
                    <a:cubicBezTo>
                      <a:pt x="10" y="9"/>
                      <a:pt x="14" y="7"/>
                      <a:pt x="21" y="10"/>
                    </a:cubicBezTo>
                    <a:cubicBezTo>
                      <a:pt x="27" y="12"/>
                      <a:pt x="28" y="18"/>
                      <a:pt x="29" y="21"/>
                    </a:cubicBezTo>
                    <a:cubicBezTo>
                      <a:pt x="29" y="22"/>
                      <a:pt x="29" y="23"/>
                      <a:pt x="30" y="24"/>
                    </a:cubicBezTo>
                    <a:cubicBezTo>
                      <a:pt x="30" y="23"/>
                      <a:pt x="32" y="23"/>
                      <a:pt x="36" y="19"/>
                    </a:cubicBezTo>
                    <a:cubicBezTo>
                      <a:pt x="38" y="18"/>
                      <a:pt x="39" y="15"/>
                      <a:pt x="40" y="12"/>
                    </a:cubicBezTo>
                    <a:cubicBezTo>
                      <a:pt x="42" y="8"/>
                      <a:pt x="44" y="3"/>
                      <a:pt x="49" y="1"/>
                    </a:cubicBezTo>
                    <a:cubicBezTo>
                      <a:pt x="52" y="0"/>
                      <a:pt x="56" y="1"/>
                      <a:pt x="60" y="3"/>
                    </a:cubicBezTo>
                    <a:cubicBezTo>
                      <a:pt x="65" y="6"/>
                      <a:pt x="66" y="11"/>
                      <a:pt x="67" y="16"/>
                    </a:cubicBezTo>
                    <a:cubicBezTo>
                      <a:pt x="68" y="19"/>
                      <a:pt x="68" y="23"/>
                      <a:pt x="70" y="24"/>
                    </a:cubicBezTo>
                    <a:cubicBezTo>
                      <a:pt x="71" y="25"/>
                      <a:pt x="73" y="25"/>
                      <a:pt x="75" y="25"/>
                    </a:cubicBezTo>
                    <a:cubicBezTo>
                      <a:pt x="77" y="24"/>
                      <a:pt x="78" y="21"/>
                      <a:pt x="79" y="17"/>
                    </a:cubicBezTo>
                    <a:cubicBezTo>
                      <a:pt x="81" y="11"/>
                      <a:pt x="85" y="2"/>
                      <a:pt x="97" y="5"/>
                    </a:cubicBezTo>
                    <a:cubicBezTo>
                      <a:pt x="104" y="8"/>
                      <a:pt x="105" y="14"/>
                      <a:pt x="105" y="19"/>
                    </a:cubicBezTo>
                    <a:cubicBezTo>
                      <a:pt x="106" y="24"/>
                      <a:pt x="106" y="27"/>
                      <a:pt x="109" y="28"/>
                    </a:cubicBezTo>
                    <a:cubicBezTo>
                      <a:pt x="110" y="28"/>
                      <a:pt x="112" y="29"/>
                      <a:pt x="113" y="28"/>
                    </a:cubicBezTo>
                    <a:cubicBezTo>
                      <a:pt x="115" y="28"/>
                      <a:pt x="115" y="25"/>
                      <a:pt x="116" y="22"/>
                    </a:cubicBezTo>
                    <a:cubicBezTo>
                      <a:pt x="117" y="17"/>
                      <a:pt x="119" y="12"/>
                      <a:pt x="124" y="10"/>
                    </a:cubicBezTo>
                    <a:cubicBezTo>
                      <a:pt x="129" y="8"/>
                      <a:pt x="133" y="10"/>
                      <a:pt x="135" y="11"/>
                    </a:cubicBezTo>
                    <a:cubicBezTo>
                      <a:pt x="142" y="16"/>
                      <a:pt x="143" y="27"/>
                      <a:pt x="143" y="29"/>
                    </a:cubicBezTo>
                    <a:cubicBezTo>
                      <a:pt x="143" y="31"/>
                      <a:pt x="141" y="32"/>
                      <a:pt x="140" y="32"/>
                    </a:cubicBezTo>
                    <a:cubicBezTo>
                      <a:pt x="138" y="32"/>
                      <a:pt x="137" y="31"/>
                      <a:pt x="137" y="29"/>
                    </a:cubicBezTo>
                    <a:cubicBezTo>
                      <a:pt x="137" y="26"/>
                      <a:pt x="136" y="19"/>
                      <a:pt x="132" y="16"/>
                    </a:cubicBezTo>
                    <a:cubicBezTo>
                      <a:pt x="131" y="15"/>
                      <a:pt x="129" y="14"/>
                      <a:pt x="126" y="15"/>
                    </a:cubicBezTo>
                    <a:cubicBezTo>
                      <a:pt x="124" y="16"/>
                      <a:pt x="123" y="19"/>
                      <a:pt x="122" y="23"/>
                    </a:cubicBezTo>
                    <a:cubicBezTo>
                      <a:pt x="121" y="27"/>
                      <a:pt x="120" y="32"/>
                      <a:pt x="116" y="34"/>
                    </a:cubicBezTo>
                    <a:cubicBezTo>
                      <a:pt x="115" y="34"/>
                      <a:pt x="113" y="35"/>
                      <a:pt x="112" y="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20" name="Google Shape;3120;p31"/>
            <p:cNvSpPr/>
            <p:nvPr/>
          </p:nvSpPr>
          <p:spPr>
            <a:xfrm>
              <a:off x="7331558" y="4203033"/>
              <a:ext cx="461649" cy="164185"/>
            </a:xfrm>
            <a:custGeom>
              <a:avLst/>
              <a:gdLst/>
              <a:ahLst/>
              <a:cxnLst/>
              <a:rect l="l" t="t" r="r" b="b"/>
              <a:pathLst>
                <a:path w="146" h="52" extrusionOk="0">
                  <a:moveTo>
                    <a:pt x="144" y="3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10"/>
                    <a:pt x="8" y="27"/>
                    <a:pt x="18" y="34"/>
                  </a:cubicBezTo>
                  <a:cubicBezTo>
                    <a:pt x="29" y="41"/>
                    <a:pt x="46" y="52"/>
                    <a:pt x="73" y="52"/>
                  </a:cubicBezTo>
                  <a:cubicBezTo>
                    <a:pt x="100" y="52"/>
                    <a:pt x="117" y="41"/>
                    <a:pt x="127" y="34"/>
                  </a:cubicBezTo>
                  <a:cubicBezTo>
                    <a:pt x="138" y="27"/>
                    <a:pt x="146" y="10"/>
                    <a:pt x="144" y="3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7269748" y="3909432"/>
              <a:ext cx="579476" cy="314848"/>
            </a:xfrm>
            <a:custGeom>
              <a:avLst/>
              <a:gdLst/>
              <a:ahLst/>
              <a:cxnLst/>
              <a:rect l="l" t="t" r="r" b="b"/>
              <a:pathLst>
                <a:path w="184" h="100" extrusionOk="0">
                  <a:moveTo>
                    <a:pt x="175" y="100"/>
                  </a:moveTo>
                  <a:cubicBezTo>
                    <a:pt x="9" y="100"/>
                    <a:pt x="9" y="100"/>
                    <a:pt x="9" y="100"/>
                  </a:cubicBezTo>
                  <a:cubicBezTo>
                    <a:pt x="4" y="100"/>
                    <a:pt x="0" y="96"/>
                    <a:pt x="0" y="9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80" y="0"/>
                    <a:pt x="184" y="4"/>
                    <a:pt x="184" y="9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4" y="96"/>
                    <a:pt x="180" y="100"/>
                    <a:pt x="175" y="100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7250432" y="3895912"/>
              <a:ext cx="616175" cy="65674"/>
            </a:xfrm>
            <a:custGeom>
              <a:avLst/>
              <a:gdLst/>
              <a:ahLst/>
              <a:cxnLst/>
              <a:rect l="l" t="t" r="r" b="b"/>
              <a:pathLst>
                <a:path w="195" h="21" extrusionOk="0">
                  <a:moveTo>
                    <a:pt x="18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0" y="18"/>
                    <a:pt x="0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1" y="0"/>
                    <a:pt x="195" y="3"/>
                    <a:pt x="195" y="7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8"/>
                    <a:pt x="191" y="21"/>
                    <a:pt x="187" y="21"/>
                  </a:cubicBezTo>
                  <a:close/>
                </a:path>
              </a:pathLst>
            </a:custGeom>
            <a:solidFill>
              <a:srgbClr val="C3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7252363" y="3986696"/>
              <a:ext cx="614244" cy="67605"/>
            </a:xfrm>
            <a:custGeom>
              <a:avLst/>
              <a:gdLst/>
              <a:ahLst/>
              <a:cxnLst/>
              <a:rect l="l" t="t" r="r" b="b"/>
              <a:pathLst>
                <a:path w="194" h="21" extrusionOk="0">
                  <a:moveTo>
                    <a:pt x="18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0" y="18"/>
                    <a:pt x="0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1" y="0"/>
                    <a:pt x="194" y="3"/>
                    <a:pt x="194" y="7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8"/>
                    <a:pt x="191" y="21"/>
                    <a:pt x="187" y="21"/>
                  </a:cubicBezTo>
                  <a:close/>
                </a:path>
              </a:pathLst>
            </a:custGeom>
            <a:solidFill>
              <a:srgbClr val="C3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31"/>
            <p:cNvSpPr/>
            <p:nvPr/>
          </p:nvSpPr>
          <p:spPr>
            <a:xfrm>
              <a:off x="7252363" y="4079412"/>
              <a:ext cx="616175" cy="65674"/>
            </a:xfrm>
            <a:custGeom>
              <a:avLst/>
              <a:gdLst/>
              <a:ahLst/>
              <a:cxnLst/>
              <a:rect l="l" t="t" r="r" b="b"/>
              <a:pathLst>
                <a:path w="195" h="21" extrusionOk="0">
                  <a:moveTo>
                    <a:pt x="18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0" y="18"/>
                    <a:pt x="0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2" y="0"/>
                    <a:pt x="195" y="3"/>
                    <a:pt x="195" y="7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8"/>
                    <a:pt x="192" y="21"/>
                    <a:pt x="188" y="21"/>
                  </a:cubicBezTo>
                  <a:close/>
                </a:path>
              </a:pathLst>
            </a:custGeom>
            <a:solidFill>
              <a:srgbClr val="C3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7256226" y="4170197"/>
              <a:ext cx="612313" cy="67605"/>
            </a:xfrm>
            <a:custGeom>
              <a:avLst/>
              <a:gdLst/>
              <a:ahLst/>
              <a:cxnLst/>
              <a:rect l="l" t="t" r="r" b="b"/>
              <a:pathLst>
                <a:path w="194" h="21" extrusionOk="0">
                  <a:moveTo>
                    <a:pt x="18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0" y="18"/>
                    <a:pt x="0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1" y="0"/>
                    <a:pt x="194" y="3"/>
                    <a:pt x="194" y="7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8"/>
                    <a:pt x="191" y="21"/>
                    <a:pt x="187" y="21"/>
                  </a:cubicBezTo>
                  <a:close/>
                </a:path>
              </a:pathLst>
            </a:custGeom>
            <a:solidFill>
              <a:srgbClr val="C3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6" name="Google Shape;3126;p31"/>
          <p:cNvSpPr/>
          <p:nvPr/>
        </p:nvSpPr>
        <p:spPr>
          <a:xfrm>
            <a:off x="1467229" y="1982243"/>
            <a:ext cx="277025" cy="376541"/>
          </a:xfrm>
          <a:custGeom>
            <a:avLst/>
            <a:gdLst/>
            <a:ahLst/>
            <a:cxnLst/>
            <a:rect l="l" t="t" r="r" b="b"/>
            <a:pathLst>
              <a:path w="364" h="498" extrusionOk="0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7" name="Google Shape;3127;p31"/>
          <p:cNvSpPr txBox="1"/>
          <p:nvPr/>
        </p:nvSpPr>
        <p:spPr>
          <a:xfrm>
            <a:off x="1757364" y="2001236"/>
            <a:ext cx="28930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Put Your Great Ideas</a:t>
            </a:r>
            <a:endParaRPr/>
          </a:p>
        </p:txBody>
      </p:sp>
      <p:sp>
        <p:nvSpPr>
          <p:cNvPr id="3128" name="Google Shape;3128;p31"/>
          <p:cNvSpPr/>
          <p:nvPr/>
        </p:nvSpPr>
        <p:spPr>
          <a:xfrm>
            <a:off x="1409113" y="2501107"/>
            <a:ext cx="3241263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 eget diam eu volutpat. Nunc elit lacus.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9" name="Google Shape;3129;p31"/>
          <p:cNvSpPr txBox="1"/>
          <p:nvPr/>
        </p:nvSpPr>
        <p:spPr>
          <a:xfrm>
            <a:off x="1409114" y="4194827"/>
            <a:ext cx="797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32%</a:t>
            </a:r>
            <a:endParaRPr/>
          </a:p>
        </p:txBody>
      </p:sp>
      <p:sp>
        <p:nvSpPr>
          <p:cNvPr id="3130" name="Google Shape;3130;p31"/>
          <p:cNvSpPr txBox="1"/>
          <p:nvPr/>
        </p:nvSpPr>
        <p:spPr>
          <a:xfrm>
            <a:off x="2636146" y="4164059"/>
            <a:ext cx="1780104" cy="46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31"/>
          <p:cNvSpPr/>
          <p:nvPr/>
        </p:nvSpPr>
        <p:spPr>
          <a:xfrm>
            <a:off x="2203376" y="4235314"/>
            <a:ext cx="323156" cy="319138"/>
          </a:xfrm>
          <a:custGeom>
            <a:avLst/>
            <a:gdLst/>
            <a:ahLst/>
            <a:cxnLst/>
            <a:rect l="l" t="t" r="r" b="b"/>
            <a:pathLst>
              <a:path w="470" h="463" extrusionOk="0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2" name="Google Shape;3132;p31"/>
          <p:cNvSpPr txBox="1"/>
          <p:nvPr/>
        </p:nvSpPr>
        <p:spPr>
          <a:xfrm>
            <a:off x="1409114" y="3601754"/>
            <a:ext cx="797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23%</a:t>
            </a:r>
            <a:endParaRPr/>
          </a:p>
        </p:txBody>
      </p:sp>
      <p:sp>
        <p:nvSpPr>
          <p:cNvPr id="3133" name="Google Shape;3133;p31"/>
          <p:cNvSpPr txBox="1"/>
          <p:nvPr/>
        </p:nvSpPr>
        <p:spPr>
          <a:xfrm>
            <a:off x="2636146" y="3570986"/>
            <a:ext cx="1780104" cy="46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4" name="Google Shape;3134;p31"/>
          <p:cNvSpPr/>
          <p:nvPr/>
        </p:nvSpPr>
        <p:spPr>
          <a:xfrm>
            <a:off x="2227461" y="3627185"/>
            <a:ext cx="274984" cy="349248"/>
          </a:xfrm>
          <a:custGeom>
            <a:avLst/>
            <a:gdLst/>
            <a:ahLst/>
            <a:cxnLst/>
            <a:rect l="l" t="t" r="r" b="b"/>
            <a:pathLst>
              <a:path w="400" h="506" extrusionOk="0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5" name="Google Shape;3135;p31"/>
          <p:cNvSpPr txBox="1"/>
          <p:nvPr/>
        </p:nvSpPr>
        <p:spPr>
          <a:xfrm>
            <a:off x="1409114" y="5380972"/>
            <a:ext cx="797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18%</a:t>
            </a:r>
            <a:endParaRPr/>
          </a:p>
        </p:txBody>
      </p:sp>
      <p:sp>
        <p:nvSpPr>
          <p:cNvPr id="3136" name="Google Shape;3136;p31"/>
          <p:cNvSpPr txBox="1"/>
          <p:nvPr/>
        </p:nvSpPr>
        <p:spPr>
          <a:xfrm>
            <a:off x="2636146" y="5350204"/>
            <a:ext cx="1780104" cy="46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 sz="12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37" name="Google Shape;3137;p31"/>
          <p:cNvSpPr/>
          <p:nvPr/>
        </p:nvSpPr>
        <p:spPr>
          <a:xfrm>
            <a:off x="2212408" y="5430489"/>
            <a:ext cx="305092" cy="301076"/>
          </a:xfrm>
          <a:custGeom>
            <a:avLst/>
            <a:gdLst/>
            <a:ahLst/>
            <a:cxnLst/>
            <a:rect l="l" t="t" r="r" b="b"/>
            <a:pathLst>
              <a:path w="445" h="436" extrusionOk="0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8" name="Google Shape;3138;p31"/>
          <p:cNvSpPr txBox="1"/>
          <p:nvPr/>
        </p:nvSpPr>
        <p:spPr>
          <a:xfrm>
            <a:off x="1409114" y="4787900"/>
            <a:ext cx="797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37%</a:t>
            </a:r>
            <a:endParaRPr/>
          </a:p>
        </p:txBody>
      </p:sp>
      <p:sp>
        <p:nvSpPr>
          <p:cNvPr id="3139" name="Google Shape;3139;p31"/>
          <p:cNvSpPr txBox="1"/>
          <p:nvPr/>
        </p:nvSpPr>
        <p:spPr>
          <a:xfrm>
            <a:off x="2636146" y="4757132"/>
            <a:ext cx="1780104" cy="46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0" name="Google Shape;3140;p31"/>
          <p:cNvSpPr/>
          <p:nvPr/>
        </p:nvSpPr>
        <p:spPr>
          <a:xfrm>
            <a:off x="2206386" y="4860501"/>
            <a:ext cx="317134" cy="254910"/>
          </a:xfrm>
          <a:custGeom>
            <a:avLst/>
            <a:gdLst/>
            <a:ahLst/>
            <a:cxnLst/>
            <a:rect l="l" t="t" r="r" b="b"/>
            <a:pathLst>
              <a:path w="462" h="374" extrusionOk="0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" name="Google Shape;3146;p32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3147" name="Google Shape;3147;p32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3148" name="Google Shape;3148;p32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149" name="Google Shape;3149;p32"/>
          <p:cNvGrpSpPr/>
          <p:nvPr/>
        </p:nvGrpSpPr>
        <p:grpSpPr>
          <a:xfrm>
            <a:off x="990600" y="1518970"/>
            <a:ext cx="2215994" cy="1903499"/>
            <a:chOff x="990600" y="1437860"/>
            <a:chExt cx="2215994" cy="1903499"/>
          </a:xfrm>
        </p:grpSpPr>
        <p:sp>
          <p:nvSpPr>
            <p:cNvPr id="3150" name="Google Shape;3150;p32"/>
            <p:cNvSpPr/>
            <p:nvPr/>
          </p:nvSpPr>
          <p:spPr>
            <a:xfrm>
              <a:off x="2681487" y="1484948"/>
              <a:ext cx="426648" cy="382412"/>
            </a:xfrm>
            <a:custGeom>
              <a:avLst/>
              <a:gdLst/>
              <a:ahLst/>
              <a:cxnLst/>
              <a:rect l="l" t="t" r="r" b="b"/>
              <a:pathLst>
                <a:path w="183" h="164" extrusionOk="0">
                  <a:moveTo>
                    <a:pt x="82" y="7"/>
                  </a:moveTo>
                  <a:cubicBezTo>
                    <a:pt x="130" y="0"/>
                    <a:pt x="173" y="28"/>
                    <a:pt x="179" y="69"/>
                  </a:cubicBezTo>
                  <a:cubicBezTo>
                    <a:pt x="183" y="94"/>
                    <a:pt x="172" y="118"/>
                    <a:pt x="152" y="135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26" y="151"/>
                    <a:pt x="115" y="155"/>
                    <a:pt x="103" y="157"/>
                  </a:cubicBezTo>
                  <a:cubicBezTo>
                    <a:pt x="55" y="164"/>
                    <a:pt x="11" y="136"/>
                    <a:pt x="6" y="94"/>
                  </a:cubicBezTo>
                  <a:cubicBezTo>
                    <a:pt x="0" y="53"/>
                    <a:pt x="34" y="14"/>
                    <a:pt x="82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32"/>
            <p:cNvSpPr/>
            <p:nvPr/>
          </p:nvSpPr>
          <p:spPr>
            <a:xfrm>
              <a:off x="2508833" y="1437860"/>
              <a:ext cx="430927" cy="426648"/>
            </a:xfrm>
            <a:custGeom>
              <a:avLst/>
              <a:gdLst/>
              <a:ahLst/>
              <a:cxnLst/>
              <a:rect l="l" t="t" r="r" b="b"/>
              <a:pathLst>
                <a:path w="185" h="183" extrusionOk="0">
                  <a:moveTo>
                    <a:pt x="82" y="7"/>
                  </a:moveTo>
                  <a:cubicBezTo>
                    <a:pt x="34" y="14"/>
                    <a:pt x="0" y="53"/>
                    <a:pt x="6" y="95"/>
                  </a:cubicBezTo>
                  <a:cubicBezTo>
                    <a:pt x="9" y="119"/>
                    <a:pt x="26" y="140"/>
                    <a:pt x="50" y="150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69" y="156"/>
                    <a:pt x="69" y="156"/>
                    <a:pt x="69" y="156"/>
                  </a:cubicBezTo>
                  <a:cubicBezTo>
                    <a:pt x="80" y="158"/>
                    <a:pt x="91" y="159"/>
                    <a:pt x="103" y="157"/>
                  </a:cubicBezTo>
                  <a:cubicBezTo>
                    <a:pt x="151" y="150"/>
                    <a:pt x="185" y="111"/>
                    <a:pt x="179" y="70"/>
                  </a:cubicBezTo>
                  <a:cubicBezTo>
                    <a:pt x="173" y="28"/>
                    <a:pt x="130" y="0"/>
                    <a:pt x="82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32"/>
            <p:cNvSpPr/>
            <p:nvPr/>
          </p:nvSpPr>
          <p:spPr>
            <a:xfrm>
              <a:off x="2605861" y="1614797"/>
              <a:ext cx="58505" cy="61357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14" y="25"/>
                  </a:moveTo>
                  <a:cubicBezTo>
                    <a:pt x="21" y="24"/>
                    <a:pt x="25" y="18"/>
                    <a:pt x="24" y="11"/>
                  </a:cubicBezTo>
                  <a:cubicBezTo>
                    <a:pt x="24" y="5"/>
                    <a:pt x="17" y="0"/>
                    <a:pt x="11" y="1"/>
                  </a:cubicBezTo>
                  <a:cubicBezTo>
                    <a:pt x="5" y="2"/>
                    <a:pt x="0" y="8"/>
                    <a:pt x="1" y="15"/>
                  </a:cubicBezTo>
                  <a:cubicBezTo>
                    <a:pt x="2" y="21"/>
                    <a:pt x="8" y="26"/>
                    <a:pt x="1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32"/>
            <p:cNvSpPr/>
            <p:nvPr/>
          </p:nvSpPr>
          <p:spPr>
            <a:xfrm>
              <a:off x="2695757" y="1603382"/>
              <a:ext cx="58505" cy="5850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4" y="24"/>
                  </a:moveTo>
                  <a:cubicBezTo>
                    <a:pt x="21" y="24"/>
                    <a:pt x="25" y="17"/>
                    <a:pt x="24" y="11"/>
                  </a:cubicBezTo>
                  <a:cubicBezTo>
                    <a:pt x="24" y="5"/>
                    <a:pt x="17" y="0"/>
                    <a:pt x="11" y="1"/>
                  </a:cubicBezTo>
                  <a:cubicBezTo>
                    <a:pt x="5" y="2"/>
                    <a:pt x="0" y="8"/>
                    <a:pt x="1" y="14"/>
                  </a:cubicBezTo>
                  <a:cubicBezTo>
                    <a:pt x="2" y="21"/>
                    <a:pt x="8" y="25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32"/>
            <p:cNvSpPr/>
            <p:nvPr/>
          </p:nvSpPr>
          <p:spPr>
            <a:xfrm>
              <a:off x="2784225" y="1591966"/>
              <a:ext cx="58505" cy="5850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4" y="24"/>
                  </a:moveTo>
                  <a:cubicBezTo>
                    <a:pt x="21" y="23"/>
                    <a:pt x="25" y="17"/>
                    <a:pt x="24" y="11"/>
                  </a:cubicBezTo>
                  <a:cubicBezTo>
                    <a:pt x="24" y="4"/>
                    <a:pt x="17" y="0"/>
                    <a:pt x="11" y="0"/>
                  </a:cubicBezTo>
                  <a:cubicBezTo>
                    <a:pt x="5" y="1"/>
                    <a:pt x="0" y="7"/>
                    <a:pt x="1" y="14"/>
                  </a:cubicBezTo>
                  <a:cubicBezTo>
                    <a:pt x="2" y="20"/>
                    <a:pt x="8" y="25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32"/>
            <p:cNvSpPr/>
            <p:nvPr/>
          </p:nvSpPr>
          <p:spPr>
            <a:xfrm>
              <a:off x="1665528" y="2356790"/>
              <a:ext cx="455184" cy="328190"/>
            </a:xfrm>
            <a:custGeom>
              <a:avLst/>
              <a:gdLst/>
              <a:ahLst/>
              <a:cxnLst/>
              <a:rect l="l" t="t" r="r" b="b"/>
              <a:pathLst>
                <a:path w="319" h="230" extrusionOk="0">
                  <a:moveTo>
                    <a:pt x="191" y="230"/>
                  </a:moveTo>
                  <a:lnTo>
                    <a:pt x="0" y="158"/>
                  </a:lnTo>
                  <a:lnTo>
                    <a:pt x="128" y="0"/>
                  </a:lnTo>
                  <a:lnTo>
                    <a:pt x="319" y="70"/>
                  </a:lnTo>
                  <a:lnTo>
                    <a:pt x="191" y="230"/>
                  </a:lnTo>
                  <a:close/>
                </a:path>
              </a:pathLst>
            </a:custGeom>
            <a:solidFill>
              <a:srgbClr val="6F49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32"/>
            <p:cNvSpPr/>
            <p:nvPr/>
          </p:nvSpPr>
          <p:spPr>
            <a:xfrm>
              <a:off x="1688358" y="2338241"/>
              <a:ext cx="443769" cy="496565"/>
            </a:xfrm>
            <a:custGeom>
              <a:avLst/>
              <a:gdLst/>
              <a:ahLst/>
              <a:cxnLst/>
              <a:rect l="l" t="t" r="r" b="b"/>
              <a:pathLst>
                <a:path w="311" h="348" extrusionOk="0">
                  <a:moveTo>
                    <a:pt x="311" y="284"/>
                  </a:moveTo>
                  <a:lnTo>
                    <a:pt x="79" y="348"/>
                  </a:lnTo>
                  <a:lnTo>
                    <a:pt x="0" y="65"/>
                  </a:lnTo>
                  <a:lnTo>
                    <a:pt x="233" y="0"/>
                  </a:lnTo>
                  <a:lnTo>
                    <a:pt x="311" y="2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7" name="Google Shape;3157;p32"/>
            <p:cNvGrpSpPr/>
            <p:nvPr/>
          </p:nvGrpSpPr>
          <p:grpSpPr>
            <a:xfrm>
              <a:off x="1765413" y="2445260"/>
              <a:ext cx="285381" cy="258271"/>
              <a:chOff x="1915356" y="2871962"/>
              <a:chExt cx="240632" cy="217773"/>
            </a:xfrm>
          </p:grpSpPr>
          <p:sp>
            <p:nvSpPr>
              <p:cNvPr id="3158" name="Google Shape;3158;p32"/>
              <p:cNvSpPr/>
              <p:nvPr/>
            </p:nvSpPr>
            <p:spPr>
              <a:xfrm>
                <a:off x="1915356" y="2871962"/>
                <a:ext cx="199725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57" extrusionOk="0">
                    <a:moveTo>
                      <a:pt x="166" y="13"/>
                    </a:moveTo>
                    <a:lnTo>
                      <a:pt x="4" y="57"/>
                    </a:lnTo>
                    <a:lnTo>
                      <a:pt x="0" y="44"/>
                    </a:lnTo>
                    <a:lnTo>
                      <a:pt x="162" y="0"/>
                    </a:lnTo>
                    <a:lnTo>
                      <a:pt x="166" y="13"/>
                    </a:lnTo>
                    <a:close/>
                  </a:path>
                </a:pathLst>
              </a:custGeom>
              <a:solidFill>
                <a:srgbClr val="C3C0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32"/>
              <p:cNvSpPr/>
              <p:nvPr/>
            </p:nvSpPr>
            <p:spPr>
              <a:xfrm>
                <a:off x="1923777" y="2900838"/>
                <a:ext cx="198523" cy="6978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8" extrusionOk="0">
                    <a:moveTo>
                      <a:pt x="165" y="14"/>
                    </a:moveTo>
                    <a:lnTo>
                      <a:pt x="5" y="58"/>
                    </a:lnTo>
                    <a:lnTo>
                      <a:pt x="0" y="45"/>
                    </a:lnTo>
                    <a:lnTo>
                      <a:pt x="162" y="0"/>
                    </a:lnTo>
                    <a:lnTo>
                      <a:pt x="165" y="14"/>
                    </a:lnTo>
                    <a:close/>
                  </a:path>
                </a:pathLst>
              </a:custGeom>
              <a:solidFill>
                <a:srgbClr val="C3C0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p32"/>
              <p:cNvSpPr/>
              <p:nvPr/>
            </p:nvSpPr>
            <p:spPr>
              <a:xfrm>
                <a:off x="1933403" y="2930917"/>
                <a:ext cx="197319" cy="70987"/>
              </a:xfrm>
              <a:custGeom>
                <a:avLst/>
                <a:gdLst/>
                <a:ahLst/>
                <a:cxnLst/>
                <a:rect l="l" t="t" r="r" b="b"/>
                <a:pathLst>
                  <a:path w="164" h="59" extrusionOk="0">
                    <a:moveTo>
                      <a:pt x="164" y="13"/>
                    </a:moveTo>
                    <a:lnTo>
                      <a:pt x="3" y="59"/>
                    </a:lnTo>
                    <a:lnTo>
                      <a:pt x="0" y="44"/>
                    </a:lnTo>
                    <a:lnTo>
                      <a:pt x="160" y="0"/>
                    </a:lnTo>
                    <a:lnTo>
                      <a:pt x="164" y="13"/>
                    </a:lnTo>
                    <a:close/>
                  </a:path>
                </a:pathLst>
              </a:custGeom>
              <a:solidFill>
                <a:srgbClr val="C3C0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32"/>
              <p:cNvSpPr/>
              <p:nvPr/>
            </p:nvSpPr>
            <p:spPr>
              <a:xfrm>
                <a:off x="1941825" y="2962199"/>
                <a:ext cx="196116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7" extrusionOk="0">
                    <a:moveTo>
                      <a:pt x="163" y="13"/>
                    </a:moveTo>
                    <a:lnTo>
                      <a:pt x="3" y="57"/>
                    </a:lnTo>
                    <a:lnTo>
                      <a:pt x="0" y="44"/>
                    </a:lnTo>
                    <a:lnTo>
                      <a:pt x="160" y="0"/>
                    </a:lnTo>
                    <a:lnTo>
                      <a:pt x="163" y="13"/>
                    </a:lnTo>
                    <a:close/>
                  </a:path>
                </a:pathLst>
              </a:custGeom>
              <a:solidFill>
                <a:srgbClr val="C3C0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32"/>
              <p:cNvSpPr/>
              <p:nvPr/>
            </p:nvSpPr>
            <p:spPr>
              <a:xfrm>
                <a:off x="1949043" y="2992279"/>
                <a:ext cx="198523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7" extrusionOk="0">
                    <a:moveTo>
                      <a:pt x="165" y="13"/>
                    </a:moveTo>
                    <a:lnTo>
                      <a:pt x="3" y="57"/>
                    </a:lnTo>
                    <a:lnTo>
                      <a:pt x="0" y="44"/>
                    </a:lnTo>
                    <a:lnTo>
                      <a:pt x="161" y="0"/>
                    </a:lnTo>
                    <a:lnTo>
                      <a:pt x="165" y="13"/>
                    </a:lnTo>
                    <a:close/>
                  </a:path>
                </a:pathLst>
              </a:custGeom>
              <a:solidFill>
                <a:srgbClr val="C3C0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32"/>
              <p:cNvSpPr/>
              <p:nvPr/>
            </p:nvSpPr>
            <p:spPr>
              <a:xfrm>
                <a:off x="1957465" y="3021155"/>
                <a:ext cx="198523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7" extrusionOk="0">
                    <a:moveTo>
                      <a:pt x="165" y="13"/>
                    </a:moveTo>
                    <a:lnTo>
                      <a:pt x="3" y="57"/>
                    </a:lnTo>
                    <a:lnTo>
                      <a:pt x="0" y="44"/>
                    </a:lnTo>
                    <a:lnTo>
                      <a:pt x="162" y="0"/>
                    </a:lnTo>
                    <a:lnTo>
                      <a:pt x="165" y="13"/>
                    </a:lnTo>
                    <a:close/>
                  </a:path>
                </a:pathLst>
              </a:custGeom>
              <a:solidFill>
                <a:srgbClr val="C3C0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4" name="Google Shape;3164;p32"/>
            <p:cNvSpPr/>
            <p:nvPr/>
          </p:nvSpPr>
          <p:spPr>
            <a:xfrm>
              <a:off x="1665528" y="2456677"/>
              <a:ext cx="529386" cy="393827"/>
            </a:xfrm>
            <a:custGeom>
              <a:avLst/>
              <a:gdLst/>
              <a:ahLst/>
              <a:cxnLst/>
              <a:rect l="l" t="t" r="r" b="b"/>
              <a:pathLst>
                <a:path w="371" h="276" extrusionOk="0">
                  <a:moveTo>
                    <a:pt x="191" y="160"/>
                  </a:moveTo>
                  <a:lnTo>
                    <a:pt x="0" y="88"/>
                  </a:lnTo>
                  <a:lnTo>
                    <a:pt x="52" y="276"/>
                  </a:lnTo>
                  <a:lnTo>
                    <a:pt x="371" y="188"/>
                  </a:lnTo>
                  <a:lnTo>
                    <a:pt x="319" y="0"/>
                  </a:lnTo>
                  <a:lnTo>
                    <a:pt x="191" y="1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32"/>
            <p:cNvSpPr/>
            <p:nvPr/>
          </p:nvSpPr>
          <p:spPr>
            <a:xfrm>
              <a:off x="1739730" y="2643599"/>
              <a:ext cx="455184" cy="206902"/>
            </a:xfrm>
            <a:custGeom>
              <a:avLst/>
              <a:gdLst/>
              <a:ahLst/>
              <a:cxnLst/>
              <a:rect l="l" t="t" r="r" b="b"/>
              <a:pathLst>
                <a:path w="319" h="145" extrusionOk="0">
                  <a:moveTo>
                    <a:pt x="105" y="16"/>
                  </a:moveTo>
                  <a:lnTo>
                    <a:pt x="105" y="16"/>
                  </a:lnTo>
                  <a:lnTo>
                    <a:pt x="0" y="145"/>
                  </a:lnTo>
                  <a:lnTo>
                    <a:pt x="319" y="57"/>
                  </a:lnTo>
                  <a:lnTo>
                    <a:pt x="162" y="0"/>
                  </a:lnTo>
                  <a:lnTo>
                    <a:pt x="105" y="16"/>
                  </a:lnTo>
                  <a:close/>
                </a:path>
              </a:pathLst>
            </a:custGeom>
            <a:solidFill>
              <a:srgbClr val="C39D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32"/>
            <p:cNvSpPr/>
            <p:nvPr/>
          </p:nvSpPr>
          <p:spPr>
            <a:xfrm>
              <a:off x="1420100" y="3033147"/>
              <a:ext cx="366716" cy="308212"/>
            </a:xfrm>
            <a:custGeom>
              <a:avLst/>
              <a:gdLst/>
              <a:ahLst/>
              <a:cxnLst/>
              <a:rect l="l" t="t" r="r" b="b"/>
              <a:pathLst>
                <a:path w="257" h="216" extrusionOk="0">
                  <a:moveTo>
                    <a:pt x="216" y="2"/>
                  </a:move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43" y="216"/>
                  </a:lnTo>
                  <a:lnTo>
                    <a:pt x="43" y="216"/>
                  </a:lnTo>
                  <a:lnTo>
                    <a:pt x="257" y="158"/>
                  </a:lnTo>
                  <a:lnTo>
                    <a:pt x="257" y="157"/>
                  </a:lnTo>
                  <a:lnTo>
                    <a:pt x="216" y="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32"/>
            <p:cNvSpPr/>
            <p:nvPr/>
          </p:nvSpPr>
          <p:spPr>
            <a:xfrm>
              <a:off x="1552802" y="3137311"/>
              <a:ext cx="117006" cy="119862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82" y="23"/>
                  </a:moveTo>
                  <a:lnTo>
                    <a:pt x="22" y="84"/>
                  </a:lnTo>
                  <a:lnTo>
                    <a:pt x="0" y="0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32"/>
            <p:cNvSpPr/>
            <p:nvPr/>
          </p:nvSpPr>
          <p:spPr>
            <a:xfrm>
              <a:off x="1712616" y="1482094"/>
              <a:ext cx="378132" cy="378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32"/>
            <p:cNvSpPr/>
            <p:nvPr/>
          </p:nvSpPr>
          <p:spPr>
            <a:xfrm>
              <a:off x="1816781" y="1556294"/>
              <a:ext cx="166950" cy="231159"/>
            </a:xfrm>
            <a:custGeom>
              <a:avLst/>
              <a:gdLst/>
              <a:ahLst/>
              <a:cxnLst/>
              <a:rect l="l" t="t" r="r" b="b"/>
              <a:pathLst>
                <a:path w="71" h="99" extrusionOk="0">
                  <a:moveTo>
                    <a:pt x="14" y="54"/>
                  </a:moveTo>
                  <a:cubicBezTo>
                    <a:pt x="16" y="58"/>
                    <a:pt x="18" y="62"/>
                    <a:pt x="21" y="64"/>
                  </a:cubicBezTo>
                  <a:cubicBezTo>
                    <a:pt x="23" y="67"/>
                    <a:pt x="26" y="69"/>
                    <a:pt x="30" y="70"/>
                  </a:cubicBezTo>
                  <a:cubicBezTo>
                    <a:pt x="32" y="71"/>
                    <a:pt x="34" y="70"/>
                    <a:pt x="37" y="69"/>
                  </a:cubicBezTo>
                  <a:cubicBezTo>
                    <a:pt x="39" y="68"/>
                    <a:pt x="40" y="67"/>
                    <a:pt x="41" y="65"/>
                  </a:cubicBezTo>
                  <a:cubicBezTo>
                    <a:pt x="42" y="62"/>
                    <a:pt x="41" y="60"/>
                    <a:pt x="40" y="58"/>
                  </a:cubicBezTo>
                  <a:cubicBezTo>
                    <a:pt x="39" y="57"/>
                    <a:pt x="36" y="54"/>
                    <a:pt x="32" y="51"/>
                  </a:cubicBezTo>
                  <a:cubicBezTo>
                    <a:pt x="25" y="47"/>
                    <a:pt x="20" y="43"/>
                    <a:pt x="18" y="39"/>
                  </a:cubicBezTo>
                  <a:cubicBezTo>
                    <a:pt x="16" y="35"/>
                    <a:pt x="15" y="30"/>
                    <a:pt x="17" y="24"/>
                  </a:cubicBezTo>
                  <a:cubicBezTo>
                    <a:pt x="19" y="17"/>
                    <a:pt x="23" y="12"/>
                    <a:pt x="28" y="9"/>
                  </a:cubicBezTo>
                  <a:cubicBezTo>
                    <a:pt x="34" y="6"/>
                    <a:pt x="40" y="6"/>
                    <a:pt x="48" y="7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8" y="10"/>
                    <a:pt x="61" y="12"/>
                    <a:pt x="63" y="14"/>
                  </a:cubicBezTo>
                  <a:cubicBezTo>
                    <a:pt x="66" y="16"/>
                    <a:pt x="68" y="18"/>
                    <a:pt x="71" y="21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58" y="31"/>
                    <a:pt x="56" y="29"/>
                    <a:pt x="54" y="27"/>
                  </a:cubicBezTo>
                  <a:cubicBezTo>
                    <a:pt x="52" y="25"/>
                    <a:pt x="49" y="24"/>
                    <a:pt x="47" y="23"/>
                  </a:cubicBezTo>
                  <a:cubicBezTo>
                    <a:pt x="45" y="23"/>
                    <a:pt x="42" y="23"/>
                    <a:pt x="41" y="23"/>
                  </a:cubicBezTo>
                  <a:cubicBezTo>
                    <a:pt x="39" y="24"/>
                    <a:pt x="38" y="25"/>
                    <a:pt x="37" y="27"/>
                  </a:cubicBezTo>
                  <a:cubicBezTo>
                    <a:pt x="36" y="29"/>
                    <a:pt x="37" y="31"/>
                    <a:pt x="38" y="32"/>
                  </a:cubicBezTo>
                  <a:cubicBezTo>
                    <a:pt x="39" y="34"/>
                    <a:pt x="41" y="36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53" y="43"/>
                    <a:pt x="58" y="47"/>
                    <a:pt x="60" y="51"/>
                  </a:cubicBezTo>
                  <a:cubicBezTo>
                    <a:pt x="61" y="53"/>
                    <a:pt x="62" y="56"/>
                    <a:pt x="62" y="59"/>
                  </a:cubicBezTo>
                  <a:cubicBezTo>
                    <a:pt x="62" y="61"/>
                    <a:pt x="62" y="64"/>
                    <a:pt x="61" y="68"/>
                  </a:cubicBezTo>
                  <a:cubicBezTo>
                    <a:pt x="59" y="75"/>
                    <a:pt x="55" y="80"/>
                    <a:pt x="49" y="83"/>
                  </a:cubicBezTo>
                  <a:cubicBezTo>
                    <a:pt x="43" y="87"/>
                    <a:pt x="37" y="88"/>
                    <a:pt x="29" y="87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8" y="83"/>
                    <a:pt x="13" y="81"/>
                    <a:pt x="10" y="78"/>
                  </a:cubicBezTo>
                  <a:cubicBezTo>
                    <a:pt x="6" y="75"/>
                    <a:pt x="3" y="71"/>
                    <a:pt x="0" y="67"/>
                  </a:cubicBezTo>
                  <a:lnTo>
                    <a:pt x="1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32"/>
            <p:cNvSpPr/>
            <p:nvPr/>
          </p:nvSpPr>
          <p:spPr>
            <a:xfrm>
              <a:off x="2991129" y="2328254"/>
              <a:ext cx="215465" cy="322482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55"/>
                    <a:pt x="2" y="63"/>
                    <a:pt x="6" y="70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90" y="63"/>
                    <a:pt x="92" y="55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9"/>
                  </a:moveTo>
                  <a:cubicBezTo>
                    <a:pt x="28" y="79"/>
                    <a:pt x="13" y="64"/>
                    <a:pt x="13" y="46"/>
                  </a:cubicBezTo>
                  <a:cubicBezTo>
                    <a:pt x="13" y="28"/>
                    <a:pt x="28" y="14"/>
                    <a:pt x="46" y="14"/>
                  </a:cubicBezTo>
                  <a:cubicBezTo>
                    <a:pt x="64" y="14"/>
                    <a:pt x="79" y="28"/>
                    <a:pt x="79" y="46"/>
                  </a:cubicBezTo>
                  <a:cubicBezTo>
                    <a:pt x="79" y="64"/>
                    <a:pt x="64" y="79"/>
                    <a:pt x="46" y="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32"/>
            <p:cNvSpPr/>
            <p:nvPr/>
          </p:nvSpPr>
          <p:spPr>
            <a:xfrm>
              <a:off x="2436061" y="2363925"/>
              <a:ext cx="348166" cy="55649"/>
            </a:xfrm>
            <a:custGeom>
              <a:avLst/>
              <a:gdLst/>
              <a:ahLst/>
              <a:cxnLst/>
              <a:rect l="l" t="t" r="r" b="b"/>
              <a:pathLst>
                <a:path w="244" h="39" extrusionOk="0">
                  <a:moveTo>
                    <a:pt x="244" y="11"/>
                  </a:moveTo>
                  <a:lnTo>
                    <a:pt x="2" y="39"/>
                  </a:lnTo>
                  <a:lnTo>
                    <a:pt x="0" y="28"/>
                  </a:lnTo>
                  <a:lnTo>
                    <a:pt x="244" y="0"/>
                  </a:lnTo>
                  <a:lnTo>
                    <a:pt x="244" y="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32"/>
            <p:cNvSpPr/>
            <p:nvPr/>
          </p:nvSpPr>
          <p:spPr>
            <a:xfrm>
              <a:off x="2420364" y="2256908"/>
              <a:ext cx="92751" cy="146973"/>
            </a:xfrm>
            <a:custGeom>
              <a:avLst/>
              <a:gdLst/>
              <a:ahLst/>
              <a:cxnLst/>
              <a:rect l="l" t="t" r="r" b="b"/>
              <a:pathLst>
                <a:path w="65" h="103" extrusionOk="0">
                  <a:moveTo>
                    <a:pt x="65" y="96"/>
                  </a:moveTo>
                  <a:lnTo>
                    <a:pt x="11" y="103"/>
                  </a:lnTo>
                  <a:lnTo>
                    <a:pt x="0" y="6"/>
                  </a:lnTo>
                  <a:lnTo>
                    <a:pt x="54" y="0"/>
                  </a:lnTo>
                  <a:lnTo>
                    <a:pt x="65" y="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32"/>
            <p:cNvSpPr/>
            <p:nvPr/>
          </p:nvSpPr>
          <p:spPr>
            <a:xfrm>
              <a:off x="2501697" y="2172719"/>
              <a:ext cx="102738" cy="221172"/>
            </a:xfrm>
            <a:custGeom>
              <a:avLst/>
              <a:gdLst/>
              <a:ahLst/>
              <a:cxnLst/>
              <a:rect l="l" t="t" r="r" b="b"/>
              <a:pathLst>
                <a:path w="72" h="155" extrusionOk="0">
                  <a:moveTo>
                    <a:pt x="72" y="148"/>
                  </a:moveTo>
                  <a:lnTo>
                    <a:pt x="16" y="155"/>
                  </a:lnTo>
                  <a:lnTo>
                    <a:pt x="0" y="6"/>
                  </a:lnTo>
                  <a:lnTo>
                    <a:pt x="54" y="0"/>
                  </a:lnTo>
                  <a:lnTo>
                    <a:pt x="72" y="148"/>
                  </a:lnTo>
                  <a:close/>
                </a:path>
              </a:pathLst>
            </a:custGeom>
            <a:solidFill>
              <a:srgbClr val="FAAC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32"/>
            <p:cNvSpPr/>
            <p:nvPr/>
          </p:nvSpPr>
          <p:spPr>
            <a:xfrm>
              <a:off x="2583031" y="2091386"/>
              <a:ext cx="109873" cy="291089"/>
            </a:xfrm>
            <a:custGeom>
              <a:avLst/>
              <a:gdLst/>
              <a:ahLst/>
              <a:cxnLst/>
              <a:rect l="l" t="t" r="r" b="b"/>
              <a:pathLst>
                <a:path w="77" h="204" extrusionOk="0">
                  <a:moveTo>
                    <a:pt x="77" y="197"/>
                  </a:moveTo>
                  <a:lnTo>
                    <a:pt x="23" y="204"/>
                  </a:lnTo>
                  <a:lnTo>
                    <a:pt x="0" y="6"/>
                  </a:lnTo>
                  <a:lnTo>
                    <a:pt x="54" y="0"/>
                  </a:lnTo>
                  <a:lnTo>
                    <a:pt x="77" y="19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32"/>
            <p:cNvSpPr/>
            <p:nvPr/>
          </p:nvSpPr>
          <p:spPr>
            <a:xfrm>
              <a:off x="2667220" y="2045726"/>
              <a:ext cx="117006" cy="326762"/>
            </a:xfrm>
            <a:custGeom>
              <a:avLst/>
              <a:gdLst/>
              <a:ahLst/>
              <a:cxnLst/>
              <a:rect l="l" t="t" r="r" b="b"/>
              <a:pathLst>
                <a:path w="82" h="229" extrusionOk="0">
                  <a:moveTo>
                    <a:pt x="82" y="223"/>
                  </a:moveTo>
                  <a:lnTo>
                    <a:pt x="26" y="229"/>
                  </a:lnTo>
                  <a:lnTo>
                    <a:pt x="0" y="7"/>
                  </a:lnTo>
                  <a:lnTo>
                    <a:pt x="56" y="0"/>
                  </a:lnTo>
                  <a:lnTo>
                    <a:pt x="82" y="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32"/>
            <p:cNvSpPr/>
            <p:nvPr/>
          </p:nvSpPr>
          <p:spPr>
            <a:xfrm>
              <a:off x="993455" y="2529447"/>
              <a:ext cx="408097" cy="405243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167" y="73"/>
                  </a:moveTo>
                  <a:cubicBezTo>
                    <a:pt x="167" y="73"/>
                    <a:pt x="167" y="73"/>
                    <a:pt x="167" y="73"/>
                  </a:cubicBezTo>
                  <a:cubicBezTo>
                    <a:pt x="158" y="29"/>
                    <a:pt x="116" y="0"/>
                    <a:pt x="73" y="8"/>
                  </a:cubicBezTo>
                  <a:cubicBezTo>
                    <a:pt x="72" y="8"/>
                    <a:pt x="71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28" y="18"/>
                    <a:pt x="0" y="59"/>
                    <a:pt x="8" y="102"/>
                  </a:cubicBezTo>
                  <a:cubicBezTo>
                    <a:pt x="16" y="145"/>
                    <a:pt x="56" y="174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46" y="159"/>
                    <a:pt x="175" y="117"/>
                    <a:pt x="167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7" name="Google Shape;3177;p32"/>
            <p:cNvGrpSpPr/>
            <p:nvPr/>
          </p:nvGrpSpPr>
          <p:grpSpPr>
            <a:xfrm>
              <a:off x="1020482" y="1703184"/>
              <a:ext cx="413887" cy="528041"/>
              <a:chOff x="1287234" y="2246248"/>
              <a:chExt cx="348987" cy="445241"/>
            </a:xfrm>
          </p:grpSpPr>
          <p:sp>
            <p:nvSpPr>
              <p:cNvPr id="3178" name="Google Shape;3178;p32"/>
              <p:cNvSpPr/>
              <p:nvPr/>
            </p:nvSpPr>
            <p:spPr>
              <a:xfrm>
                <a:off x="1460560" y="2596437"/>
                <a:ext cx="114301" cy="43315"/>
              </a:xfrm>
              <a:custGeom>
                <a:avLst/>
                <a:gdLst/>
                <a:ahLst/>
                <a:cxnLst/>
                <a:rect l="l" t="t" r="r" b="b"/>
                <a:pathLst>
                  <a:path w="58" h="22" extrusionOk="0">
                    <a:moveTo>
                      <a:pt x="53" y="1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6"/>
                      <a:pt x="0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3" y="22"/>
                      <a:pt x="5" y="22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8" y="7"/>
                      <a:pt x="58" y="5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1"/>
                      <a:pt x="55" y="0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9" name="Google Shape;3179;p32"/>
              <p:cNvSpPr/>
              <p:nvPr/>
            </p:nvSpPr>
            <p:spPr>
              <a:xfrm>
                <a:off x="1465372" y="2615688"/>
                <a:ext cx="115504" cy="43315"/>
              </a:xfrm>
              <a:custGeom>
                <a:avLst/>
                <a:gdLst/>
                <a:ahLst/>
                <a:cxnLst/>
                <a:rect l="l" t="t" r="r" b="b"/>
                <a:pathLst>
                  <a:path w="59" h="22" extrusionOk="0">
                    <a:moveTo>
                      <a:pt x="53" y="0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5"/>
                      <a:pt x="1" y="17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1"/>
                      <a:pt x="4" y="22"/>
                      <a:pt x="6" y="21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8" y="8"/>
                      <a:pt x="59" y="6"/>
                      <a:pt x="58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7" y="1"/>
                      <a:pt x="55" y="0"/>
                      <a:pt x="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32"/>
              <p:cNvSpPr/>
              <p:nvPr/>
            </p:nvSpPr>
            <p:spPr>
              <a:xfrm>
                <a:off x="1468981" y="2633735"/>
                <a:ext cx="115504" cy="43315"/>
              </a:xfrm>
              <a:custGeom>
                <a:avLst/>
                <a:gdLst/>
                <a:ahLst/>
                <a:cxnLst/>
                <a:rect l="l" t="t" r="r" b="b"/>
                <a:pathLst>
                  <a:path w="59" h="22" extrusionOk="0">
                    <a:moveTo>
                      <a:pt x="54" y="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2" y="14"/>
                      <a:pt x="0" y="16"/>
                      <a:pt x="1" y="17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8" y="8"/>
                      <a:pt x="59" y="6"/>
                      <a:pt x="59" y="5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32"/>
              <p:cNvSpPr/>
              <p:nvPr/>
            </p:nvSpPr>
            <p:spPr>
              <a:xfrm>
                <a:off x="1494249" y="2655394"/>
                <a:ext cx="74596" cy="3609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" extrusionOk="0">
                    <a:moveTo>
                      <a:pt x="0" y="1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8" y="7"/>
                      <a:pt x="30" y="13"/>
                      <a:pt x="21" y="16"/>
                    </a:cubicBezTo>
                    <a:cubicBezTo>
                      <a:pt x="12" y="18"/>
                      <a:pt x="1" y="16"/>
                      <a:pt x="0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p32"/>
              <p:cNvSpPr/>
              <p:nvPr/>
            </p:nvSpPr>
            <p:spPr>
              <a:xfrm>
                <a:off x="1346259" y="2292038"/>
                <a:ext cx="231007" cy="32004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63" extrusionOk="0">
                    <a:moveTo>
                      <a:pt x="15" y="38"/>
                    </a:moveTo>
                    <a:cubicBezTo>
                      <a:pt x="15" y="38"/>
                      <a:pt x="26" y="19"/>
                      <a:pt x="46" y="12"/>
                    </a:cubicBezTo>
                    <a:cubicBezTo>
                      <a:pt x="46" y="12"/>
                      <a:pt x="79" y="0"/>
                      <a:pt x="107" y="32"/>
                    </a:cubicBezTo>
                    <a:cubicBezTo>
                      <a:pt x="107" y="32"/>
                      <a:pt x="117" y="56"/>
                      <a:pt x="117" y="70"/>
                    </a:cubicBezTo>
                    <a:cubicBezTo>
                      <a:pt x="117" y="70"/>
                      <a:pt x="109" y="104"/>
                      <a:pt x="110" y="107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08" y="137"/>
                      <a:pt x="110" y="150"/>
                      <a:pt x="105" y="151"/>
                    </a:cubicBezTo>
                    <a:cubicBezTo>
                      <a:pt x="67" y="161"/>
                      <a:pt x="67" y="161"/>
                      <a:pt x="67" y="161"/>
                    </a:cubicBezTo>
                    <a:cubicBezTo>
                      <a:pt x="67" y="161"/>
                      <a:pt x="60" y="163"/>
                      <a:pt x="57" y="152"/>
                    </a:cubicBezTo>
                    <a:cubicBezTo>
                      <a:pt x="57" y="152"/>
                      <a:pt x="42" y="127"/>
                      <a:pt x="36" y="121"/>
                    </a:cubicBezTo>
                    <a:cubicBezTo>
                      <a:pt x="36" y="121"/>
                      <a:pt x="13" y="93"/>
                      <a:pt x="10" y="84"/>
                    </a:cubicBezTo>
                    <a:cubicBezTo>
                      <a:pt x="10" y="83"/>
                      <a:pt x="0" y="67"/>
                      <a:pt x="15" y="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3" name="Google Shape;3183;p32"/>
              <p:cNvSpPr/>
              <p:nvPr/>
            </p:nvSpPr>
            <p:spPr>
              <a:xfrm>
                <a:off x="1444919" y="2444839"/>
                <a:ext cx="102269" cy="160021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17" y="80"/>
                    </a:moveTo>
                    <a:cubicBezTo>
                      <a:pt x="18" y="74"/>
                      <a:pt x="18" y="68"/>
                      <a:pt x="19" y="63"/>
                    </a:cubicBezTo>
                    <a:cubicBezTo>
                      <a:pt x="19" y="54"/>
                      <a:pt x="19" y="46"/>
                      <a:pt x="19" y="37"/>
                    </a:cubicBezTo>
                    <a:cubicBezTo>
                      <a:pt x="19" y="30"/>
                      <a:pt x="18" y="22"/>
                      <a:pt x="15" y="15"/>
                    </a:cubicBezTo>
                    <a:cubicBezTo>
                      <a:pt x="14" y="13"/>
                      <a:pt x="12" y="11"/>
                      <a:pt x="10" y="9"/>
                    </a:cubicBezTo>
                    <a:cubicBezTo>
                      <a:pt x="8" y="8"/>
                      <a:pt x="5" y="7"/>
                      <a:pt x="2" y="9"/>
                    </a:cubicBezTo>
                    <a:cubicBezTo>
                      <a:pt x="0" y="11"/>
                      <a:pt x="1" y="15"/>
                      <a:pt x="2" y="18"/>
                    </a:cubicBezTo>
                    <a:cubicBezTo>
                      <a:pt x="4" y="21"/>
                      <a:pt x="6" y="24"/>
                      <a:pt x="10" y="25"/>
                    </a:cubicBezTo>
                    <a:cubicBezTo>
                      <a:pt x="13" y="27"/>
                      <a:pt x="18" y="26"/>
                      <a:pt x="21" y="25"/>
                    </a:cubicBezTo>
                    <a:cubicBezTo>
                      <a:pt x="25" y="24"/>
                      <a:pt x="29" y="21"/>
                      <a:pt x="30" y="18"/>
                    </a:cubicBezTo>
                    <a:cubicBezTo>
                      <a:pt x="32" y="14"/>
                      <a:pt x="31" y="10"/>
                      <a:pt x="29" y="6"/>
                    </a:cubicBezTo>
                    <a:cubicBezTo>
                      <a:pt x="28" y="4"/>
                      <a:pt x="24" y="2"/>
                      <a:pt x="22" y="4"/>
                    </a:cubicBezTo>
                    <a:cubicBezTo>
                      <a:pt x="19" y="5"/>
                      <a:pt x="19" y="9"/>
                      <a:pt x="19" y="12"/>
                    </a:cubicBezTo>
                    <a:cubicBezTo>
                      <a:pt x="20" y="16"/>
                      <a:pt x="24" y="21"/>
                      <a:pt x="29" y="23"/>
                    </a:cubicBezTo>
                    <a:cubicBezTo>
                      <a:pt x="32" y="25"/>
                      <a:pt x="35" y="25"/>
                      <a:pt x="38" y="23"/>
                    </a:cubicBezTo>
                    <a:cubicBezTo>
                      <a:pt x="41" y="20"/>
                      <a:pt x="42" y="16"/>
                      <a:pt x="43" y="12"/>
                    </a:cubicBezTo>
                    <a:cubicBezTo>
                      <a:pt x="43" y="9"/>
                      <a:pt x="43" y="2"/>
                      <a:pt x="40" y="1"/>
                    </a:cubicBezTo>
                    <a:cubicBezTo>
                      <a:pt x="37" y="0"/>
                      <a:pt x="35" y="6"/>
                      <a:pt x="35" y="7"/>
                    </a:cubicBezTo>
                    <a:cubicBezTo>
                      <a:pt x="34" y="12"/>
                      <a:pt x="34" y="18"/>
                      <a:pt x="35" y="23"/>
                    </a:cubicBezTo>
                    <a:cubicBezTo>
                      <a:pt x="36" y="29"/>
                      <a:pt x="37" y="34"/>
                      <a:pt x="39" y="40"/>
                    </a:cubicBezTo>
                    <a:cubicBezTo>
                      <a:pt x="42" y="51"/>
                      <a:pt x="47" y="62"/>
                      <a:pt x="50" y="74"/>
                    </a:cubicBezTo>
                    <a:cubicBezTo>
                      <a:pt x="50" y="75"/>
                      <a:pt x="52" y="72"/>
                      <a:pt x="51" y="71"/>
                    </a:cubicBezTo>
                    <a:cubicBezTo>
                      <a:pt x="48" y="59"/>
                      <a:pt x="43" y="47"/>
                      <a:pt x="39" y="35"/>
                    </a:cubicBezTo>
                    <a:cubicBezTo>
                      <a:pt x="37" y="28"/>
                      <a:pt x="36" y="21"/>
                      <a:pt x="36" y="14"/>
                    </a:cubicBezTo>
                    <a:cubicBezTo>
                      <a:pt x="36" y="11"/>
                      <a:pt x="35" y="8"/>
                      <a:pt x="37" y="5"/>
                    </a:cubicBezTo>
                    <a:cubicBezTo>
                      <a:pt x="38" y="3"/>
                      <a:pt x="40" y="4"/>
                      <a:pt x="40" y="6"/>
                    </a:cubicBezTo>
                    <a:cubicBezTo>
                      <a:pt x="43" y="11"/>
                      <a:pt x="42" y="19"/>
                      <a:pt x="36" y="21"/>
                    </a:cubicBezTo>
                    <a:cubicBezTo>
                      <a:pt x="31" y="23"/>
                      <a:pt x="26" y="19"/>
                      <a:pt x="24" y="15"/>
                    </a:cubicBezTo>
                    <a:cubicBezTo>
                      <a:pt x="22" y="13"/>
                      <a:pt x="20" y="11"/>
                      <a:pt x="20" y="8"/>
                    </a:cubicBezTo>
                    <a:cubicBezTo>
                      <a:pt x="20" y="6"/>
                      <a:pt x="23" y="6"/>
                      <a:pt x="24" y="6"/>
                    </a:cubicBezTo>
                    <a:cubicBezTo>
                      <a:pt x="28" y="7"/>
                      <a:pt x="31" y="13"/>
                      <a:pt x="29" y="17"/>
                    </a:cubicBezTo>
                    <a:cubicBezTo>
                      <a:pt x="27" y="21"/>
                      <a:pt x="22" y="22"/>
                      <a:pt x="18" y="23"/>
                    </a:cubicBezTo>
                    <a:cubicBezTo>
                      <a:pt x="14" y="24"/>
                      <a:pt x="10" y="23"/>
                      <a:pt x="7" y="20"/>
                    </a:cubicBezTo>
                    <a:cubicBezTo>
                      <a:pt x="5" y="19"/>
                      <a:pt x="4" y="17"/>
                      <a:pt x="3" y="15"/>
                    </a:cubicBezTo>
                    <a:cubicBezTo>
                      <a:pt x="3" y="14"/>
                      <a:pt x="2" y="13"/>
                      <a:pt x="2" y="12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7" y="10"/>
                      <a:pt x="10" y="12"/>
                      <a:pt x="11" y="14"/>
                    </a:cubicBezTo>
                    <a:cubicBezTo>
                      <a:pt x="16" y="19"/>
                      <a:pt x="17" y="27"/>
                      <a:pt x="17" y="34"/>
                    </a:cubicBezTo>
                    <a:cubicBezTo>
                      <a:pt x="18" y="43"/>
                      <a:pt x="18" y="51"/>
                      <a:pt x="18" y="60"/>
                    </a:cubicBezTo>
                    <a:cubicBezTo>
                      <a:pt x="17" y="66"/>
                      <a:pt x="17" y="73"/>
                      <a:pt x="16" y="79"/>
                    </a:cubicBezTo>
                    <a:cubicBezTo>
                      <a:pt x="15" y="81"/>
                      <a:pt x="16" y="81"/>
                      <a:pt x="17" y="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32"/>
              <p:cNvSpPr/>
              <p:nvPr/>
            </p:nvSpPr>
            <p:spPr>
              <a:xfrm>
                <a:off x="1342649" y="2295648"/>
                <a:ext cx="238227" cy="32004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63" extrusionOk="0">
                    <a:moveTo>
                      <a:pt x="49" y="8"/>
                    </a:moveTo>
                    <a:cubicBezTo>
                      <a:pt x="18" y="16"/>
                      <a:pt x="0" y="47"/>
                      <a:pt x="8" y="78"/>
                    </a:cubicBezTo>
                    <a:cubicBezTo>
                      <a:pt x="10" y="88"/>
                      <a:pt x="15" y="97"/>
                      <a:pt x="22" y="104"/>
                    </a:cubicBezTo>
                    <a:cubicBezTo>
                      <a:pt x="42" y="125"/>
                      <a:pt x="49" y="138"/>
                      <a:pt x="55" y="151"/>
                    </a:cubicBezTo>
                    <a:cubicBezTo>
                      <a:pt x="60" y="161"/>
                      <a:pt x="63" y="163"/>
                      <a:pt x="71" y="161"/>
                    </a:cubicBezTo>
                    <a:cubicBezTo>
                      <a:pt x="75" y="160"/>
                      <a:pt x="81" y="159"/>
                      <a:pt x="87" y="157"/>
                    </a:cubicBezTo>
                    <a:cubicBezTo>
                      <a:pt x="93" y="155"/>
                      <a:pt x="99" y="154"/>
                      <a:pt x="103" y="153"/>
                    </a:cubicBezTo>
                    <a:cubicBezTo>
                      <a:pt x="111" y="151"/>
                      <a:pt x="113" y="147"/>
                      <a:pt x="112" y="136"/>
                    </a:cubicBezTo>
                    <a:cubicBezTo>
                      <a:pt x="111" y="122"/>
                      <a:pt x="111" y="107"/>
                      <a:pt x="119" y="79"/>
                    </a:cubicBezTo>
                    <a:cubicBezTo>
                      <a:pt x="121" y="70"/>
                      <a:pt x="121" y="59"/>
                      <a:pt x="119" y="49"/>
                    </a:cubicBezTo>
                    <a:cubicBezTo>
                      <a:pt x="111" y="19"/>
                      <a:pt x="80" y="0"/>
                      <a:pt x="49" y="8"/>
                    </a:cubicBezTo>
                    <a:close/>
                    <a:moveTo>
                      <a:pt x="113" y="78"/>
                    </a:moveTo>
                    <a:cubicBezTo>
                      <a:pt x="106" y="105"/>
                      <a:pt x="106" y="120"/>
                      <a:pt x="107" y="136"/>
                    </a:cubicBezTo>
                    <a:cubicBezTo>
                      <a:pt x="107" y="138"/>
                      <a:pt x="108" y="143"/>
                      <a:pt x="107" y="145"/>
                    </a:cubicBezTo>
                    <a:cubicBezTo>
                      <a:pt x="106" y="146"/>
                      <a:pt x="105" y="147"/>
                      <a:pt x="102" y="148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70" y="156"/>
                      <a:pt x="70" y="156"/>
                      <a:pt x="70" y="156"/>
                    </a:cubicBezTo>
                    <a:cubicBezTo>
                      <a:pt x="66" y="157"/>
                      <a:pt x="65" y="157"/>
                      <a:pt x="65" y="156"/>
                    </a:cubicBezTo>
                    <a:cubicBezTo>
                      <a:pt x="63" y="155"/>
                      <a:pt x="60" y="150"/>
                      <a:pt x="60" y="148"/>
                    </a:cubicBezTo>
                    <a:cubicBezTo>
                      <a:pt x="53" y="134"/>
                      <a:pt x="45" y="121"/>
                      <a:pt x="26" y="100"/>
                    </a:cubicBezTo>
                    <a:cubicBezTo>
                      <a:pt x="19" y="93"/>
                      <a:pt x="15" y="85"/>
                      <a:pt x="13" y="77"/>
                    </a:cubicBezTo>
                    <a:cubicBezTo>
                      <a:pt x="5" y="49"/>
                      <a:pt x="22" y="20"/>
                      <a:pt x="50" y="13"/>
                    </a:cubicBezTo>
                    <a:cubicBezTo>
                      <a:pt x="78" y="6"/>
                      <a:pt x="107" y="23"/>
                      <a:pt x="114" y="51"/>
                    </a:cubicBezTo>
                    <a:cubicBezTo>
                      <a:pt x="116" y="59"/>
                      <a:pt x="116" y="68"/>
                      <a:pt x="113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p32"/>
              <p:cNvSpPr/>
              <p:nvPr/>
            </p:nvSpPr>
            <p:spPr>
              <a:xfrm>
                <a:off x="1367917" y="2395509"/>
                <a:ext cx="48127" cy="77003"/>
              </a:xfrm>
              <a:custGeom>
                <a:avLst/>
                <a:gdLst/>
                <a:ahLst/>
                <a:cxnLst/>
                <a:rect l="l" t="t" r="r" b="b"/>
                <a:pathLst>
                  <a:path w="24" h="39" extrusionOk="0">
                    <a:moveTo>
                      <a:pt x="17" y="5"/>
                    </a:moveTo>
                    <a:cubicBezTo>
                      <a:pt x="15" y="7"/>
                      <a:pt x="7" y="20"/>
                      <a:pt x="23" y="34"/>
                    </a:cubicBezTo>
                    <a:cubicBezTo>
                      <a:pt x="24" y="35"/>
                      <a:pt x="24" y="37"/>
                      <a:pt x="23" y="38"/>
                    </a:cubicBezTo>
                    <a:cubicBezTo>
                      <a:pt x="22" y="38"/>
                      <a:pt x="22" y="38"/>
                      <a:pt x="21" y="38"/>
                    </a:cubicBezTo>
                    <a:cubicBezTo>
                      <a:pt x="21" y="39"/>
                      <a:pt x="20" y="38"/>
                      <a:pt x="19" y="38"/>
                    </a:cubicBezTo>
                    <a:cubicBezTo>
                      <a:pt x="0" y="20"/>
                      <a:pt x="10" y="5"/>
                      <a:pt x="12" y="2"/>
                    </a:cubicBezTo>
                    <a:cubicBezTo>
                      <a:pt x="13" y="1"/>
                      <a:pt x="15" y="0"/>
                      <a:pt x="16" y="1"/>
                    </a:cubicBezTo>
                    <a:cubicBezTo>
                      <a:pt x="17" y="2"/>
                      <a:pt x="18" y="4"/>
                      <a:pt x="17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6" name="Google Shape;3186;p32"/>
              <p:cNvSpPr/>
              <p:nvPr/>
            </p:nvSpPr>
            <p:spPr>
              <a:xfrm>
                <a:off x="1287234" y="2246248"/>
                <a:ext cx="348987" cy="291235"/>
              </a:xfrm>
              <a:custGeom>
                <a:avLst/>
                <a:gdLst/>
                <a:ahLst/>
                <a:cxnLst/>
                <a:rect l="l" t="t" r="r" b="b"/>
                <a:pathLst>
                  <a:path w="348987" h="291235" extrusionOk="0">
                    <a:moveTo>
                      <a:pt x="67850" y="258282"/>
                    </a:moveTo>
                    <a:cubicBezTo>
                      <a:pt x="69855" y="256343"/>
                      <a:pt x="71861" y="256343"/>
                      <a:pt x="73866" y="258282"/>
                    </a:cubicBezTo>
                    <a:cubicBezTo>
                      <a:pt x="75871" y="260220"/>
                      <a:pt x="75871" y="262158"/>
                      <a:pt x="73866" y="264097"/>
                    </a:cubicBezTo>
                    <a:cubicBezTo>
                      <a:pt x="73866" y="264097"/>
                      <a:pt x="73866" y="264097"/>
                      <a:pt x="47797" y="289297"/>
                    </a:cubicBezTo>
                    <a:cubicBezTo>
                      <a:pt x="47797" y="289297"/>
                      <a:pt x="47797" y="289297"/>
                      <a:pt x="45792" y="291235"/>
                    </a:cubicBezTo>
                    <a:cubicBezTo>
                      <a:pt x="43787" y="291235"/>
                      <a:pt x="41781" y="291235"/>
                      <a:pt x="41781" y="289297"/>
                    </a:cubicBezTo>
                    <a:cubicBezTo>
                      <a:pt x="39776" y="287358"/>
                      <a:pt x="39776" y="285420"/>
                      <a:pt x="41781" y="283481"/>
                    </a:cubicBezTo>
                    <a:cubicBezTo>
                      <a:pt x="41781" y="283481"/>
                      <a:pt x="41781" y="283481"/>
                      <a:pt x="67850" y="258282"/>
                    </a:cubicBezTo>
                    <a:close/>
                    <a:moveTo>
                      <a:pt x="49608" y="199313"/>
                    </a:moveTo>
                    <a:cubicBezTo>
                      <a:pt x="51544" y="197388"/>
                      <a:pt x="53480" y="199313"/>
                      <a:pt x="55415" y="201238"/>
                    </a:cubicBezTo>
                    <a:cubicBezTo>
                      <a:pt x="55415" y="203163"/>
                      <a:pt x="53480" y="205089"/>
                      <a:pt x="51544" y="207014"/>
                    </a:cubicBezTo>
                    <a:cubicBezTo>
                      <a:pt x="51544" y="207014"/>
                      <a:pt x="51544" y="207014"/>
                      <a:pt x="16705" y="214714"/>
                    </a:cubicBezTo>
                    <a:cubicBezTo>
                      <a:pt x="14769" y="216639"/>
                      <a:pt x="12834" y="214714"/>
                      <a:pt x="12834" y="212789"/>
                    </a:cubicBezTo>
                    <a:cubicBezTo>
                      <a:pt x="10898" y="210864"/>
                      <a:pt x="12834" y="208939"/>
                      <a:pt x="14769" y="207014"/>
                    </a:cubicBezTo>
                    <a:cubicBezTo>
                      <a:pt x="14769" y="207014"/>
                      <a:pt x="14769" y="207014"/>
                      <a:pt x="49608" y="199313"/>
                    </a:cubicBezTo>
                    <a:close/>
                    <a:moveTo>
                      <a:pt x="309231" y="193297"/>
                    </a:moveTo>
                    <a:cubicBezTo>
                      <a:pt x="309231" y="193297"/>
                      <a:pt x="309231" y="193297"/>
                      <a:pt x="345011" y="202923"/>
                    </a:cubicBezTo>
                    <a:cubicBezTo>
                      <a:pt x="346999" y="202923"/>
                      <a:pt x="348987" y="204848"/>
                      <a:pt x="348987" y="206773"/>
                    </a:cubicBezTo>
                    <a:cubicBezTo>
                      <a:pt x="348987" y="208698"/>
                      <a:pt x="346999" y="208698"/>
                      <a:pt x="345011" y="210623"/>
                    </a:cubicBezTo>
                    <a:cubicBezTo>
                      <a:pt x="345011" y="210623"/>
                      <a:pt x="345011" y="210623"/>
                      <a:pt x="343024" y="210623"/>
                    </a:cubicBezTo>
                    <a:cubicBezTo>
                      <a:pt x="343024" y="210623"/>
                      <a:pt x="343024" y="210623"/>
                      <a:pt x="307243" y="199073"/>
                    </a:cubicBezTo>
                    <a:cubicBezTo>
                      <a:pt x="305255" y="199073"/>
                      <a:pt x="303267" y="197147"/>
                      <a:pt x="305255" y="195222"/>
                    </a:cubicBezTo>
                    <a:cubicBezTo>
                      <a:pt x="305255" y="193297"/>
                      <a:pt x="307243" y="191372"/>
                      <a:pt x="309231" y="193297"/>
                    </a:cubicBezTo>
                    <a:close/>
                    <a:moveTo>
                      <a:pt x="340774" y="124717"/>
                    </a:moveTo>
                    <a:cubicBezTo>
                      <a:pt x="342710" y="122792"/>
                      <a:pt x="344646" y="124717"/>
                      <a:pt x="344646" y="126642"/>
                    </a:cubicBezTo>
                    <a:cubicBezTo>
                      <a:pt x="346581" y="128567"/>
                      <a:pt x="344646" y="130492"/>
                      <a:pt x="342710" y="132417"/>
                    </a:cubicBezTo>
                    <a:cubicBezTo>
                      <a:pt x="342710" y="132417"/>
                      <a:pt x="342710" y="132417"/>
                      <a:pt x="307871" y="140118"/>
                    </a:cubicBezTo>
                    <a:cubicBezTo>
                      <a:pt x="305935" y="142043"/>
                      <a:pt x="304000" y="140118"/>
                      <a:pt x="302064" y="138193"/>
                    </a:cubicBezTo>
                    <a:cubicBezTo>
                      <a:pt x="302064" y="136268"/>
                      <a:pt x="304000" y="134342"/>
                      <a:pt x="305935" y="132417"/>
                    </a:cubicBezTo>
                    <a:cubicBezTo>
                      <a:pt x="305935" y="132417"/>
                      <a:pt x="305935" y="132417"/>
                      <a:pt x="340774" y="124717"/>
                    </a:cubicBezTo>
                    <a:close/>
                    <a:moveTo>
                      <a:pt x="4673" y="124717"/>
                    </a:moveTo>
                    <a:cubicBezTo>
                      <a:pt x="4673" y="124717"/>
                      <a:pt x="4673" y="124717"/>
                      <a:pt x="39512" y="134342"/>
                    </a:cubicBezTo>
                    <a:cubicBezTo>
                      <a:pt x="41448" y="134342"/>
                      <a:pt x="43383" y="136268"/>
                      <a:pt x="43383" y="138193"/>
                    </a:cubicBezTo>
                    <a:cubicBezTo>
                      <a:pt x="41448" y="140118"/>
                      <a:pt x="41448" y="142043"/>
                      <a:pt x="39512" y="142043"/>
                    </a:cubicBezTo>
                    <a:cubicBezTo>
                      <a:pt x="39512" y="142043"/>
                      <a:pt x="37576" y="142043"/>
                      <a:pt x="37576" y="142043"/>
                    </a:cubicBezTo>
                    <a:cubicBezTo>
                      <a:pt x="37576" y="142043"/>
                      <a:pt x="37576" y="142043"/>
                      <a:pt x="2737" y="132417"/>
                    </a:cubicBezTo>
                    <a:cubicBezTo>
                      <a:pt x="801" y="130492"/>
                      <a:pt x="-1134" y="128567"/>
                      <a:pt x="801" y="126642"/>
                    </a:cubicBezTo>
                    <a:cubicBezTo>
                      <a:pt x="801" y="124717"/>
                      <a:pt x="2737" y="122792"/>
                      <a:pt x="4673" y="124717"/>
                    </a:cubicBezTo>
                    <a:close/>
                    <a:moveTo>
                      <a:pt x="303469" y="51337"/>
                    </a:moveTo>
                    <a:cubicBezTo>
                      <a:pt x="303469" y="49399"/>
                      <a:pt x="307346" y="49399"/>
                      <a:pt x="307346" y="51337"/>
                    </a:cubicBezTo>
                    <a:cubicBezTo>
                      <a:pt x="309284" y="53276"/>
                      <a:pt x="309284" y="55214"/>
                      <a:pt x="307346" y="57153"/>
                    </a:cubicBezTo>
                    <a:cubicBezTo>
                      <a:pt x="307346" y="57153"/>
                      <a:pt x="307346" y="57153"/>
                      <a:pt x="282146" y="82352"/>
                    </a:cubicBezTo>
                    <a:cubicBezTo>
                      <a:pt x="282146" y="82352"/>
                      <a:pt x="282146" y="82352"/>
                      <a:pt x="280207" y="82352"/>
                    </a:cubicBezTo>
                    <a:cubicBezTo>
                      <a:pt x="278269" y="84291"/>
                      <a:pt x="278269" y="82352"/>
                      <a:pt x="276331" y="82352"/>
                    </a:cubicBezTo>
                    <a:cubicBezTo>
                      <a:pt x="274392" y="80414"/>
                      <a:pt x="274392" y="78476"/>
                      <a:pt x="276331" y="76537"/>
                    </a:cubicBezTo>
                    <a:cubicBezTo>
                      <a:pt x="276331" y="76537"/>
                      <a:pt x="276331" y="76537"/>
                      <a:pt x="303469" y="51337"/>
                    </a:cubicBezTo>
                    <a:close/>
                    <a:moveTo>
                      <a:pt x="44120" y="44117"/>
                    </a:moveTo>
                    <a:cubicBezTo>
                      <a:pt x="46058" y="42179"/>
                      <a:pt x="47996" y="42179"/>
                      <a:pt x="49935" y="44117"/>
                    </a:cubicBezTo>
                    <a:cubicBezTo>
                      <a:pt x="49935" y="44117"/>
                      <a:pt x="49935" y="44117"/>
                      <a:pt x="75135" y="71256"/>
                    </a:cubicBezTo>
                    <a:cubicBezTo>
                      <a:pt x="77073" y="71256"/>
                      <a:pt x="77073" y="75132"/>
                      <a:pt x="75135" y="75132"/>
                    </a:cubicBezTo>
                    <a:cubicBezTo>
                      <a:pt x="75135" y="75132"/>
                      <a:pt x="75135" y="75132"/>
                      <a:pt x="73196" y="77071"/>
                    </a:cubicBezTo>
                    <a:cubicBezTo>
                      <a:pt x="73196" y="77071"/>
                      <a:pt x="71258" y="77071"/>
                      <a:pt x="69319" y="75132"/>
                    </a:cubicBezTo>
                    <a:lnTo>
                      <a:pt x="44120" y="49933"/>
                    </a:lnTo>
                    <a:cubicBezTo>
                      <a:pt x="42181" y="47994"/>
                      <a:pt x="42181" y="46056"/>
                      <a:pt x="44120" y="44117"/>
                    </a:cubicBezTo>
                    <a:close/>
                    <a:moveTo>
                      <a:pt x="228538" y="801"/>
                    </a:moveTo>
                    <a:cubicBezTo>
                      <a:pt x="230410" y="801"/>
                      <a:pt x="232281" y="2737"/>
                      <a:pt x="232281" y="4672"/>
                    </a:cubicBezTo>
                    <a:cubicBezTo>
                      <a:pt x="232281" y="4672"/>
                      <a:pt x="232281" y="4672"/>
                      <a:pt x="222923" y="39512"/>
                    </a:cubicBezTo>
                    <a:cubicBezTo>
                      <a:pt x="222923" y="41447"/>
                      <a:pt x="221052" y="43383"/>
                      <a:pt x="219180" y="43383"/>
                    </a:cubicBezTo>
                    <a:cubicBezTo>
                      <a:pt x="219180" y="43383"/>
                      <a:pt x="219180" y="43383"/>
                      <a:pt x="217309" y="43383"/>
                    </a:cubicBezTo>
                    <a:cubicBezTo>
                      <a:pt x="215437" y="41447"/>
                      <a:pt x="215437" y="39512"/>
                      <a:pt x="215437" y="37576"/>
                    </a:cubicBezTo>
                    <a:cubicBezTo>
                      <a:pt x="215437" y="37576"/>
                      <a:pt x="215437" y="37576"/>
                      <a:pt x="224795" y="2737"/>
                    </a:cubicBezTo>
                    <a:cubicBezTo>
                      <a:pt x="224795" y="801"/>
                      <a:pt x="226666" y="-1134"/>
                      <a:pt x="228538" y="801"/>
                    </a:cubicBezTo>
                    <a:close/>
                    <a:moveTo>
                      <a:pt x="132659" y="801"/>
                    </a:moveTo>
                    <a:cubicBezTo>
                      <a:pt x="134584" y="-1134"/>
                      <a:pt x="136509" y="801"/>
                      <a:pt x="138435" y="2737"/>
                    </a:cubicBezTo>
                    <a:cubicBezTo>
                      <a:pt x="138435" y="2737"/>
                      <a:pt x="138435" y="2737"/>
                      <a:pt x="146135" y="37576"/>
                    </a:cubicBezTo>
                    <a:cubicBezTo>
                      <a:pt x="148060" y="39512"/>
                      <a:pt x="146135" y="43383"/>
                      <a:pt x="144210" y="43383"/>
                    </a:cubicBezTo>
                    <a:cubicBezTo>
                      <a:pt x="142285" y="43383"/>
                      <a:pt x="140360" y="41447"/>
                      <a:pt x="138435" y="39512"/>
                    </a:cubicBezTo>
                    <a:cubicBezTo>
                      <a:pt x="138435" y="39512"/>
                      <a:pt x="138435" y="39512"/>
                      <a:pt x="130734" y="4672"/>
                    </a:cubicBezTo>
                    <a:cubicBezTo>
                      <a:pt x="128809" y="2737"/>
                      <a:pt x="130734" y="801"/>
                      <a:pt x="132659" y="801"/>
                    </a:cubicBezTo>
                    <a:close/>
                  </a:path>
                </a:pathLst>
              </a:custGeom>
              <a:solidFill>
                <a:srgbClr val="EADE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7" name="Google Shape;3187;p32"/>
            <p:cNvSpPr/>
            <p:nvPr/>
          </p:nvSpPr>
          <p:spPr>
            <a:xfrm>
              <a:off x="990600" y="2456675"/>
              <a:ext cx="479442" cy="576473"/>
            </a:xfrm>
            <a:custGeom>
              <a:avLst/>
              <a:gdLst/>
              <a:ahLst/>
              <a:cxnLst/>
              <a:rect l="l" t="t" r="r" b="b"/>
              <a:pathLst>
                <a:path w="205" h="247" extrusionOk="0">
                  <a:moveTo>
                    <a:pt x="171" y="95"/>
                  </a:moveTo>
                  <a:cubicBezTo>
                    <a:pt x="143" y="0"/>
                    <a:pt x="0" y="23"/>
                    <a:pt x="2" y="121"/>
                  </a:cubicBezTo>
                  <a:cubicBezTo>
                    <a:pt x="6" y="247"/>
                    <a:pt x="205" y="215"/>
                    <a:pt x="171" y="95"/>
                  </a:cubicBezTo>
                  <a:cubicBezTo>
                    <a:pt x="170" y="93"/>
                    <a:pt x="171" y="98"/>
                    <a:pt x="171" y="95"/>
                  </a:cubicBezTo>
                  <a:close/>
                  <a:moveTo>
                    <a:pt x="87" y="142"/>
                  </a:moveTo>
                  <a:cubicBezTo>
                    <a:pt x="86" y="141"/>
                    <a:pt x="85" y="140"/>
                    <a:pt x="84" y="140"/>
                  </a:cubicBezTo>
                  <a:cubicBezTo>
                    <a:pt x="84" y="140"/>
                    <a:pt x="83" y="140"/>
                    <a:pt x="82" y="139"/>
                  </a:cubicBezTo>
                  <a:cubicBezTo>
                    <a:pt x="82" y="139"/>
                    <a:pt x="82" y="138"/>
                    <a:pt x="82" y="137"/>
                  </a:cubicBezTo>
                  <a:cubicBezTo>
                    <a:pt x="81" y="137"/>
                    <a:pt x="80" y="135"/>
                    <a:pt x="78" y="135"/>
                  </a:cubicBezTo>
                  <a:cubicBezTo>
                    <a:pt x="78" y="135"/>
                    <a:pt x="76" y="135"/>
                    <a:pt x="75" y="135"/>
                  </a:cubicBezTo>
                  <a:cubicBezTo>
                    <a:pt x="75" y="135"/>
                    <a:pt x="74" y="134"/>
                    <a:pt x="74" y="134"/>
                  </a:cubicBezTo>
                  <a:cubicBezTo>
                    <a:pt x="73" y="134"/>
                    <a:pt x="73" y="134"/>
                    <a:pt x="72" y="134"/>
                  </a:cubicBezTo>
                  <a:cubicBezTo>
                    <a:pt x="70" y="134"/>
                    <a:pt x="69" y="131"/>
                    <a:pt x="67" y="132"/>
                  </a:cubicBezTo>
                  <a:cubicBezTo>
                    <a:pt x="66" y="132"/>
                    <a:pt x="65" y="133"/>
                    <a:pt x="64" y="133"/>
                  </a:cubicBezTo>
                  <a:cubicBezTo>
                    <a:pt x="63" y="133"/>
                    <a:pt x="62" y="133"/>
                    <a:pt x="60" y="132"/>
                  </a:cubicBezTo>
                  <a:cubicBezTo>
                    <a:pt x="59" y="132"/>
                    <a:pt x="58" y="132"/>
                    <a:pt x="57" y="132"/>
                  </a:cubicBezTo>
                  <a:cubicBezTo>
                    <a:pt x="56" y="131"/>
                    <a:pt x="56" y="131"/>
                    <a:pt x="55" y="131"/>
                  </a:cubicBezTo>
                  <a:cubicBezTo>
                    <a:pt x="54" y="131"/>
                    <a:pt x="54" y="131"/>
                    <a:pt x="53" y="131"/>
                  </a:cubicBezTo>
                  <a:cubicBezTo>
                    <a:pt x="52" y="130"/>
                    <a:pt x="52" y="130"/>
                    <a:pt x="51" y="129"/>
                  </a:cubicBezTo>
                  <a:cubicBezTo>
                    <a:pt x="50" y="129"/>
                    <a:pt x="49" y="129"/>
                    <a:pt x="49" y="128"/>
                  </a:cubicBezTo>
                  <a:cubicBezTo>
                    <a:pt x="49" y="127"/>
                    <a:pt x="50" y="127"/>
                    <a:pt x="50" y="126"/>
                  </a:cubicBezTo>
                  <a:cubicBezTo>
                    <a:pt x="49" y="124"/>
                    <a:pt x="47" y="122"/>
                    <a:pt x="46" y="121"/>
                  </a:cubicBezTo>
                  <a:cubicBezTo>
                    <a:pt x="45" y="120"/>
                    <a:pt x="44" y="120"/>
                    <a:pt x="43" y="119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7"/>
                    <a:pt x="42" y="117"/>
                    <a:pt x="41" y="116"/>
                  </a:cubicBezTo>
                  <a:cubicBezTo>
                    <a:pt x="40" y="115"/>
                    <a:pt x="39" y="115"/>
                    <a:pt x="39" y="114"/>
                  </a:cubicBezTo>
                  <a:cubicBezTo>
                    <a:pt x="39" y="113"/>
                    <a:pt x="39" y="112"/>
                    <a:pt x="38" y="111"/>
                  </a:cubicBezTo>
                  <a:cubicBezTo>
                    <a:pt x="38" y="109"/>
                    <a:pt x="35" y="111"/>
                    <a:pt x="36" y="113"/>
                  </a:cubicBezTo>
                  <a:cubicBezTo>
                    <a:pt x="36" y="113"/>
                    <a:pt x="37" y="114"/>
                    <a:pt x="38" y="115"/>
                  </a:cubicBezTo>
                  <a:cubicBezTo>
                    <a:pt x="38" y="115"/>
                    <a:pt x="38" y="116"/>
                    <a:pt x="38" y="117"/>
                  </a:cubicBezTo>
                  <a:cubicBezTo>
                    <a:pt x="39" y="117"/>
                    <a:pt x="40" y="118"/>
                    <a:pt x="40" y="118"/>
                  </a:cubicBezTo>
                  <a:cubicBezTo>
                    <a:pt x="41" y="120"/>
                    <a:pt x="41" y="121"/>
                    <a:pt x="41" y="122"/>
                  </a:cubicBezTo>
                  <a:cubicBezTo>
                    <a:pt x="42" y="122"/>
                    <a:pt x="43" y="123"/>
                    <a:pt x="43" y="124"/>
                  </a:cubicBezTo>
                  <a:cubicBezTo>
                    <a:pt x="42" y="124"/>
                    <a:pt x="41" y="123"/>
                    <a:pt x="41" y="123"/>
                  </a:cubicBezTo>
                  <a:cubicBezTo>
                    <a:pt x="40" y="123"/>
                    <a:pt x="39" y="122"/>
                    <a:pt x="39" y="122"/>
                  </a:cubicBezTo>
                  <a:cubicBezTo>
                    <a:pt x="39" y="121"/>
                    <a:pt x="39" y="120"/>
                    <a:pt x="39" y="120"/>
                  </a:cubicBezTo>
                  <a:cubicBezTo>
                    <a:pt x="38" y="118"/>
                    <a:pt x="36" y="119"/>
                    <a:pt x="35" y="118"/>
                  </a:cubicBezTo>
                  <a:cubicBezTo>
                    <a:pt x="35" y="117"/>
                    <a:pt x="36" y="116"/>
                    <a:pt x="36" y="116"/>
                  </a:cubicBezTo>
                  <a:cubicBezTo>
                    <a:pt x="36" y="115"/>
                    <a:pt x="35" y="114"/>
                    <a:pt x="34" y="114"/>
                  </a:cubicBezTo>
                  <a:cubicBezTo>
                    <a:pt x="34" y="113"/>
                    <a:pt x="34" y="112"/>
                    <a:pt x="33" y="111"/>
                  </a:cubicBezTo>
                  <a:cubicBezTo>
                    <a:pt x="33" y="110"/>
                    <a:pt x="33" y="109"/>
                    <a:pt x="33" y="108"/>
                  </a:cubicBezTo>
                  <a:cubicBezTo>
                    <a:pt x="32" y="108"/>
                    <a:pt x="31" y="107"/>
                    <a:pt x="31" y="107"/>
                  </a:cubicBezTo>
                  <a:cubicBezTo>
                    <a:pt x="30" y="107"/>
                    <a:pt x="29" y="107"/>
                    <a:pt x="29" y="106"/>
                  </a:cubicBezTo>
                  <a:cubicBezTo>
                    <a:pt x="28" y="106"/>
                    <a:pt x="28" y="105"/>
                    <a:pt x="28" y="104"/>
                  </a:cubicBezTo>
                  <a:cubicBezTo>
                    <a:pt x="27" y="103"/>
                    <a:pt x="27" y="102"/>
                    <a:pt x="27" y="101"/>
                  </a:cubicBezTo>
                  <a:cubicBezTo>
                    <a:pt x="27" y="99"/>
                    <a:pt x="26" y="98"/>
                    <a:pt x="26" y="97"/>
                  </a:cubicBezTo>
                  <a:cubicBezTo>
                    <a:pt x="26" y="96"/>
                    <a:pt x="27" y="95"/>
                    <a:pt x="28" y="95"/>
                  </a:cubicBezTo>
                  <a:cubicBezTo>
                    <a:pt x="28" y="94"/>
                    <a:pt x="28" y="93"/>
                    <a:pt x="28" y="92"/>
                  </a:cubicBezTo>
                  <a:cubicBezTo>
                    <a:pt x="28" y="91"/>
                    <a:pt x="30" y="90"/>
                    <a:pt x="30" y="88"/>
                  </a:cubicBezTo>
                  <a:cubicBezTo>
                    <a:pt x="31" y="87"/>
                    <a:pt x="32" y="86"/>
                    <a:pt x="32" y="84"/>
                  </a:cubicBezTo>
                  <a:cubicBezTo>
                    <a:pt x="32" y="83"/>
                    <a:pt x="33" y="82"/>
                    <a:pt x="33" y="82"/>
                  </a:cubicBezTo>
                  <a:cubicBezTo>
                    <a:pt x="32" y="81"/>
                    <a:pt x="31" y="80"/>
                    <a:pt x="30" y="79"/>
                  </a:cubicBezTo>
                  <a:cubicBezTo>
                    <a:pt x="30" y="79"/>
                    <a:pt x="31" y="78"/>
                    <a:pt x="31" y="78"/>
                  </a:cubicBezTo>
                  <a:cubicBezTo>
                    <a:pt x="32" y="77"/>
                    <a:pt x="32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2"/>
                    <a:pt x="31" y="71"/>
                  </a:cubicBezTo>
                  <a:cubicBezTo>
                    <a:pt x="30" y="71"/>
                    <a:pt x="29" y="72"/>
                    <a:pt x="29" y="72"/>
                  </a:cubicBezTo>
                  <a:cubicBezTo>
                    <a:pt x="28" y="71"/>
                    <a:pt x="29" y="70"/>
                    <a:pt x="29" y="70"/>
                  </a:cubicBezTo>
                  <a:cubicBezTo>
                    <a:pt x="28" y="69"/>
                    <a:pt x="28" y="69"/>
                    <a:pt x="28" y="68"/>
                  </a:cubicBezTo>
                  <a:cubicBezTo>
                    <a:pt x="28" y="68"/>
                    <a:pt x="29" y="67"/>
                    <a:pt x="29" y="67"/>
                  </a:cubicBezTo>
                  <a:cubicBezTo>
                    <a:pt x="28" y="67"/>
                    <a:pt x="28" y="66"/>
                    <a:pt x="27" y="65"/>
                  </a:cubicBezTo>
                  <a:cubicBezTo>
                    <a:pt x="36" y="55"/>
                    <a:pt x="47" y="47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1" y="43"/>
                    <a:pt x="62" y="43"/>
                    <a:pt x="63" y="43"/>
                  </a:cubicBezTo>
                  <a:cubicBezTo>
                    <a:pt x="64" y="43"/>
                    <a:pt x="64" y="42"/>
                    <a:pt x="65" y="42"/>
                  </a:cubicBezTo>
                  <a:cubicBezTo>
                    <a:pt x="67" y="42"/>
                    <a:pt x="70" y="43"/>
                    <a:pt x="71" y="42"/>
                  </a:cubicBezTo>
                  <a:cubicBezTo>
                    <a:pt x="71" y="42"/>
                    <a:pt x="71" y="41"/>
                    <a:pt x="71" y="41"/>
                  </a:cubicBezTo>
                  <a:cubicBezTo>
                    <a:pt x="71" y="40"/>
                    <a:pt x="72" y="40"/>
                    <a:pt x="72" y="39"/>
                  </a:cubicBezTo>
                  <a:cubicBezTo>
                    <a:pt x="72" y="39"/>
                    <a:pt x="73" y="39"/>
                    <a:pt x="74" y="39"/>
                  </a:cubicBezTo>
                  <a:cubicBezTo>
                    <a:pt x="75" y="38"/>
                    <a:pt x="77" y="38"/>
                    <a:pt x="79" y="38"/>
                  </a:cubicBezTo>
                  <a:cubicBezTo>
                    <a:pt x="79" y="38"/>
                    <a:pt x="80" y="38"/>
                    <a:pt x="80" y="38"/>
                  </a:cubicBezTo>
                  <a:cubicBezTo>
                    <a:pt x="82" y="38"/>
                    <a:pt x="83" y="38"/>
                    <a:pt x="84" y="38"/>
                  </a:cubicBezTo>
                  <a:cubicBezTo>
                    <a:pt x="84" y="38"/>
                    <a:pt x="85" y="37"/>
                    <a:pt x="85" y="37"/>
                  </a:cubicBezTo>
                  <a:cubicBezTo>
                    <a:pt x="87" y="37"/>
                    <a:pt x="88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9" y="38"/>
                    <a:pt x="89" y="38"/>
                    <a:pt x="88" y="38"/>
                  </a:cubicBezTo>
                  <a:cubicBezTo>
                    <a:pt x="88" y="39"/>
                    <a:pt x="88" y="39"/>
                    <a:pt x="87" y="39"/>
                  </a:cubicBezTo>
                  <a:cubicBezTo>
                    <a:pt x="86" y="40"/>
                    <a:pt x="84" y="40"/>
                    <a:pt x="83" y="40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5" y="41"/>
                    <a:pt x="85" y="41"/>
                    <a:pt x="86" y="41"/>
                  </a:cubicBezTo>
                  <a:cubicBezTo>
                    <a:pt x="86" y="41"/>
                    <a:pt x="87" y="41"/>
                    <a:pt x="87" y="41"/>
                  </a:cubicBezTo>
                  <a:cubicBezTo>
                    <a:pt x="87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9" y="40"/>
                    <a:pt x="90" y="41"/>
                    <a:pt x="91" y="40"/>
                  </a:cubicBezTo>
                  <a:cubicBezTo>
                    <a:pt x="92" y="39"/>
                    <a:pt x="91" y="39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3" y="38"/>
                    <a:pt x="94" y="38"/>
                    <a:pt x="95" y="38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5" y="39"/>
                    <a:pt x="96" y="39"/>
                    <a:pt x="97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9" y="38"/>
                    <a:pt x="100" y="38"/>
                    <a:pt x="102" y="39"/>
                  </a:cubicBezTo>
                  <a:cubicBezTo>
                    <a:pt x="103" y="39"/>
                    <a:pt x="105" y="39"/>
                    <a:pt x="107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5" y="40"/>
                    <a:pt x="105" y="40"/>
                    <a:pt x="104" y="40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6" y="41"/>
                    <a:pt x="106" y="42"/>
                  </a:cubicBezTo>
                  <a:cubicBezTo>
                    <a:pt x="107" y="42"/>
                    <a:pt x="108" y="42"/>
                    <a:pt x="108" y="43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6" y="43"/>
                    <a:pt x="105" y="43"/>
                  </a:cubicBezTo>
                  <a:cubicBezTo>
                    <a:pt x="105" y="44"/>
                    <a:pt x="104" y="44"/>
                    <a:pt x="103" y="45"/>
                  </a:cubicBezTo>
                  <a:cubicBezTo>
                    <a:pt x="103" y="45"/>
                    <a:pt x="103" y="45"/>
                    <a:pt x="102" y="45"/>
                  </a:cubicBezTo>
                  <a:cubicBezTo>
                    <a:pt x="102" y="45"/>
                    <a:pt x="102" y="45"/>
                    <a:pt x="101" y="45"/>
                  </a:cubicBezTo>
                  <a:cubicBezTo>
                    <a:pt x="101" y="44"/>
                    <a:pt x="102" y="43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0" y="44"/>
                    <a:pt x="100" y="44"/>
                    <a:pt x="99" y="44"/>
                  </a:cubicBezTo>
                  <a:cubicBezTo>
                    <a:pt x="98" y="45"/>
                    <a:pt x="98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6" y="45"/>
                    <a:pt x="96" y="46"/>
                  </a:cubicBezTo>
                  <a:cubicBezTo>
                    <a:pt x="96" y="46"/>
                    <a:pt x="95" y="47"/>
                    <a:pt x="94" y="47"/>
                  </a:cubicBezTo>
                  <a:cubicBezTo>
                    <a:pt x="94" y="47"/>
                    <a:pt x="93" y="47"/>
                    <a:pt x="93" y="48"/>
                  </a:cubicBezTo>
                  <a:cubicBezTo>
                    <a:pt x="92" y="48"/>
                    <a:pt x="92" y="48"/>
                    <a:pt x="91" y="49"/>
                  </a:cubicBezTo>
                  <a:cubicBezTo>
                    <a:pt x="91" y="49"/>
                    <a:pt x="90" y="50"/>
                    <a:pt x="90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8" y="51"/>
                    <a:pt x="87" y="52"/>
                    <a:pt x="87" y="52"/>
                  </a:cubicBezTo>
                  <a:cubicBezTo>
                    <a:pt x="87" y="53"/>
                    <a:pt x="86" y="54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6"/>
                    <a:pt x="87" y="57"/>
                    <a:pt x="87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1" y="57"/>
                    <a:pt x="92" y="58"/>
                    <a:pt x="93" y="58"/>
                  </a:cubicBezTo>
                  <a:cubicBezTo>
                    <a:pt x="93" y="58"/>
                    <a:pt x="94" y="59"/>
                    <a:pt x="94" y="59"/>
                  </a:cubicBezTo>
                  <a:cubicBezTo>
                    <a:pt x="95" y="59"/>
                    <a:pt x="96" y="59"/>
                    <a:pt x="96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59"/>
                    <a:pt x="99" y="58"/>
                    <a:pt x="99" y="59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9" y="60"/>
                    <a:pt x="98" y="61"/>
                    <a:pt x="98" y="61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9" y="62"/>
                    <a:pt x="98" y="63"/>
                    <a:pt x="98" y="63"/>
                  </a:cubicBezTo>
                  <a:cubicBezTo>
                    <a:pt x="98" y="64"/>
                    <a:pt x="99" y="64"/>
                    <a:pt x="99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4"/>
                    <a:pt x="102" y="63"/>
                    <a:pt x="102" y="62"/>
                  </a:cubicBezTo>
                  <a:cubicBezTo>
                    <a:pt x="102" y="62"/>
                    <a:pt x="102" y="61"/>
                    <a:pt x="102" y="61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5" y="58"/>
                    <a:pt x="107" y="58"/>
                    <a:pt x="108" y="56"/>
                  </a:cubicBezTo>
                  <a:cubicBezTo>
                    <a:pt x="109" y="55"/>
                    <a:pt x="109" y="53"/>
                    <a:pt x="109" y="51"/>
                  </a:cubicBezTo>
                  <a:cubicBezTo>
                    <a:pt x="109" y="51"/>
                    <a:pt x="108" y="50"/>
                    <a:pt x="109" y="50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8"/>
                    <a:pt x="109" y="48"/>
                    <a:pt x="109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6"/>
                    <a:pt x="110" y="45"/>
                    <a:pt x="111" y="45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3" y="44"/>
                    <a:pt x="114" y="45"/>
                    <a:pt x="114" y="45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8" y="44"/>
                    <a:pt x="118" y="45"/>
                    <a:pt x="119" y="45"/>
                  </a:cubicBezTo>
                  <a:cubicBezTo>
                    <a:pt x="119" y="46"/>
                    <a:pt x="120" y="45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3" y="49"/>
                    <a:pt x="123" y="49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24" y="48"/>
                    <a:pt x="125" y="47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6" y="47"/>
                    <a:pt x="127" y="47"/>
                    <a:pt x="128" y="48"/>
                  </a:cubicBezTo>
                  <a:cubicBezTo>
                    <a:pt x="128" y="48"/>
                    <a:pt x="129" y="49"/>
                    <a:pt x="129" y="49"/>
                  </a:cubicBezTo>
                  <a:cubicBezTo>
                    <a:pt x="129" y="50"/>
                    <a:pt x="129" y="51"/>
                    <a:pt x="129" y="52"/>
                  </a:cubicBezTo>
                  <a:cubicBezTo>
                    <a:pt x="129" y="53"/>
                    <a:pt x="131" y="53"/>
                    <a:pt x="132" y="53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5" y="57"/>
                    <a:pt x="133" y="57"/>
                    <a:pt x="134" y="59"/>
                  </a:cubicBezTo>
                  <a:cubicBezTo>
                    <a:pt x="134" y="60"/>
                    <a:pt x="133" y="60"/>
                    <a:pt x="133" y="60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3" y="62"/>
                    <a:pt x="135" y="61"/>
                    <a:pt x="136" y="61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7" y="62"/>
                    <a:pt x="136" y="63"/>
                    <a:pt x="136" y="64"/>
                  </a:cubicBezTo>
                  <a:cubicBezTo>
                    <a:pt x="137" y="64"/>
                    <a:pt x="137" y="65"/>
                    <a:pt x="137" y="65"/>
                  </a:cubicBezTo>
                  <a:cubicBezTo>
                    <a:pt x="137" y="66"/>
                    <a:pt x="137" y="66"/>
                    <a:pt x="136" y="66"/>
                  </a:cubicBezTo>
                  <a:cubicBezTo>
                    <a:pt x="135" y="66"/>
                    <a:pt x="135" y="66"/>
                    <a:pt x="135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3" y="65"/>
                    <a:pt x="133" y="65"/>
                    <a:pt x="133" y="65"/>
                  </a:cubicBezTo>
                  <a:cubicBezTo>
                    <a:pt x="133" y="65"/>
                    <a:pt x="133" y="65"/>
                    <a:pt x="133" y="65"/>
                  </a:cubicBezTo>
                  <a:cubicBezTo>
                    <a:pt x="132" y="65"/>
                    <a:pt x="132" y="65"/>
                    <a:pt x="131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6"/>
                    <a:pt x="129" y="66"/>
                    <a:pt x="128" y="65"/>
                  </a:cubicBezTo>
                  <a:cubicBezTo>
                    <a:pt x="129" y="64"/>
                    <a:pt x="130" y="62"/>
                    <a:pt x="131" y="61"/>
                  </a:cubicBezTo>
                  <a:cubicBezTo>
                    <a:pt x="131" y="60"/>
                    <a:pt x="132" y="60"/>
                    <a:pt x="132" y="60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59"/>
                    <a:pt x="130" y="60"/>
                    <a:pt x="130" y="60"/>
                  </a:cubicBezTo>
                  <a:cubicBezTo>
                    <a:pt x="129" y="61"/>
                    <a:pt x="128" y="61"/>
                    <a:pt x="127" y="62"/>
                  </a:cubicBezTo>
                  <a:cubicBezTo>
                    <a:pt x="126" y="62"/>
                    <a:pt x="125" y="62"/>
                    <a:pt x="124" y="62"/>
                  </a:cubicBezTo>
                  <a:cubicBezTo>
                    <a:pt x="123" y="62"/>
                    <a:pt x="123" y="63"/>
                    <a:pt x="123" y="63"/>
                  </a:cubicBezTo>
                  <a:cubicBezTo>
                    <a:pt x="123" y="64"/>
                    <a:pt x="124" y="63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3" y="64"/>
                    <a:pt x="123" y="64"/>
                    <a:pt x="122" y="64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19" y="63"/>
                    <a:pt x="119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8" y="65"/>
                    <a:pt x="119" y="65"/>
                    <a:pt x="120" y="65"/>
                  </a:cubicBezTo>
                  <a:cubicBezTo>
                    <a:pt x="120" y="65"/>
                    <a:pt x="120" y="65"/>
                    <a:pt x="121" y="65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20" y="66"/>
                    <a:pt x="120" y="67"/>
                    <a:pt x="119" y="67"/>
                  </a:cubicBezTo>
                  <a:cubicBezTo>
                    <a:pt x="119" y="67"/>
                    <a:pt x="119" y="67"/>
                    <a:pt x="119" y="6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119" y="68"/>
                    <a:pt x="119" y="69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2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4" y="69"/>
                    <a:pt x="124" y="68"/>
                    <a:pt x="125" y="68"/>
                  </a:cubicBezTo>
                  <a:cubicBezTo>
                    <a:pt x="127" y="69"/>
                    <a:pt x="125" y="70"/>
                    <a:pt x="123" y="71"/>
                  </a:cubicBezTo>
                  <a:cubicBezTo>
                    <a:pt x="123" y="71"/>
                    <a:pt x="122" y="72"/>
                    <a:pt x="121" y="72"/>
                  </a:cubicBezTo>
                  <a:cubicBezTo>
                    <a:pt x="120" y="72"/>
                    <a:pt x="120" y="73"/>
                    <a:pt x="119" y="73"/>
                  </a:cubicBezTo>
                  <a:cubicBezTo>
                    <a:pt x="119" y="73"/>
                    <a:pt x="117" y="75"/>
                    <a:pt x="116" y="75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6" y="73"/>
                    <a:pt x="117" y="73"/>
                    <a:pt x="117" y="72"/>
                  </a:cubicBezTo>
                  <a:cubicBezTo>
                    <a:pt x="117" y="72"/>
                    <a:pt x="117" y="72"/>
                    <a:pt x="116" y="72"/>
                  </a:cubicBezTo>
                  <a:cubicBezTo>
                    <a:pt x="115" y="73"/>
                    <a:pt x="114" y="74"/>
                    <a:pt x="113" y="74"/>
                  </a:cubicBezTo>
                  <a:cubicBezTo>
                    <a:pt x="113" y="74"/>
                    <a:pt x="113" y="75"/>
                    <a:pt x="112" y="75"/>
                  </a:cubicBezTo>
                  <a:cubicBezTo>
                    <a:pt x="111" y="76"/>
                    <a:pt x="109" y="77"/>
                    <a:pt x="109" y="78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09" y="80"/>
                    <a:pt x="108" y="80"/>
                    <a:pt x="108" y="80"/>
                  </a:cubicBezTo>
                  <a:cubicBezTo>
                    <a:pt x="108" y="80"/>
                    <a:pt x="107" y="80"/>
                    <a:pt x="107" y="81"/>
                  </a:cubicBezTo>
                  <a:cubicBezTo>
                    <a:pt x="106" y="81"/>
                    <a:pt x="105" y="82"/>
                    <a:pt x="105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3" y="83"/>
                    <a:pt x="103" y="84"/>
                    <a:pt x="102" y="85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7"/>
                    <a:pt x="100" y="87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8"/>
                    <a:pt x="99" y="89"/>
                    <a:pt x="99" y="90"/>
                  </a:cubicBezTo>
                  <a:cubicBezTo>
                    <a:pt x="99" y="90"/>
                    <a:pt x="99" y="91"/>
                    <a:pt x="99" y="92"/>
                  </a:cubicBezTo>
                  <a:cubicBezTo>
                    <a:pt x="99" y="92"/>
                    <a:pt x="98" y="93"/>
                    <a:pt x="98" y="93"/>
                  </a:cubicBezTo>
                  <a:cubicBezTo>
                    <a:pt x="97" y="94"/>
                    <a:pt x="97" y="94"/>
                    <a:pt x="96" y="95"/>
                  </a:cubicBezTo>
                  <a:cubicBezTo>
                    <a:pt x="95" y="95"/>
                    <a:pt x="94" y="96"/>
                    <a:pt x="94" y="96"/>
                  </a:cubicBezTo>
                  <a:cubicBezTo>
                    <a:pt x="93" y="97"/>
                    <a:pt x="93" y="97"/>
                    <a:pt x="92" y="98"/>
                  </a:cubicBezTo>
                  <a:cubicBezTo>
                    <a:pt x="91" y="99"/>
                    <a:pt x="91" y="99"/>
                    <a:pt x="90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1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3"/>
                    <a:pt x="89" y="103"/>
                    <a:pt x="89" y="104"/>
                  </a:cubicBezTo>
                  <a:cubicBezTo>
                    <a:pt x="89" y="104"/>
                    <a:pt x="89" y="105"/>
                    <a:pt x="90" y="105"/>
                  </a:cubicBezTo>
                  <a:cubicBezTo>
                    <a:pt x="90" y="106"/>
                    <a:pt x="90" y="106"/>
                    <a:pt x="90" y="107"/>
                  </a:cubicBezTo>
                  <a:cubicBezTo>
                    <a:pt x="90" y="107"/>
                    <a:pt x="91" y="109"/>
                    <a:pt x="90" y="109"/>
                  </a:cubicBezTo>
                  <a:cubicBezTo>
                    <a:pt x="89" y="109"/>
                    <a:pt x="87" y="109"/>
                    <a:pt x="86" y="108"/>
                  </a:cubicBezTo>
                  <a:cubicBezTo>
                    <a:pt x="86" y="108"/>
                    <a:pt x="86" y="107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5" y="104"/>
                    <a:pt x="84" y="104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2" y="105"/>
                    <a:pt x="81" y="104"/>
                    <a:pt x="81" y="104"/>
                  </a:cubicBezTo>
                  <a:cubicBezTo>
                    <a:pt x="79" y="104"/>
                    <a:pt x="78" y="105"/>
                    <a:pt x="77" y="105"/>
                  </a:cubicBezTo>
                  <a:cubicBezTo>
                    <a:pt x="76" y="106"/>
                    <a:pt x="76" y="107"/>
                    <a:pt x="74" y="108"/>
                  </a:cubicBezTo>
                  <a:cubicBezTo>
                    <a:pt x="73" y="108"/>
                    <a:pt x="73" y="107"/>
                    <a:pt x="72" y="107"/>
                  </a:cubicBezTo>
                  <a:cubicBezTo>
                    <a:pt x="71" y="107"/>
                    <a:pt x="70" y="107"/>
                    <a:pt x="69" y="107"/>
                  </a:cubicBezTo>
                  <a:cubicBezTo>
                    <a:pt x="68" y="108"/>
                    <a:pt x="67" y="109"/>
                    <a:pt x="66" y="110"/>
                  </a:cubicBezTo>
                  <a:cubicBezTo>
                    <a:pt x="65" y="111"/>
                    <a:pt x="63" y="112"/>
                    <a:pt x="63" y="113"/>
                  </a:cubicBezTo>
                  <a:cubicBezTo>
                    <a:pt x="63" y="114"/>
                    <a:pt x="63" y="115"/>
                    <a:pt x="63" y="116"/>
                  </a:cubicBezTo>
                  <a:cubicBezTo>
                    <a:pt x="63" y="116"/>
                    <a:pt x="63" y="116"/>
                    <a:pt x="63" y="117"/>
                  </a:cubicBezTo>
                  <a:cubicBezTo>
                    <a:pt x="62" y="119"/>
                    <a:pt x="61" y="122"/>
                    <a:pt x="63" y="124"/>
                  </a:cubicBezTo>
                  <a:cubicBezTo>
                    <a:pt x="63" y="124"/>
                    <a:pt x="64" y="127"/>
                    <a:pt x="65" y="127"/>
                  </a:cubicBezTo>
                  <a:cubicBezTo>
                    <a:pt x="65" y="127"/>
                    <a:pt x="67" y="128"/>
                    <a:pt x="68" y="128"/>
                  </a:cubicBezTo>
                  <a:cubicBezTo>
                    <a:pt x="68" y="128"/>
                    <a:pt x="69" y="127"/>
                    <a:pt x="70" y="127"/>
                  </a:cubicBezTo>
                  <a:cubicBezTo>
                    <a:pt x="70" y="127"/>
                    <a:pt x="71" y="126"/>
                    <a:pt x="72" y="126"/>
                  </a:cubicBezTo>
                  <a:cubicBezTo>
                    <a:pt x="74" y="125"/>
                    <a:pt x="73" y="122"/>
                    <a:pt x="75" y="121"/>
                  </a:cubicBezTo>
                  <a:cubicBezTo>
                    <a:pt x="76" y="121"/>
                    <a:pt x="77" y="120"/>
                    <a:pt x="78" y="120"/>
                  </a:cubicBezTo>
                  <a:cubicBezTo>
                    <a:pt x="79" y="120"/>
                    <a:pt x="79" y="121"/>
                    <a:pt x="79" y="122"/>
                  </a:cubicBezTo>
                  <a:cubicBezTo>
                    <a:pt x="79" y="122"/>
                    <a:pt x="79" y="123"/>
                    <a:pt x="79" y="123"/>
                  </a:cubicBezTo>
                  <a:cubicBezTo>
                    <a:pt x="78" y="124"/>
                    <a:pt x="78" y="125"/>
                    <a:pt x="78" y="125"/>
                  </a:cubicBezTo>
                  <a:cubicBezTo>
                    <a:pt x="78" y="126"/>
                    <a:pt x="78" y="126"/>
                    <a:pt x="78" y="127"/>
                  </a:cubicBezTo>
                  <a:cubicBezTo>
                    <a:pt x="78" y="127"/>
                    <a:pt x="78" y="128"/>
                    <a:pt x="78" y="128"/>
                  </a:cubicBezTo>
                  <a:cubicBezTo>
                    <a:pt x="78" y="129"/>
                    <a:pt x="77" y="129"/>
                    <a:pt x="77" y="130"/>
                  </a:cubicBezTo>
                  <a:cubicBezTo>
                    <a:pt x="79" y="130"/>
                    <a:pt x="82" y="129"/>
                    <a:pt x="83" y="129"/>
                  </a:cubicBezTo>
                  <a:cubicBezTo>
                    <a:pt x="84" y="129"/>
                    <a:pt x="86" y="130"/>
                    <a:pt x="86" y="131"/>
                  </a:cubicBezTo>
                  <a:cubicBezTo>
                    <a:pt x="86" y="131"/>
                    <a:pt x="85" y="132"/>
                    <a:pt x="86" y="133"/>
                  </a:cubicBezTo>
                  <a:cubicBezTo>
                    <a:pt x="86" y="134"/>
                    <a:pt x="85" y="136"/>
                    <a:pt x="86" y="137"/>
                  </a:cubicBezTo>
                  <a:cubicBezTo>
                    <a:pt x="86" y="138"/>
                    <a:pt x="88" y="140"/>
                    <a:pt x="89" y="140"/>
                  </a:cubicBezTo>
                  <a:cubicBezTo>
                    <a:pt x="90" y="140"/>
                    <a:pt x="90" y="140"/>
                    <a:pt x="90" y="140"/>
                  </a:cubicBezTo>
                  <a:cubicBezTo>
                    <a:pt x="90" y="140"/>
                    <a:pt x="90" y="140"/>
                    <a:pt x="90" y="140"/>
                  </a:cubicBezTo>
                  <a:cubicBezTo>
                    <a:pt x="91" y="140"/>
                    <a:pt x="92" y="139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8"/>
                    <a:pt x="96" y="139"/>
                    <a:pt x="9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99" y="136"/>
                    <a:pt x="99" y="135"/>
                    <a:pt x="100" y="135"/>
                  </a:cubicBezTo>
                  <a:cubicBezTo>
                    <a:pt x="101" y="134"/>
                    <a:pt x="101" y="134"/>
                    <a:pt x="101" y="134"/>
                  </a:cubicBezTo>
                  <a:cubicBezTo>
                    <a:pt x="101" y="134"/>
                    <a:pt x="102" y="134"/>
                    <a:pt x="103" y="133"/>
                  </a:cubicBezTo>
                  <a:cubicBezTo>
                    <a:pt x="103" y="133"/>
                    <a:pt x="104" y="132"/>
                    <a:pt x="104" y="132"/>
                  </a:cubicBezTo>
                  <a:cubicBezTo>
                    <a:pt x="104" y="132"/>
                    <a:pt x="105" y="131"/>
                    <a:pt x="105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6" y="132"/>
                    <a:pt x="105" y="133"/>
                    <a:pt x="105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2"/>
                    <a:pt x="108" y="131"/>
                  </a:cubicBezTo>
                  <a:cubicBezTo>
                    <a:pt x="108" y="131"/>
                    <a:pt x="109" y="132"/>
                    <a:pt x="109" y="132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11" y="133"/>
                    <a:pt x="111" y="133"/>
                    <a:pt x="112" y="133"/>
                  </a:cubicBezTo>
                  <a:cubicBezTo>
                    <a:pt x="113" y="133"/>
                    <a:pt x="113" y="133"/>
                    <a:pt x="114" y="132"/>
                  </a:cubicBezTo>
                  <a:cubicBezTo>
                    <a:pt x="115" y="132"/>
                    <a:pt x="116" y="133"/>
                    <a:pt x="116" y="133"/>
                  </a:cubicBezTo>
                  <a:cubicBezTo>
                    <a:pt x="117" y="133"/>
                    <a:pt x="117" y="132"/>
                    <a:pt x="118" y="132"/>
                  </a:cubicBezTo>
                  <a:cubicBezTo>
                    <a:pt x="119" y="131"/>
                    <a:pt x="119" y="131"/>
                    <a:pt x="119" y="131"/>
                  </a:cubicBezTo>
                  <a:cubicBezTo>
                    <a:pt x="120" y="131"/>
                    <a:pt x="121" y="132"/>
                    <a:pt x="121" y="132"/>
                  </a:cubicBezTo>
                  <a:cubicBezTo>
                    <a:pt x="122" y="132"/>
                    <a:pt x="122" y="131"/>
                    <a:pt x="123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2"/>
                    <a:pt x="123" y="133"/>
                    <a:pt x="124" y="133"/>
                  </a:cubicBezTo>
                  <a:cubicBezTo>
                    <a:pt x="124" y="133"/>
                    <a:pt x="124" y="134"/>
                    <a:pt x="124" y="134"/>
                  </a:cubicBezTo>
                  <a:cubicBezTo>
                    <a:pt x="125" y="134"/>
                    <a:pt x="125" y="134"/>
                    <a:pt x="126" y="134"/>
                  </a:cubicBezTo>
                  <a:cubicBezTo>
                    <a:pt x="127" y="135"/>
                    <a:pt x="127" y="135"/>
                    <a:pt x="128" y="136"/>
                  </a:cubicBezTo>
                  <a:cubicBezTo>
                    <a:pt x="129" y="137"/>
                    <a:pt x="131" y="138"/>
                    <a:pt x="132" y="137"/>
                  </a:cubicBezTo>
                  <a:cubicBezTo>
                    <a:pt x="133" y="137"/>
                    <a:pt x="134" y="137"/>
                    <a:pt x="134" y="137"/>
                  </a:cubicBezTo>
                  <a:cubicBezTo>
                    <a:pt x="136" y="137"/>
                    <a:pt x="138" y="137"/>
                    <a:pt x="139" y="138"/>
                  </a:cubicBezTo>
                  <a:cubicBezTo>
                    <a:pt x="140" y="139"/>
                    <a:pt x="140" y="139"/>
                    <a:pt x="141" y="139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1"/>
                    <a:pt x="142" y="141"/>
                  </a:cubicBezTo>
                  <a:cubicBezTo>
                    <a:pt x="142" y="141"/>
                    <a:pt x="142" y="142"/>
                    <a:pt x="143" y="142"/>
                  </a:cubicBezTo>
                  <a:cubicBezTo>
                    <a:pt x="143" y="143"/>
                    <a:pt x="144" y="143"/>
                    <a:pt x="144" y="144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45" y="145"/>
                    <a:pt x="145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49" y="146"/>
                    <a:pt x="150" y="146"/>
                    <a:pt x="151" y="146"/>
                  </a:cubicBezTo>
                  <a:cubicBezTo>
                    <a:pt x="152" y="146"/>
                    <a:pt x="152" y="146"/>
                    <a:pt x="153" y="146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5" y="148"/>
                    <a:pt x="155" y="148"/>
                    <a:pt x="155" y="148"/>
                  </a:cubicBezTo>
                  <a:cubicBezTo>
                    <a:pt x="155" y="148"/>
                    <a:pt x="155" y="148"/>
                    <a:pt x="155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8"/>
                    <a:pt x="158" y="148"/>
                    <a:pt x="159" y="148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60" y="148"/>
                    <a:pt x="160" y="147"/>
                    <a:pt x="161" y="147"/>
                  </a:cubicBezTo>
                  <a:cubicBezTo>
                    <a:pt x="162" y="147"/>
                    <a:pt x="163" y="148"/>
                    <a:pt x="164" y="148"/>
                  </a:cubicBezTo>
                  <a:cubicBezTo>
                    <a:pt x="158" y="163"/>
                    <a:pt x="148" y="176"/>
                    <a:pt x="135" y="185"/>
                  </a:cubicBezTo>
                  <a:cubicBezTo>
                    <a:pt x="131" y="188"/>
                    <a:pt x="126" y="191"/>
                    <a:pt x="121" y="193"/>
                  </a:cubicBezTo>
                  <a:cubicBezTo>
                    <a:pt x="121" y="193"/>
                    <a:pt x="121" y="192"/>
                    <a:pt x="121" y="192"/>
                  </a:cubicBezTo>
                  <a:cubicBezTo>
                    <a:pt x="121" y="191"/>
                    <a:pt x="120" y="191"/>
                    <a:pt x="120" y="191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189"/>
                    <a:pt x="120" y="188"/>
                    <a:pt x="120" y="187"/>
                  </a:cubicBezTo>
                  <a:cubicBezTo>
                    <a:pt x="120" y="187"/>
                    <a:pt x="120" y="187"/>
                    <a:pt x="119" y="186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9" y="185"/>
                    <a:pt x="119" y="184"/>
                    <a:pt x="119" y="184"/>
                  </a:cubicBezTo>
                  <a:cubicBezTo>
                    <a:pt x="118" y="183"/>
                    <a:pt x="118" y="183"/>
                    <a:pt x="118" y="183"/>
                  </a:cubicBezTo>
                  <a:cubicBezTo>
                    <a:pt x="117" y="182"/>
                    <a:pt x="115" y="181"/>
                    <a:pt x="114" y="180"/>
                  </a:cubicBezTo>
                  <a:cubicBezTo>
                    <a:pt x="113" y="180"/>
                    <a:pt x="113" y="180"/>
                    <a:pt x="112" y="180"/>
                  </a:cubicBezTo>
                  <a:cubicBezTo>
                    <a:pt x="111" y="180"/>
                    <a:pt x="109" y="179"/>
                    <a:pt x="108" y="179"/>
                  </a:cubicBezTo>
                  <a:cubicBezTo>
                    <a:pt x="107" y="178"/>
                    <a:pt x="106" y="178"/>
                    <a:pt x="106" y="177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4"/>
                    <a:pt x="104" y="174"/>
                    <a:pt x="103" y="173"/>
                  </a:cubicBezTo>
                  <a:cubicBezTo>
                    <a:pt x="102" y="173"/>
                    <a:pt x="102" y="172"/>
                    <a:pt x="101" y="171"/>
                  </a:cubicBezTo>
                  <a:cubicBezTo>
                    <a:pt x="100" y="170"/>
                    <a:pt x="100" y="169"/>
                    <a:pt x="99" y="168"/>
                  </a:cubicBezTo>
                  <a:cubicBezTo>
                    <a:pt x="99" y="168"/>
                    <a:pt x="98" y="167"/>
                    <a:pt x="98" y="167"/>
                  </a:cubicBezTo>
                  <a:cubicBezTo>
                    <a:pt x="97" y="166"/>
                    <a:pt x="97" y="166"/>
                    <a:pt x="97" y="166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6"/>
                    <a:pt x="95" y="166"/>
                    <a:pt x="95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95" y="164"/>
                    <a:pt x="94" y="164"/>
                    <a:pt x="94" y="163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4" y="162"/>
                    <a:pt x="95" y="161"/>
                    <a:pt x="95" y="160"/>
                  </a:cubicBezTo>
                  <a:cubicBezTo>
                    <a:pt x="95" y="160"/>
                    <a:pt x="95" y="160"/>
                    <a:pt x="95" y="160"/>
                  </a:cubicBezTo>
                  <a:cubicBezTo>
                    <a:pt x="95" y="159"/>
                    <a:pt x="94" y="159"/>
                    <a:pt x="94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4" y="155"/>
                    <a:pt x="94" y="155"/>
                  </a:cubicBezTo>
                  <a:cubicBezTo>
                    <a:pt x="94" y="154"/>
                    <a:pt x="94" y="154"/>
                    <a:pt x="94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1"/>
                    <a:pt x="96" y="151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7" y="149"/>
                    <a:pt x="97" y="149"/>
                    <a:pt x="98" y="148"/>
                  </a:cubicBezTo>
                  <a:cubicBezTo>
                    <a:pt x="98" y="148"/>
                    <a:pt x="97" y="146"/>
                    <a:pt x="97" y="144"/>
                  </a:cubicBezTo>
                  <a:cubicBezTo>
                    <a:pt x="97" y="144"/>
                    <a:pt x="97" y="143"/>
                    <a:pt x="97" y="143"/>
                  </a:cubicBezTo>
                  <a:cubicBezTo>
                    <a:pt x="96" y="142"/>
                    <a:pt x="96" y="142"/>
                    <a:pt x="95" y="141"/>
                  </a:cubicBezTo>
                  <a:cubicBezTo>
                    <a:pt x="95" y="141"/>
                    <a:pt x="95" y="140"/>
                    <a:pt x="94" y="140"/>
                  </a:cubicBezTo>
                  <a:cubicBezTo>
                    <a:pt x="94" y="139"/>
                    <a:pt x="94" y="139"/>
                    <a:pt x="93" y="139"/>
                  </a:cubicBezTo>
                  <a:cubicBezTo>
                    <a:pt x="93" y="139"/>
                    <a:pt x="92" y="140"/>
                    <a:pt x="92" y="141"/>
                  </a:cubicBezTo>
                  <a:cubicBezTo>
                    <a:pt x="92" y="142"/>
                    <a:pt x="92" y="142"/>
                    <a:pt x="91" y="143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90" y="142"/>
                    <a:pt x="89" y="142"/>
                    <a:pt x="89" y="142"/>
                  </a:cubicBezTo>
                  <a:cubicBezTo>
                    <a:pt x="88" y="142"/>
                    <a:pt x="87" y="142"/>
                    <a:pt x="87" y="142"/>
                  </a:cubicBezTo>
                  <a:close/>
                </a:path>
              </a:pathLst>
            </a:custGeom>
            <a:solidFill>
              <a:srgbClr val="EF8B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8" name="Google Shape;3188;p32"/>
          <p:cNvGrpSpPr/>
          <p:nvPr/>
        </p:nvGrpSpPr>
        <p:grpSpPr>
          <a:xfrm>
            <a:off x="1308801" y="2651939"/>
            <a:ext cx="2850969" cy="3601523"/>
            <a:chOff x="1308801" y="2570829"/>
            <a:chExt cx="2850969" cy="3601523"/>
          </a:xfrm>
        </p:grpSpPr>
        <p:sp>
          <p:nvSpPr>
            <p:cNvPr id="3189" name="Google Shape;3189;p32"/>
            <p:cNvSpPr/>
            <p:nvPr/>
          </p:nvSpPr>
          <p:spPr>
            <a:xfrm>
              <a:off x="1308801" y="5915509"/>
              <a:ext cx="2367245" cy="256843"/>
            </a:xfrm>
            <a:prstGeom prst="ellipse">
              <a:avLst/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32"/>
            <p:cNvSpPr/>
            <p:nvPr/>
          </p:nvSpPr>
          <p:spPr>
            <a:xfrm>
              <a:off x="3827299" y="2804840"/>
              <a:ext cx="245429" cy="323910"/>
            </a:xfrm>
            <a:custGeom>
              <a:avLst/>
              <a:gdLst/>
              <a:ahLst/>
              <a:cxnLst/>
              <a:rect l="l" t="t" r="r" b="b"/>
              <a:pathLst>
                <a:path w="105" h="139" extrusionOk="0">
                  <a:moveTo>
                    <a:pt x="0" y="10"/>
                  </a:moveTo>
                  <a:cubicBezTo>
                    <a:pt x="5" y="8"/>
                    <a:pt x="63" y="0"/>
                    <a:pt x="63" y="0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64" y="139"/>
                    <a:pt x="64" y="139"/>
                    <a:pt x="64" y="13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32"/>
            <p:cNvSpPr/>
            <p:nvPr/>
          </p:nvSpPr>
          <p:spPr>
            <a:xfrm>
              <a:off x="3780212" y="2570829"/>
              <a:ext cx="379558" cy="707748"/>
            </a:xfrm>
            <a:custGeom>
              <a:avLst/>
              <a:gdLst/>
              <a:ahLst/>
              <a:cxnLst/>
              <a:rect l="l" t="t" r="r" b="b"/>
              <a:pathLst>
                <a:path w="162" h="303" extrusionOk="0">
                  <a:moveTo>
                    <a:pt x="22" y="3"/>
                  </a:moveTo>
                  <a:cubicBezTo>
                    <a:pt x="20" y="0"/>
                    <a:pt x="18" y="4"/>
                    <a:pt x="9" y="12"/>
                  </a:cubicBezTo>
                  <a:cubicBezTo>
                    <a:pt x="0" y="19"/>
                    <a:pt x="7" y="13"/>
                    <a:pt x="1" y="30"/>
                  </a:cubicBezTo>
                  <a:cubicBezTo>
                    <a:pt x="49" y="111"/>
                    <a:pt x="91" y="200"/>
                    <a:pt x="127" y="296"/>
                  </a:cubicBezTo>
                  <a:cubicBezTo>
                    <a:pt x="144" y="302"/>
                    <a:pt x="135" y="303"/>
                    <a:pt x="146" y="301"/>
                  </a:cubicBezTo>
                  <a:cubicBezTo>
                    <a:pt x="157" y="299"/>
                    <a:pt x="162" y="299"/>
                    <a:pt x="161" y="296"/>
                  </a:cubicBezTo>
                  <a:cubicBezTo>
                    <a:pt x="126" y="195"/>
                    <a:pt x="80" y="97"/>
                    <a:pt x="22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32"/>
            <p:cNvSpPr/>
            <p:nvPr/>
          </p:nvSpPr>
          <p:spPr>
            <a:xfrm>
              <a:off x="3780211" y="2570829"/>
              <a:ext cx="231159" cy="370997"/>
            </a:xfrm>
            <a:custGeom>
              <a:avLst/>
              <a:gdLst/>
              <a:ahLst/>
              <a:cxnLst/>
              <a:rect l="l" t="t" r="r" b="b"/>
              <a:pathLst>
                <a:path w="99" h="159" extrusionOk="0">
                  <a:moveTo>
                    <a:pt x="22" y="3"/>
                  </a:moveTo>
                  <a:cubicBezTo>
                    <a:pt x="20" y="0"/>
                    <a:pt x="18" y="4"/>
                    <a:pt x="9" y="12"/>
                  </a:cubicBezTo>
                  <a:cubicBezTo>
                    <a:pt x="0" y="19"/>
                    <a:pt x="7" y="13"/>
                    <a:pt x="1" y="30"/>
                  </a:cubicBezTo>
                  <a:cubicBezTo>
                    <a:pt x="25" y="71"/>
                    <a:pt x="48" y="114"/>
                    <a:pt x="70" y="159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76" y="96"/>
                    <a:pt x="50" y="49"/>
                    <a:pt x="22" y="3"/>
                  </a:cubicBezTo>
                  <a:close/>
                </a:path>
              </a:pathLst>
            </a:custGeom>
            <a:solidFill>
              <a:srgbClr val="F694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32"/>
            <p:cNvSpPr/>
            <p:nvPr/>
          </p:nvSpPr>
          <p:spPr>
            <a:xfrm>
              <a:off x="1470041" y="4688364"/>
              <a:ext cx="2051898" cy="1378396"/>
            </a:xfrm>
            <a:custGeom>
              <a:avLst/>
              <a:gdLst/>
              <a:ahLst/>
              <a:cxnLst/>
              <a:rect l="l" t="t" r="r" b="b"/>
              <a:pathLst>
                <a:path w="879" h="591" extrusionOk="0">
                  <a:moveTo>
                    <a:pt x="405" y="39"/>
                  </a:moveTo>
                  <a:cubicBezTo>
                    <a:pt x="405" y="39"/>
                    <a:pt x="375" y="0"/>
                    <a:pt x="342" y="70"/>
                  </a:cubicBezTo>
                  <a:cubicBezTo>
                    <a:pt x="327" y="103"/>
                    <a:pt x="336" y="218"/>
                    <a:pt x="302" y="265"/>
                  </a:cubicBezTo>
                  <a:cubicBezTo>
                    <a:pt x="210" y="393"/>
                    <a:pt x="79" y="442"/>
                    <a:pt x="21" y="528"/>
                  </a:cubicBezTo>
                  <a:cubicBezTo>
                    <a:pt x="5" y="550"/>
                    <a:pt x="0" y="561"/>
                    <a:pt x="11" y="573"/>
                  </a:cubicBezTo>
                  <a:cubicBezTo>
                    <a:pt x="21" y="584"/>
                    <a:pt x="157" y="591"/>
                    <a:pt x="173" y="577"/>
                  </a:cubicBezTo>
                  <a:cubicBezTo>
                    <a:pt x="192" y="561"/>
                    <a:pt x="121" y="519"/>
                    <a:pt x="131" y="504"/>
                  </a:cubicBezTo>
                  <a:cubicBezTo>
                    <a:pt x="134" y="499"/>
                    <a:pt x="295" y="420"/>
                    <a:pt x="375" y="344"/>
                  </a:cubicBezTo>
                  <a:cubicBezTo>
                    <a:pt x="404" y="317"/>
                    <a:pt x="449" y="157"/>
                    <a:pt x="471" y="156"/>
                  </a:cubicBezTo>
                  <a:cubicBezTo>
                    <a:pt x="486" y="155"/>
                    <a:pt x="661" y="257"/>
                    <a:pt x="689" y="270"/>
                  </a:cubicBezTo>
                  <a:cubicBezTo>
                    <a:pt x="689" y="270"/>
                    <a:pt x="660" y="399"/>
                    <a:pt x="652" y="481"/>
                  </a:cubicBezTo>
                  <a:cubicBezTo>
                    <a:pt x="645" y="544"/>
                    <a:pt x="636" y="564"/>
                    <a:pt x="651" y="573"/>
                  </a:cubicBezTo>
                  <a:cubicBezTo>
                    <a:pt x="665" y="582"/>
                    <a:pt x="795" y="590"/>
                    <a:pt x="837" y="579"/>
                  </a:cubicBezTo>
                  <a:cubicBezTo>
                    <a:pt x="879" y="568"/>
                    <a:pt x="876" y="564"/>
                    <a:pt x="858" y="552"/>
                  </a:cubicBezTo>
                  <a:cubicBezTo>
                    <a:pt x="840" y="540"/>
                    <a:pt x="704" y="492"/>
                    <a:pt x="704" y="492"/>
                  </a:cubicBezTo>
                  <a:cubicBezTo>
                    <a:pt x="710" y="447"/>
                    <a:pt x="821" y="221"/>
                    <a:pt x="780" y="186"/>
                  </a:cubicBezTo>
                  <a:cubicBezTo>
                    <a:pt x="725" y="140"/>
                    <a:pt x="681" y="94"/>
                    <a:pt x="564" y="37"/>
                  </a:cubicBezTo>
                  <a:cubicBezTo>
                    <a:pt x="544" y="27"/>
                    <a:pt x="405" y="39"/>
                    <a:pt x="405" y="39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32"/>
            <p:cNvSpPr/>
            <p:nvPr/>
          </p:nvSpPr>
          <p:spPr>
            <a:xfrm>
              <a:off x="2436061" y="3716637"/>
              <a:ext cx="234014" cy="121288"/>
            </a:xfrm>
            <a:custGeom>
              <a:avLst/>
              <a:gdLst/>
              <a:ahLst/>
              <a:cxnLst/>
              <a:rect l="l" t="t" r="r" b="b"/>
              <a:pathLst>
                <a:path w="100" h="52" extrusionOk="0">
                  <a:moveTo>
                    <a:pt x="100" y="52"/>
                  </a:moveTo>
                  <a:cubicBezTo>
                    <a:pt x="100" y="52"/>
                    <a:pt x="100" y="52"/>
                    <a:pt x="100" y="51"/>
                  </a:cubicBezTo>
                  <a:cubicBezTo>
                    <a:pt x="99" y="45"/>
                    <a:pt x="88" y="14"/>
                    <a:pt x="88" y="1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100" y="52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32"/>
            <p:cNvSpPr/>
            <p:nvPr/>
          </p:nvSpPr>
          <p:spPr>
            <a:xfrm>
              <a:off x="2417510" y="3591069"/>
              <a:ext cx="239720" cy="286809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01" y="105"/>
                  </a:moveTo>
                  <a:cubicBezTo>
                    <a:pt x="102" y="101"/>
                    <a:pt x="102" y="98"/>
                    <a:pt x="102" y="98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92" y="74"/>
                    <a:pt x="82" y="42"/>
                    <a:pt x="82" y="4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2" y="68"/>
                    <a:pt x="0" y="104"/>
                    <a:pt x="18" y="102"/>
                  </a:cubicBezTo>
                  <a:cubicBezTo>
                    <a:pt x="22" y="101"/>
                    <a:pt x="26" y="102"/>
                    <a:pt x="30" y="102"/>
                  </a:cubicBezTo>
                  <a:cubicBezTo>
                    <a:pt x="32" y="106"/>
                    <a:pt x="34" y="109"/>
                    <a:pt x="36" y="110"/>
                  </a:cubicBezTo>
                  <a:cubicBezTo>
                    <a:pt x="44" y="114"/>
                    <a:pt x="80" y="123"/>
                    <a:pt x="92" y="116"/>
                  </a:cubicBezTo>
                  <a:cubicBezTo>
                    <a:pt x="92" y="116"/>
                    <a:pt x="93" y="116"/>
                    <a:pt x="93" y="115"/>
                  </a:cubicBezTo>
                  <a:cubicBezTo>
                    <a:pt x="99" y="116"/>
                    <a:pt x="103" y="115"/>
                    <a:pt x="103" y="114"/>
                  </a:cubicBezTo>
                  <a:cubicBezTo>
                    <a:pt x="103" y="113"/>
                    <a:pt x="102" y="110"/>
                    <a:pt x="101" y="105"/>
                  </a:cubicBezTo>
                  <a:close/>
                </a:path>
              </a:pathLst>
            </a:custGeom>
            <a:solidFill>
              <a:srgbClr val="E9C9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32"/>
            <p:cNvSpPr/>
            <p:nvPr/>
          </p:nvSpPr>
          <p:spPr>
            <a:xfrm>
              <a:off x="1758278" y="3613899"/>
              <a:ext cx="1686608" cy="1234277"/>
            </a:xfrm>
            <a:custGeom>
              <a:avLst/>
              <a:gdLst/>
              <a:ahLst/>
              <a:cxnLst/>
              <a:rect l="l" t="t" r="r" b="b"/>
              <a:pathLst>
                <a:path w="722" h="529" extrusionOk="0">
                  <a:moveTo>
                    <a:pt x="332" y="74"/>
                  </a:moveTo>
                  <a:cubicBezTo>
                    <a:pt x="310" y="71"/>
                    <a:pt x="296" y="75"/>
                    <a:pt x="250" y="83"/>
                  </a:cubicBezTo>
                  <a:cubicBezTo>
                    <a:pt x="64" y="113"/>
                    <a:pt x="0" y="368"/>
                    <a:pt x="11" y="434"/>
                  </a:cubicBezTo>
                  <a:cubicBezTo>
                    <a:pt x="13" y="441"/>
                    <a:pt x="68" y="439"/>
                    <a:pt x="68" y="439"/>
                  </a:cubicBezTo>
                  <a:cubicBezTo>
                    <a:pt x="64" y="292"/>
                    <a:pt x="155" y="164"/>
                    <a:pt x="243" y="185"/>
                  </a:cubicBezTo>
                  <a:cubicBezTo>
                    <a:pt x="243" y="185"/>
                    <a:pt x="245" y="317"/>
                    <a:pt x="234" y="382"/>
                  </a:cubicBezTo>
                  <a:cubicBezTo>
                    <a:pt x="222" y="447"/>
                    <a:pt x="217" y="472"/>
                    <a:pt x="226" y="495"/>
                  </a:cubicBezTo>
                  <a:cubicBezTo>
                    <a:pt x="235" y="517"/>
                    <a:pt x="266" y="518"/>
                    <a:pt x="283" y="522"/>
                  </a:cubicBezTo>
                  <a:cubicBezTo>
                    <a:pt x="292" y="525"/>
                    <a:pt x="336" y="529"/>
                    <a:pt x="371" y="525"/>
                  </a:cubicBezTo>
                  <a:cubicBezTo>
                    <a:pt x="398" y="522"/>
                    <a:pt x="417" y="512"/>
                    <a:pt x="427" y="509"/>
                  </a:cubicBezTo>
                  <a:cubicBezTo>
                    <a:pt x="448" y="503"/>
                    <a:pt x="453" y="467"/>
                    <a:pt x="441" y="421"/>
                  </a:cubicBezTo>
                  <a:cubicBezTo>
                    <a:pt x="429" y="376"/>
                    <a:pt x="429" y="225"/>
                    <a:pt x="428" y="213"/>
                  </a:cubicBezTo>
                  <a:cubicBezTo>
                    <a:pt x="427" y="201"/>
                    <a:pt x="427" y="199"/>
                    <a:pt x="427" y="199"/>
                  </a:cubicBezTo>
                  <a:cubicBezTo>
                    <a:pt x="427" y="199"/>
                    <a:pt x="457" y="244"/>
                    <a:pt x="542" y="249"/>
                  </a:cubicBezTo>
                  <a:cubicBezTo>
                    <a:pt x="679" y="258"/>
                    <a:pt x="699" y="152"/>
                    <a:pt x="722" y="18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51" y="112"/>
                    <a:pt x="633" y="254"/>
                    <a:pt x="454" y="138"/>
                  </a:cubicBezTo>
                  <a:cubicBezTo>
                    <a:pt x="446" y="133"/>
                    <a:pt x="426" y="113"/>
                    <a:pt x="421" y="109"/>
                  </a:cubicBezTo>
                  <a:cubicBezTo>
                    <a:pt x="409" y="98"/>
                    <a:pt x="342" y="75"/>
                    <a:pt x="332" y="74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32"/>
            <p:cNvSpPr/>
            <p:nvPr/>
          </p:nvSpPr>
          <p:spPr>
            <a:xfrm>
              <a:off x="2601582" y="3797970"/>
              <a:ext cx="69919" cy="99883"/>
            </a:xfrm>
            <a:custGeom>
              <a:avLst/>
              <a:gdLst/>
              <a:ahLst/>
              <a:cxnLst/>
              <a:rect l="l" t="t" r="r" b="b"/>
              <a:pathLst>
                <a:path w="30" h="43" extrusionOk="0">
                  <a:moveTo>
                    <a:pt x="24" y="0"/>
                  </a:moveTo>
                  <a:cubicBezTo>
                    <a:pt x="23" y="0"/>
                    <a:pt x="18" y="3"/>
                    <a:pt x="18" y="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32"/>
            <p:cNvSpPr/>
            <p:nvPr/>
          </p:nvSpPr>
          <p:spPr>
            <a:xfrm>
              <a:off x="3280793" y="3441242"/>
              <a:ext cx="216891" cy="228307"/>
            </a:xfrm>
            <a:custGeom>
              <a:avLst/>
              <a:gdLst/>
              <a:ahLst/>
              <a:cxnLst/>
              <a:rect l="l" t="t" r="r" b="b"/>
              <a:pathLst>
                <a:path w="93" h="98" extrusionOk="0">
                  <a:moveTo>
                    <a:pt x="63" y="98"/>
                  </a:moveTo>
                  <a:cubicBezTo>
                    <a:pt x="60" y="97"/>
                    <a:pt x="29" y="96"/>
                    <a:pt x="21" y="79"/>
                  </a:cubicBezTo>
                  <a:cubicBezTo>
                    <a:pt x="12" y="63"/>
                    <a:pt x="0" y="46"/>
                    <a:pt x="7" y="29"/>
                  </a:cubicBezTo>
                  <a:cubicBezTo>
                    <a:pt x="14" y="12"/>
                    <a:pt x="25" y="0"/>
                    <a:pt x="50" y="7"/>
                  </a:cubicBezTo>
                  <a:cubicBezTo>
                    <a:pt x="75" y="14"/>
                    <a:pt x="87" y="16"/>
                    <a:pt x="90" y="42"/>
                  </a:cubicBezTo>
                  <a:cubicBezTo>
                    <a:pt x="93" y="68"/>
                    <a:pt x="63" y="98"/>
                    <a:pt x="63" y="98"/>
                  </a:cubicBezTo>
                  <a:close/>
                </a:path>
              </a:pathLst>
            </a:custGeom>
            <a:solidFill>
              <a:srgbClr val="E9C9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32"/>
            <p:cNvSpPr/>
            <p:nvPr/>
          </p:nvSpPr>
          <p:spPr>
            <a:xfrm>
              <a:off x="3255107" y="3231486"/>
              <a:ext cx="292517" cy="435208"/>
            </a:xfrm>
            <a:custGeom>
              <a:avLst/>
              <a:gdLst/>
              <a:ahLst/>
              <a:cxnLst/>
              <a:rect l="l" t="t" r="r" b="b"/>
              <a:pathLst>
                <a:path w="125" h="187" extrusionOk="0">
                  <a:moveTo>
                    <a:pt x="62" y="0"/>
                  </a:moveTo>
                  <a:cubicBezTo>
                    <a:pt x="61" y="11"/>
                    <a:pt x="66" y="46"/>
                    <a:pt x="81" y="78"/>
                  </a:cubicBezTo>
                  <a:cubicBezTo>
                    <a:pt x="96" y="110"/>
                    <a:pt x="121" y="130"/>
                    <a:pt x="123" y="144"/>
                  </a:cubicBezTo>
                  <a:cubicBezTo>
                    <a:pt x="125" y="158"/>
                    <a:pt x="89" y="187"/>
                    <a:pt x="70" y="172"/>
                  </a:cubicBezTo>
                  <a:cubicBezTo>
                    <a:pt x="55" y="159"/>
                    <a:pt x="0" y="20"/>
                    <a:pt x="3" y="17"/>
                  </a:cubicBezTo>
                  <a:cubicBezTo>
                    <a:pt x="7" y="13"/>
                    <a:pt x="62" y="0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32"/>
            <p:cNvSpPr/>
            <p:nvPr/>
          </p:nvSpPr>
          <p:spPr>
            <a:xfrm>
              <a:off x="3108135" y="2570829"/>
              <a:ext cx="1048779" cy="867561"/>
            </a:xfrm>
            <a:custGeom>
              <a:avLst/>
              <a:gdLst/>
              <a:ahLst/>
              <a:cxnLst/>
              <a:rect l="l" t="t" r="r" b="b"/>
              <a:pathLst>
                <a:path w="449" h="372" extrusionOk="0">
                  <a:moveTo>
                    <a:pt x="310" y="3"/>
                  </a:moveTo>
                  <a:cubicBezTo>
                    <a:pt x="308" y="0"/>
                    <a:pt x="306" y="4"/>
                    <a:pt x="297" y="12"/>
                  </a:cubicBezTo>
                  <a:cubicBezTo>
                    <a:pt x="288" y="19"/>
                    <a:pt x="295" y="13"/>
                    <a:pt x="289" y="30"/>
                  </a:cubicBezTo>
                  <a:cubicBezTo>
                    <a:pt x="276" y="65"/>
                    <a:pt x="76" y="216"/>
                    <a:pt x="37" y="239"/>
                  </a:cubicBezTo>
                  <a:cubicBezTo>
                    <a:pt x="13" y="253"/>
                    <a:pt x="8" y="259"/>
                    <a:pt x="0" y="267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63" y="371"/>
                    <a:pt x="68" y="368"/>
                    <a:pt x="94" y="359"/>
                  </a:cubicBezTo>
                  <a:cubicBezTo>
                    <a:pt x="137" y="343"/>
                    <a:pt x="380" y="283"/>
                    <a:pt x="415" y="296"/>
                  </a:cubicBezTo>
                  <a:cubicBezTo>
                    <a:pt x="425" y="299"/>
                    <a:pt x="449" y="296"/>
                    <a:pt x="449" y="296"/>
                  </a:cubicBezTo>
                  <a:cubicBezTo>
                    <a:pt x="414" y="195"/>
                    <a:pt x="368" y="97"/>
                    <a:pt x="310" y="3"/>
                  </a:cubicBezTo>
                  <a:close/>
                </a:path>
              </a:pathLst>
            </a:custGeom>
            <a:solidFill>
              <a:srgbClr val="C3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32"/>
            <p:cNvSpPr/>
            <p:nvPr/>
          </p:nvSpPr>
          <p:spPr>
            <a:xfrm>
              <a:off x="3085304" y="3121616"/>
              <a:ext cx="253990" cy="335324"/>
            </a:xfrm>
            <a:custGeom>
              <a:avLst/>
              <a:gdLst/>
              <a:ahLst/>
              <a:cxnLst/>
              <a:rect l="l" t="t" r="r" b="b"/>
              <a:pathLst>
                <a:path w="109" h="144" extrusionOk="0">
                  <a:moveTo>
                    <a:pt x="52" y="0"/>
                  </a:moveTo>
                  <a:cubicBezTo>
                    <a:pt x="50" y="1"/>
                    <a:pt x="49" y="2"/>
                    <a:pt x="47" y="3"/>
                  </a:cubicBezTo>
                  <a:cubicBezTo>
                    <a:pt x="23" y="17"/>
                    <a:pt x="8" y="20"/>
                    <a:pt x="0" y="2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66" y="142"/>
                    <a:pt x="78" y="132"/>
                    <a:pt x="104" y="123"/>
                  </a:cubicBezTo>
                  <a:cubicBezTo>
                    <a:pt x="106" y="122"/>
                    <a:pt x="107" y="122"/>
                    <a:pt x="109" y="121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32"/>
            <p:cNvSpPr/>
            <p:nvPr/>
          </p:nvSpPr>
          <p:spPr>
            <a:xfrm>
              <a:off x="3262242" y="3245757"/>
              <a:ext cx="87042" cy="41381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2" y="18"/>
                  </a:moveTo>
                  <a:cubicBezTo>
                    <a:pt x="0" y="13"/>
                    <a:pt x="0" y="11"/>
                    <a:pt x="0" y="11"/>
                  </a:cubicBezTo>
                  <a:cubicBezTo>
                    <a:pt x="2" y="9"/>
                    <a:pt x="21" y="4"/>
                    <a:pt x="37" y="0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C96C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32"/>
            <p:cNvSpPr/>
            <p:nvPr/>
          </p:nvSpPr>
          <p:spPr>
            <a:xfrm>
              <a:off x="3108135" y="2570829"/>
              <a:ext cx="903235" cy="763397"/>
            </a:xfrm>
            <a:custGeom>
              <a:avLst/>
              <a:gdLst/>
              <a:ahLst/>
              <a:cxnLst/>
              <a:rect l="l" t="t" r="r" b="b"/>
              <a:pathLst>
                <a:path w="387" h="327" extrusionOk="0">
                  <a:moveTo>
                    <a:pt x="310" y="3"/>
                  </a:moveTo>
                  <a:cubicBezTo>
                    <a:pt x="308" y="0"/>
                    <a:pt x="291" y="24"/>
                    <a:pt x="289" y="30"/>
                  </a:cubicBezTo>
                  <a:cubicBezTo>
                    <a:pt x="276" y="65"/>
                    <a:pt x="76" y="216"/>
                    <a:pt x="37" y="239"/>
                  </a:cubicBezTo>
                  <a:cubicBezTo>
                    <a:pt x="13" y="253"/>
                    <a:pt x="8" y="259"/>
                    <a:pt x="0" y="267"/>
                  </a:cubicBezTo>
                  <a:cubicBezTo>
                    <a:pt x="27" y="327"/>
                    <a:pt x="27" y="327"/>
                    <a:pt x="27" y="327"/>
                  </a:cubicBezTo>
                  <a:cubicBezTo>
                    <a:pt x="387" y="144"/>
                    <a:pt x="387" y="144"/>
                    <a:pt x="387" y="144"/>
                  </a:cubicBezTo>
                  <a:cubicBezTo>
                    <a:pt x="364" y="96"/>
                    <a:pt x="338" y="49"/>
                    <a:pt x="310" y="3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32"/>
            <p:cNvSpPr/>
            <p:nvPr/>
          </p:nvSpPr>
          <p:spPr>
            <a:xfrm>
              <a:off x="3085305" y="3121616"/>
              <a:ext cx="195486" cy="219744"/>
            </a:xfrm>
            <a:custGeom>
              <a:avLst/>
              <a:gdLst/>
              <a:ahLst/>
              <a:cxnLst/>
              <a:rect l="l" t="t" r="r" b="b"/>
              <a:pathLst>
                <a:path w="84" h="94" extrusionOk="0">
                  <a:moveTo>
                    <a:pt x="52" y="0"/>
                  </a:moveTo>
                  <a:cubicBezTo>
                    <a:pt x="50" y="1"/>
                    <a:pt x="49" y="2"/>
                    <a:pt x="47" y="3"/>
                  </a:cubicBezTo>
                  <a:cubicBezTo>
                    <a:pt x="23" y="17"/>
                    <a:pt x="8" y="20"/>
                    <a:pt x="0" y="2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84" y="67"/>
                    <a:pt x="84" y="67"/>
                    <a:pt x="84" y="67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C39D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32"/>
            <p:cNvSpPr/>
            <p:nvPr/>
          </p:nvSpPr>
          <p:spPr>
            <a:xfrm>
              <a:off x="3379249" y="3354202"/>
              <a:ext cx="146973" cy="124141"/>
            </a:xfrm>
            <a:custGeom>
              <a:avLst/>
              <a:gdLst/>
              <a:ahLst/>
              <a:cxnLst/>
              <a:rect l="l" t="t" r="r" b="b"/>
              <a:pathLst>
                <a:path w="63" h="53" extrusionOk="0">
                  <a:moveTo>
                    <a:pt x="53" y="28"/>
                  </a:moveTo>
                  <a:cubicBezTo>
                    <a:pt x="43" y="37"/>
                    <a:pt x="27" y="53"/>
                    <a:pt x="17" y="51"/>
                  </a:cubicBezTo>
                  <a:cubicBezTo>
                    <a:pt x="5" y="48"/>
                    <a:pt x="0" y="39"/>
                    <a:pt x="3" y="31"/>
                  </a:cubicBezTo>
                  <a:cubicBezTo>
                    <a:pt x="6" y="23"/>
                    <a:pt x="27" y="5"/>
                    <a:pt x="38" y="2"/>
                  </a:cubicBezTo>
                  <a:cubicBezTo>
                    <a:pt x="48" y="0"/>
                    <a:pt x="53" y="3"/>
                    <a:pt x="57" y="8"/>
                  </a:cubicBezTo>
                  <a:cubicBezTo>
                    <a:pt x="63" y="15"/>
                    <a:pt x="58" y="22"/>
                    <a:pt x="53" y="28"/>
                  </a:cubicBezTo>
                  <a:close/>
                </a:path>
              </a:pathLst>
            </a:custGeom>
            <a:solidFill>
              <a:srgbClr val="E9C9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32"/>
            <p:cNvSpPr/>
            <p:nvPr/>
          </p:nvSpPr>
          <p:spPr>
            <a:xfrm>
              <a:off x="3412067" y="3415559"/>
              <a:ext cx="146973" cy="125569"/>
            </a:xfrm>
            <a:custGeom>
              <a:avLst/>
              <a:gdLst/>
              <a:ahLst/>
              <a:cxnLst/>
              <a:rect l="l" t="t" r="r" b="b"/>
              <a:pathLst>
                <a:path w="63" h="54" extrusionOk="0">
                  <a:moveTo>
                    <a:pt x="53" y="28"/>
                  </a:moveTo>
                  <a:cubicBezTo>
                    <a:pt x="43" y="38"/>
                    <a:pt x="27" y="54"/>
                    <a:pt x="17" y="52"/>
                  </a:cubicBezTo>
                  <a:cubicBezTo>
                    <a:pt x="5" y="49"/>
                    <a:pt x="0" y="40"/>
                    <a:pt x="3" y="32"/>
                  </a:cubicBezTo>
                  <a:cubicBezTo>
                    <a:pt x="5" y="24"/>
                    <a:pt x="27" y="6"/>
                    <a:pt x="37" y="3"/>
                  </a:cubicBezTo>
                  <a:cubicBezTo>
                    <a:pt x="47" y="0"/>
                    <a:pt x="52" y="4"/>
                    <a:pt x="57" y="9"/>
                  </a:cubicBezTo>
                  <a:cubicBezTo>
                    <a:pt x="63" y="16"/>
                    <a:pt x="58" y="23"/>
                    <a:pt x="53" y="28"/>
                  </a:cubicBezTo>
                  <a:close/>
                </a:path>
              </a:pathLst>
            </a:custGeom>
            <a:solidFill>
              <a:srgbClr val="E9C9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32"/>
            <p:cNvSpPr/>
            <p:nvPr/>
          </p:nvSpPr>
          <p:spPr>
            <a:xfrm>
              <a:off x="3419202" y="3481197"/>
              <a:ext cx="155533" cy="107018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48" y="32"/>
                  </a:moveTo>
                  <a:cubicBezTo>
                    <a:pt x="37" y="39"/>
                    <a:pt x="23" y="46"/>
                    <a:pt x="14" y="42"/>
                  </a:cubicBezTo>
                  <a:cubicBezTo>
                    <a:pt x="3" y="36"/>
                    <a:pt x="0" y="27"/>
                    <a:pt x="5" y="19"/>
                  </a:cubicBezTo>
                  <a:cubicBezTo>
                    <a:pt x="10" y="12"/>
                    <a:pt x="35" y="0"/>
                    <a:pt x="46" y="0"/>
                  </a:cubicBezTo>
                  <a:cubicBezTo>
                    <a:pt x="56" y="0"/>
                    <a:pt x="60" y="4"/>
                    <a:pt x="63" y="10"/>
                  </a:cubicBezTo>
                  <a:cubicBezTo>
                    <a:pt x="67" y="19"/>
                    <a:pt x="55" y="28"/>
                    <a:pt x="48" y="32"/>
                  </a:cubicBezTo>
                  <a:close/>
                </a:path>
              </a:pathLst>
            </a:custGeom>
            <a:solidFill>
              <a:srgbClr val="E9C9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32"/>
            <p:cNvSpPr/>
            <p:nvPr/>
          </p:nvSpPr>
          <p:spPr>
            <a:xfrm>
              <a:off x="3452021" y="3541129"/>
              <a:ext cx="129849" cy="79907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37" y="29"/>
                  </a:moveTo>
                  <a:cubicBezTo>
                    <a:pt x="26" y="32"/>
                    <a:pt x="14" y="34"/>
                    <a:pt x="7" y="29"/>
                  </a:cubicBezTo>
                  <a:cubicBezTo>
                    <a:pt x="0" y="21"/>
                    <a:pt x="0" y="13"/>
                    <a:pt x="6" y="8"/>
                  </a:cubicBezTo>
                  <a:cubicBezTo>
                    <a:pt x="11" y="3"/>
                    <a:pt x="35" y="0"/>
                    <a:pt x="43" y="3"/>
                  </a:cubicBezTo>
                  <a:cubicBezTo>
                    <a:pt x="52" y="5"/>
                    <a:pt x="54" y="10"/>
                    <a:pt x="54" y="15"/>
                  </a:cubicBezTo>
                  <a:cubicBezTo>
                    <a:pt x="56" y="24"/>
                    <a:pt x="43" y="27"/>
                    <a:pt x="37" y="29"/>
                  </a:cubicBezTo>
                  <a:close/>
                </a:path>
              </a:pathLst>
            </a:custGeom>
            <a:solidFill>
              <a:srgbClr val="E9C9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32"/>
            <p:cNvSpPr/>
            <p:nvPr/>
          </p:nvSpPr>
          <p:spPr>
            <a:xfrm>
              <a:off x="1873859" y="4654118"/>
              <a:ext cx="151252" cy="135557"/>
            </a:xfrm>
            <a:custGeom>
              <a:avLst/>
              <a:gdLst/>
              <a:ahLst/>
              <a:cxnLst/>
              <a:rect l="l" t="t" r="r" b="b"/>
              <a:pathLst>
                <a:path w="65" h="58" extrusionOk="0">
                  <a:moveTo>
                    <a:pt x="7" y="0"/>
                  </a:moveTo>
                  <a:cubicBezTo>
                    <a:pt x="10" y="0"/>
                    <a:pt x="22" y="6"/>
                    <a:pt x="41" y="18"/>
                  </a:cubicBezTo>
                  <a:cubicBezTo>
                    <a:pt x="61" y="31"/>
                    <a:pt x="65" y="37"/>
                    <a:pt x="64" y="45"/>
                  </a:cubicBezTo>
                  <a:cubicBezTo>
                    <a:pt x="62" y="58"/>
                    <a:pt x="20" y="46"/>
                    <a:pt x="10" y="31"/>
                  </a:cubicBezTo>
                  <a:cubicBezTo>
                    <a:pt x="0" y="17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E9C9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32"/>
            <p:cNvSpPr/>
            <p:nvPr/>
          </p:nvSpPr>
          <p:spPr>
            <a:xfrm>
              <a:off x="2476013" y="3805106"/>
              <a:ext cx="125569" cy="81334"/>
            </a:xfrm>
            <a:custGeom>
              <a:avLst/>
              <a:gdLst/>
              <a:ahLst/>
              <a:cxnLst/>
              <a:rect l="l" t="t" r="r" b="b"/>
              <a:pathLst>
                <a:path w="88" h="57" extrusionOk="0">
                  <a:moveTo>
                    <a:pt x="49" y="0"/>
                  </a:moveTo>
                  <a:lnTo>
                    <a:pt x="88" y="46"/>
                  </a:lnTo>
                  <a:lnTo>
                    <a:pt x="26" y="57"/>
                  </a:lnTo>
                  <a:lnTo>
                    <a:pt x="0" y="1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32"/>
            <p:cNvSpPr/>
            <p:nvPr/>
          </p:nvSpPr>
          <p:spPr>
            <a:xfrm>
              <a:off x="2498845" y="3830789"/>
              <a:ext cx="179791" cy="1018815"/>
            </a:xfrm>
            <a:custGeom>
              <a:avLst/>
              <a:gdLst/>
              <a:ahLst/>
              <a:cxnLst/>
              <a:rect l="l" t="t" r="r" b="b"/>
              <a:pathLst>
                <a:path w="77" h="437" extrusionOk="0">
                  <a:moveTo>
                    <a:pt x="60" y="8"/>
                  </a:moveTo>
                  <a:cubicBezTo>
                    <a:pt x="47" y="0"/>
                    <a:pt x="4" y="1"/>
                    <a:pt x="8" y="19"/>
                  </a:cubicBezTo>
                  <a:cubicBezTo>
                    <a:pt x="13" y="36"/>
                    <a:pt x="13" y="37"/>
                    <a:pt x="18" y="46"/>
                  </a:cubicBezTo>
                  <a:cubicBezTo>
                    <a:pt x="23" y="54"/>
                    <a:pt x="20" y="53"/>
                    <a:pt x="20" y="60"/>
                  </a:cubicBezTo>
                  <a:cubicBezTo>
                    <a:pt x="19" y="66"/>
                    <a:pt x="0" y="363"/>
                    <a:pt x="3" y="367"/>
                  </a:cubicBezTo>
                  <a:cubicBezTo>
                    <a:pt x="6" y="371"/>
                    <a:pt x="45" y="437"/>
                    <a:pt x="47" y="432"/>
                  </a:cubicBezTo>
                  <a:cubicBezTo>
                    <a:pt x="49" y="427"/>
                    <a:pt x="77" y="367"/>
                    <a:pt x="77" y="367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2" y="29"/>
                    <a:pt x="70" y="28"/>
                    <a:pt x="60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32"/>
            <p:cNvSpPr/>
            <p:nvPr/>
          </p:nvSpPr>
          <p:spPr>
            <a:xfrm>
              <a:off x="2487428" y="3812241"/>
              <a:ext cx="98458" cy="81334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42" y="23"/>
                  </a:moveTo>
                  <a:cubicBezTo>
                    <a:pt x="39" y="21"/>
                    <a:pt x="7" y="0"/>
                    <a:pt x="7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4" y="33"/>
                    <a:pt x="24" y="33"/>
                    <a:pt x="24" y="33"/>
                  </a:cubicBezTo>
                  <a:lnTo>
                    <a:pt x="42" y="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32"/>
            <p:cNvSpPr/>
            <p:nvPr/>
          </p:nvSpPr>
          <p:spPr>
            <a:xfrm>
              <a:off x="3316464" y="3611044"/>
              <a:ext cx="168375" cy="105592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72" y="16"/>
                  </a:moveTo>
                  <a:cubicBezTo>
                    <a:pt x="69" y="30"/>
                    <a:pt x="67" y="45"/>
                    <a:pt x="67" y="45"/>
                  </a:cubicBezTo>
                  <a:cubicBezTo>
                    <a:pt x="67" y="45"/>
                    <a:pt x="1" y="37"/>
                    <a:pt x="1" y="35"/>
                  </a:cubicBezTo>
                  <a:cubicBezTo>
                    <a:pt x="0" y="34"/>
                    <a:pt x="3" y="3"/>
                    <a:pt x="3" y="2"/>
                  </a:cubicBezTo>
                  <a:cubicBezTo>
                    <a:pt x="3" y="0"/>
                    <a:pt x="52" y="16"/>
                    <a:pt x="72" y="16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32"/>
            <p:cNvSpPr/>
            <p:nvPr/>
          </p:nvSpPr>
          <p:spPr>
            <a:xfrm>
              <a:off x="2631546" y="3660987"/>
              <a:ext cx="876124" cy="1187190"/>
            </a:xfrm>
            <a:custGeom>
              <a:avLst/>
              <a:gdLst/>
              <a:ahLst/>
              <a:cxnLst/>
              <a:rect l="l" t="t" r="r" b="b"/>
              <a:pathLst>
                <a:path w="375" h="509" extrusionOk="0">
                  <a:moveTo>
                    <a:pt x="13" y="75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11" y="200"/>
                    <a:pt x="36" y="309"/>
                  </a:cubicBezTo>
                  <a:cubicBezTo>
                    <a:pt x="61" y="418"/>
                    <a:pt x="70" y="509"/>
                    <a:pt x="70" y="509"/>
                  </a:cubicBezTo>
                  <a:cubicBezTo>
                    <a:pt x="121" y="498"/>
                    <a:pt x="121" y="498"/>
                    <a:pt x="121" y="498"/>
                  </a:cubicBezTo>
                  <a:cubicBezTo>
                    <a:pt x="88" y="232"/>
                    <a:pt x="88" y="232"/>
                    <a:pt x="88" y="232"/>
                  </a:cubicBezTo>
                  <a:cubicBezTo>
                    <a:pt x="86" y="215"/>
                    <a:pt x="86" y="215"/>
                    <a:pt x="86" y="215"/>
                  </a:cubicBezTo>
                  <a:cubicBezTo>
                    <a:pt x="108" y="228"/>
                    <a:pt x="193" y="259"/>
                    <a:pt x="258" y="222"/>
                  </a:cubicBezTo>
                  <a:cubicBezTo>
                    <a:pt x="297" y="200"/>
                    <a:pt x="336" y="143"/>
                    <a:pt x="345" y="112"/>
                  </a:cubicBezTo>
                  <a:cubicBezTo>
                    <a:pt x="354" y="82"/>
                    <a:pt x="375" y="13"/>
                    <a:pt x="365" y="12"/>
                  </a:cubicBezTo>
                  <a:cubicBezTo>
                    <a:pt x="356" y="12"/>
                    <a:pt x="291" y="1"/>
                    <a:pt x="291" y="1"/>
                  </a:cubicBezTo>
                  <a:cubicBezTo>
                    <a:pt x="292" y="0"/>
                    <a:pt x="274" y="68"/>
                    <a:pt x="264" y="91"/>
                  </a:cubicBezTo>
                  <a:cubicBezTo>
                    <a:pt x="254" y="114"/>
                    <a:pt x="237" y="150"/>
                    <a:pt x="204" y="150"/>
                  </a:cubicBezTo>
                  <a:cubicBezTo>
                    <a:pt x="171" y="151"/>
                    <a:pt x="79" y="106"/>
                    <a:pt x="60" y="95"/>
                  </a:cubicBezTo>
                  <a:cubicBezTo>
                    <a:pt x="41" y="85"/>
                    <a:pt x="14" y="72"/>
                    <a:pt x="14" y="72"/>
                  </a:cubicBezTo>
                  <a:lnTo>
                    <a:pt x="13" y="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32"/>
            <p:cNvSpPr/>
            <p:nvPr/>
          </p:nvSpPr>
          <p:spPr>
            <a:xfrm>
              <a:off x="2618703" y="3837925"/>
              <a:ext cx="139838" cy="607864"/>
            </a:xfrm>
            <a:custGeom>
              <a:avLst/>
              <a:gdLst/>
              <a:ahLst/>
              <a:cxnLst/>
              <a:rect l="l" t="t" r="r" b="b"/>
              <a:pathLst>
                <a:path w="60" h="261" extrusionOk="0">
                  <a:moveTo>
                    <a:pt x="27" y="0"/>
                  </a:moveTo>
                  <a:cubicBezTo>
                    <a:pt x="27" y="0"/>
                    <a:pt x="60" y="56"/>
                    <a:pt x="58" y="57"/>
                  </a:cubicBezTo>
                  <a:cubicBezTo>
                    <a:pt x="56" y="57"/>
                    <a:pt x="33" y="73"/>
                    <a:pt x="33" y="7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24" y="151"/>
                    <a:pt x="17" y="105"/>
                  </a:cubicBezTo>
                  <a:cubicBezTo>
                    <a:pt x="10" y="59"/>
                    <a:pt x="0" y="12"/>
                    <a:pt x="0" y="12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32"/>
            <p:cNvSpPr/>
            <p:nvPr/>
          </p:nvSpPr>
          <p:spPr>
            <a:xfrm>
              <a:off x="2612998" y="3826508"/>
              <a:ext cx="61357" cy="85616"/>
            </a:xfrm>
            <a:custGeom>
              <a:avLst/>
              <a:gdLst/>
              <a:ahLst/>
              <a:cxnLst/>
              <a:rect l="l" t="t" r="r" b="b"/>
              <a:pathLst>
                <a:path w="43" h="60" extrusionOk="0">
                  <a:moveTo>
                    <a:pt x="0" y="26"/>
                  </a:moveTo>
                  <a:lnTo>
                    <a:pt x="30" y="0"/>
                  </a:lnTo>
                  <a:lnTo>
                    <a:pt x="43" y="21"/>
                  </a:lnTo>
                  <a:lnTo>
                    <a:pt x="12" y="6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32"/>
            <p:cNvSpPr/>
            <p:nvPr/>
          </p:nvSpPr>
          <p:spPr>
            <a:xfrm>
              <a:off x="2641534" y="3749457"/>
              <a:ext cx="69919" cy="144117"/>
            </a:xfrm>
            <a:custGeom>
              <a:avLst/>
              <a:gdLst/>
              <a:ahLst/>
              <a:cxnLst/>
              <a:rect l="l" t="t" r="r" b="b"/>
              <a:pathLst>
                <a:path w="49" h="101" extrusionOk="0">
                  <a:moveTo>
                    <a:pt x="2" y="37"/>
                  </a:moveTo>
                  <a:lnTo>
                    <a:pt x="25" y="101"/>
                  </a:lnTo>
                  <a:lnTo>
                    <a:pt x="49" y="63"/>
                  </a:lnTo>
                  <a:lnTo>
                    <a:pt x="0" y="0"/>
                  </a:lnTo>
                  <a:lnTo>
                    <a:pt x="2" y="3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32"/>
            <p:cNvSpPr/>
            <p:nvPr/>
          </p:nvSpPr>
          <p:spPr>
            <a:xfrm>
              <a:off x="1763985" y="3782275"/>
              <a:ext cx="741994" cy="1121553"/>
            </a:xfrm>
            <a:custGeom>
              <a:avLst/>
              <a:gdLst/>
              <a:ahLst/>
              <a:cxnLst/>
              <a:rect l="l" t="t" r="r" b="b"/>
              <a:pathLst>
                <a:path w="318" h="481" extrusionOk="0">
                  <a:moveTo>
                    <a:pt x="295" y="0"/>
                  </a:moveTo>
                  <a:cubicBezTo>
                    <a:pt x="81" y="20"/>
                    <a:pt x="18" y="206"/>
                    <a:pt x="0" y="359"/>
                  </a:cubicBezTo>
                  <a:cubicBezTo>
                    <a:pt x="76" y="359"/>
                    <a:pt x="76" y="359"/>
                    <a:pt x="76" y="359"/>
                  </a:cubicBezTo>
                  <a:cubicBezTo>
                    <a:pt x="76" y="359"/>
                    <a:pt x="81" y="229"/>
                    <a:pt x="127" y="188"/>
                  </a:cubicBezTo>
                  <a:cubicBezTo>
                    <a:pt x="173" y="148"/>
                    <a:pt x="228" y="126"/>
                    <a:pt x="235" y="126"/>
                  </a:cubicBezTo>
                  <a:cubicBezTo>
                    <a:pt x="241" y="126"/>
                    <a:pt x="227" y="297"/>
                    <a:pt x="200" y="363"/>
                  </a:cubicBezTo>
                  <a:cubicBezTo>
                    <a:pt x="173" y="429"/>
                    <a:pt x="160" y="450"/>
                    <a:pt x="167" y="448"/>
                  </a:cubicBezTo>
                  <a:cubicBezTo>
                    <a:pt x="174" y="446"/>
                    <a:pt x="243" y="481"/>
                    <a:pt x="265" y="481"/>
                  </a:cubicBezTo>
                  <a:cubicBezTo>
                    <a:pt x="287" y="481"/>
                    <a:pt x="302" y="469"/>
                    <a:pt x="302" y="469"/>
                  </a:cubicBezTo>
                  <a:cubicBezTo>
                    <a:pt x="302" y="469"/>
                    <a:pt x="317" y="134"/>
                    <a:pt x="316" y="96"/>
                  </a:cubicBezTo>
                  <a:cubicBezTo>
                    <a:pt x="316" y="58"/>
                    <a:pt x="318" y="47"/>
                    <a:pt x="313" y="32"/>
                  </a:cubicBezTo>
                  <a:cubicBezTo>
                    <a:pt x="308" y="17"/>
                    <a:pt x="295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32"/>
            <p:cNvSpPr/>
            <p:nvPr/>
          </p:nvSpPr>
          <p:spPr>
            <a:xfrm>
              <a:off x="1438650" y="4852460"/>
              <a:ext cx="873269" cy="632121"/>
            </a:xfrm>
            <a:custGeom>
              <a:avLst/>
              <a:gdLst/>
              <a:ahLst/>
              <a:cxnLst/>
              <a:rect l="l" t="t" r="r" b="b"/>
              <a:pathLst>
                <a:path w="374" h="271" extrusionOk="0">
                  <a:moveTo>
                    <a:pt x="23" y="0"/>
                  </a:moveTo>
                  <a:cubicBezTo>
                    <a:pt x="350" y="0"/>
                    <a:pt x="350" y="0"/>
                    <a:pt x="350" y="0"/>
                  </a:cubicBezTo>
                  <a:cubicBezTo>
                    <a:pt x="363" y="0"/>
                    <a:pt x="374" y="10"/>
                    <a:pt x="374" y="23"/>
                  </a:cubicBezTo>
                  <a:cubicBezTo>
                    <a:pt x="374" y="248"/>
                    <a:pt x="374" y="248"/>
                    <a:pt x="374" y="248"/>
                  </a:cubicBezTo>
                  <a:cubicBezTo>
                    <a:pt x="374" y="261"/>
                    <a:pt x="363" y="271"/>
                    <a:pt x="350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11" y="271"/>
                    <a:pt x="0" y="261"/>
                    <a:pt x="0" y="24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32"/>
            <p:cNvSpPr/>
            <p:nvPr/>
          </p:nvSpPr>
          <p:spPr>
            <a:xfrm>
              <a:off x="1833904" y="5164951"/>
              <a:ext cx="74199" cy="98458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4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1"/>
                    <a:pt x="32" y="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40"/>
                    <a:pt x="30" y="42"/>
                    <a:pt x="28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0" y="40"/>
                    <a:pt x="0" y="3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32"/>
            <p:cNvSpPr/>
            <p:nvPr/>
          </p:nvSpPr>
          <p:spPr>
            <a:xfrm>
              <a:off x="1422955" y="4726891"/>
              <a:ext cx="907515" cy="463746"/>
            </a:xfrm>
            <a:custGeom>
              <a:avLst/>
              <a:gdLst/>
              <a:ahLst/>
              <a:cxnLst/>
              <a:rect l="l" t="t" r="r" b="b"/>
              <a:pathLst>
                <a:path w="389" h="199" extrusionOk="0">
                  <a:moveTo>
                    <a:pt x="13" y="53"/>
                  </a:moveTo>
                  <a:cubicBezTo>
                    <a:pt x="120" y="54"/>
                    <a:pt x="120" y="54"/>
                    <a:pt x="120" y="54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4"/>
                    <a:pt x="124" y="0"/>
                    <a:pt x="130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3" y="0"/>
                    <a:pt x="267" y="4"/>
                    <a:pt x="267" y="10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89" y="54"/>
                    <a:pt x="388" y="64"/>
                    <a:pt x="388" y="76"/>
                  </a:cubicBezTo>
                  <a:cubicBezTo>
                    <a:pt x="332" y="117"/>
                    <a:pt x="236" y="180"/>
                    <a:pt x="224" y="188"/>
                  </a:cubicBezTo>
                  <a:cubicBezTo>
                    <a:pt x="213" y="196"/>
                    <a:pt x="203" y="198"/>
                    <a:pt x="193" y="199"/>
                  </a:cubicBezTo>
                  <a:cubicBezTo>
                    <a:pt x="182" y="198"/>
                    <a:pt x="173" y="196"/>
                    <a:pt x="162" y="188"/>
                  </a:cubicBezTo>
                  <a:cubicBezTo>
                    <a:pt x="150" y="180"/>
                    <a:pt x="58" y="117"/>
                    <a:pt x="2" y="77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63"/>
                    <a:pt x="0" y="53"/>
                    <a:pt x="13" y="53"/>
                  </a:cubicBezTo>
                  <a:close/>
                  <a:moveTo>
                    <a:pt x="139" y="54"/>
                  </a:moveTo>
                  <a:cubicBezTo>
                    <a:pt x="249" y="54"/>
                    <a:pt x="249" y="54"/>
                    <a:pt x="249" y="54"/>
                  </a:cubicBezTo>
                  <a:cubicBezTo>
                    <a:pt x="249" y="26"/>
                    <a:pt x="249" y="26"/>
                    <a:pt x="249" y="26"/>
                  </a:cubicBezTo>
                  <a:cubicBezTo>
                    <a:pt x="249" y="22"/>
                    <a:pt x="246" y="19"/>
                    <a:pt x="243" y="19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2" y="19"/>
                    <a:pt x="139" y="22"/>
                    <a:pt x="139" y="26"/>
                  </a:cubicBezTo>
                  <a:lnTo>
                    <a:pt x="139" y="54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32"/>
            <p:cNvSpPr/>
            <p:nvPr/>
          </p:nvSpPr>
          <p:spPr>
            <a:xfrm>
              <a:off x="1724031" y="4631288"/>
              <a:ext cx="272540" cy="214037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23" y="1"/>
                  </a:moveTo>
                  <a:cubicBezTo>
                    <a:pt x="15" y="20"/>
                    <a:pt x="0" y="73"/>
                    <a:pt x="10" y="80"/>
                  </a:cubicBezTo>
                  <a:cubicBezTo>
                    <a:pt x="20" y="87"/>
                    <a:pt x="69" y="92"/>
                    <a:pt x="89" y="89"/>
                  </a:cubicBezTo>
                  <a:cubicBezTo>
                    <a:pt x="109" y="85"/>
                    <a:pt x="117" y="78"/>
                    <a:pt x="109" y="60"/>
                  </a:cubicBezTo>
                  <a:cubicBezTo>
                    <a:pt x="102" y="43"/>
                    <a:pt x="89" y="14"/>
                    <a:pt x="84" y="0"/>
                  </a:cubicBezTo>
                  <a:cubicBezTo>
                    <a:pt x="68" y="0"/>
                    <a:pt x="43" y="1"/>
                    <a:pt x="23" y="1"/>
                  </a:cubicBezTo>
                  <a:close/>
                </a:path>
              </a:pathLst>
            </a:custGeom>
            <a:solidFill>
              <a:srgbClr val="E9C9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32"/>
            <p:cNvSpPr/>
            <p:nvPr/>
          </p:nvSpPr>
          <p:spPr>
            <a:xfrm>
              <a:off x="1771121" y="4618444"/>
              <a:ext cx="155533" cy="31394"/>
            </a:xfrm>
            <a:custGeom>
              <a:avLst/>
              <a:gdLst/>
              <a:ahLst/>
              <a:cxnLst/>
              <a:rect l="l" t="t" r="r" b="b"/>
              <a:pathLst>
                <a:path w="67" h="13" extrusionOk="0">
                  <a:moveTo>
                    <a:pt x="67" y="0"/>
                  </a:moveTo>
                  <a:cubicBezTo>
                    <a:pt x="67" y="7"/>
                    <a:pt x="67" y="11"/>
                    <a:pt x="67" y="11"/>
                  </a:cubicBezTo>
                  <a:cubicBezTo>
                    <a:pt x="67" y="11"/>
                    <a:pt x="1" y="13"/>
                    <a:pt x="1" y="12"/>
                  </a:cubicBezTo>
                  <a:cubicBezTo>
                    <a:pt x="0" y="10"/>
                    <a:pt x="1" y="0"/>
                    <a:pt x="2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32"/>
            <p:cNvSpPr/>
            <p:nvPr/>
          </p:nvSpPr>
          <p:spPr>
            <a:xfrm>
              <a:off x="1841036" y="5199197"/>
              <a:ext cx="58505" cy="47088"/>
            </a:xfrm>
            <a:custGeom>
              <a:avLst/>
              <a:gdLst/>
              <a:ahLst/>
              <a:cxnLst/>
              <a:rect l="l" t="t" r="r" b="b"/>
              <a:pathLst>
                <a:path w="25" h="20" extrusionOk="0">
                  <a:moveTo>
                    <a:pt x="5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2"/>
                    <a:pt x="25" y="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8"/>
                    <a:pt x="23" y="20"/>
                    <a:pt x="21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32"/>
            <p:cNvSpPr/>
            <p:nvPr/>
          </p:nvSpPr>
          <p:spPr>
            <a:xfrm>
              <a:off x="3262241" y="3367045"/>
              <a:ext cx="231159" cy="272540"/>
            </a:xfrm>
            <a:custGeom>
              <a:avLst/>
              <a:gdLst/>
              <a:ahLst/>
              <a:cxnLst/>
              <a:rect l="l" t="t" r="r" b="b"/>
              <a:pathLst>
                <a:path w="99" h="117" extrusionOk="0">
                  <a:moveTo>
                    <a:pt x="91" y="33"/>
                  </a:moveTo>
                  <a:cubicBezTo>
                    <a:pt x="99" y="47"/>
                    <a:pt x="93" y="59"/>
                    <a:pt x="71" y="59"/>
                  </a:cubicBezTo>
                  <a:cubicBezTo>
                    <a:pt x="48" y="59"/>
                    <a:pt x="40" y="64"/>
                    <a:pt x="40" y="64"/>
                  </a:cubicBezTo>
                  <a:cubicBezTo>
                    <a:pt x="40" y="64"/>
                    <a:pt x="40" y="101"/>
                    <a:pt x="32" y="109"/>
                  </a:cubicBezTo>
                  <a:cubicBezTo>
                    <a:pt x="25" y="117"/>
                    <a:pt x="3" y="79"/>
                    <a:pt x="3" y="67"/>
                  </a:cubicBezTo>
                  <a:cubicBezTo>
                    <a:pt x="0" y="0"/>
                    <a:pt x="83" y="20"/>
                    <a:pt x="91" y="33"/>
                  </a:cubicBezTo>
                  <a:close/>
                </a:path>
              </a:pathLst>
            </a:custGeom>
            <a:solidFill>
              <a:srgbClr val="E9C9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32"/>
            <p:cNvSpPr/>
            <p:nvPr/>
          </p:nvSpPr>
          <p:spPr>
            <a:xfrm>
              <a:off x="2329041" y="3809386"/>
              <a:ext cx="176937" cy="616426"/>
            </a:xfrm>
            <a:custGeom>
              <a:avLst/>
              <a:gdLst/>
              <a:ahLst/>
              <a:cxnLst/>
              <a:rect l="l" t="t" r="r" b="b"/>
              <a:pathLst>
                <a:path w="76" h="264" extrusionOk="0">
                  <a:moveTo>
                    <a:pt x="49" y="8"/>
                  </a:moveTo>
                  <a:cubicBezTo>
                    <a:pt x="46" y="12"/>
                    <a:pt x="0" y="68"/>
                    <a:pt x="4" y="67"/>
                  </a:cubicBezTo>
                  <a:cubicBezTo>
                    <a:pt x="8" y="67"/>
                    <a:pt x="46" y="88"/>
                    <a:pt x="46" y="8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68" y="264"/>
                    <a:pt x="68" y="264"/>
                    <a:pt x="68" y="264"/>
                  </a:cubicBezTo>
                  <a:cubicBezTo>
                    <a:pt x="68" y="264"/>
                    <a:pt x="76" y="48"/>
                    <a:pt x="74" y="31"/>
                  </a:cubicBezTo>
                  <a:cubicBezTo>
                    <a:pt x="71" y="14"/>
                    <a:pt x="57" y="0"/>
                    <a:pt x="57" y="0"/>
                  </a:cubicBezTo>
                  <a:lnTo>
                    <a:pt x="49" y="8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32"/>
            <p:cNvSpPr/>
            <p:nvPr/>
          </p:nvSpPr>
          <p:spPr>
            <a:xfrm>
              <a:off x="2377556" y="3709502"/>
              <a:ext cx="168375" cy="191206"/>
            </a:xfrm>
            <a:custGeom>
              <a:avLst/>
              <a:gdLst/>
              <a:ahLst/>
              <a:cxnLst/>
              <a:rect l="l" t="t" r="r" b="b"/>
              <a:pathLst>
                <a:path w="72" h="82" extrusionOk="0">
                  <a:moveTo>
                    <a:pt x="72" y="41"/>
                  </a:moveTo>
                  <a:cubicBezTo>
                    <a:pt x="68" y="45"/>
                    <a:pt x="32" y="82"/>
                    <a:pt x="32" y="82"/>
                  </a:cubicBezTo>
                  <a:cubicBezTo>
                    <a:pt x="32" y="82"/>
                    <a:pt x="0" y="36"/>
                    <a:pt x="1" y="35"/>
                  </a:cubicBezTo>
                  <a:cubicBezTo>
                    <a:pt x="13" y="20"/>
                    <a:pt x="13" y="18"/>
                    <a:pt x="27" y="3"/>
                  </a:cubicBezTo>
                  <a:cubicBezTo>
                    <a:pt x="30" y="0"/>
                    <a:pt x="32" y="16"/>
                    <a:pt x="72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32"/>
            <p:cNvSpPr/>
            <p:nvPr/>
          </p:nvSpPr>
          <p:spPr>
            <a:xfrm>
              <a:off x="2631549" y="3411278"/>
              <a:ext cx="271113" cy="242576"/>
            </a:xfrm>
            <a:custGeom>
              <a:avLst/>
              <a:gdLst/>
              <a:ahLst/>
              <a:cxnLst/>
              <a:rect l="l" t="t" r="r" b="b"/>
              <a:pathLst>
                <a:path w="116" h="104" extrusionOk="0">
                  <a:moveTo>
                    <a:pt x="111" y="12"/>
                  </a:moveTo>
                  <a:cubicBezTo>
                    <a:pt x="109" y="17"/>
                    <a:pt x="102" y="45"/>
                    <a:pt x="105" y="58"/>
                  </a:cubicBezTo>
                  <a:cubicBezTo>
                    <a:pt x="108" y="71"/>
                    <a:pt x="116" y="67"/>
                    <a:pt x="103" y="75"/>
                  </a:cubicBezTo>
                  <a:cubicBezTo>
                    <a:pt x="90" y="82"/>
                    <a:pt x="38" y="104"/>
                    <a:pt x="19" y="74"/>
                  </a:cubicBezTo>
                  <a:cubicBezTo>
                    <a:pt x="0" y="43"/>
                    <a:pt x="4" y="17"/>
                    <a:pt x="26" y="9"/>
                  </a:cubicBezTo>
                  <a:cubicBezTo>
                    <a:pt x="48" y="0"/>
                    <a:pt x="111" y="12"/>
                    <a:pt x="111" y="12"/>
                  </a:cubicBezTo>
                  <a:close/>
                </a:path>
              </a:pathLst>
            </a:custGeom>
            <a:solidFill>
              <a:srgbClr val="7A12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32"/>
            <p:cNvSpPr/>
            <p:nvPr/>
          </p:nvSpPr>
          <p:spPr>
            <a:xfrm>
              <a:off x="2655804" y="3392727"/>
              <a:ext cx="289664" cy="166950"/>
            </a:xfrm>
            <a:custGeom>
              <a:avLst/>
              <a:gdLst/>
              <a:ahLst/>
              <a:cxnLst/>
              <a:rect l="l" t="t" r="r" b="b"/>
              <a:pathLst>
                <a:path w="124" h="72" extrusionOk="0">
                  <a:moveTo>
                    <a:pt x="115" y="0"/>
                  </a:moveTo>
                  <a:cubicBezTo>
                    <a:pt x="116" y="3"/>
                    <a:pt x="124" y="33"/>
                    <a:pt x="116" y="37"/>
                  </a:cubicBezTo>
                  <a:cubicBezTo>
                    <a:pt x="107" y="41"/>
                    <a:pt x="29" y="72"/>
                    <a:pt x="15" y="55"/>
                  </a:cubicBezTo>
                  <a:cubicBezTo>
                    <a:pt x="1" y="37"/>
                    <a:pt x="0" y="16"/>
                    <a:pt x="11" y="15"/>
                  </a:cubicBezTo>
                  <a:cubicBezTo>
                    <a:pt x="22" y="14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32"/>
            <p:cNvSpPr/>
            <p:nvPr/>
          </p:nvSpPr>
          <p:spPr>
            <a:xfrm>
              <a:off x="2076479" y="2856210"/>
              <a:ext cx="968872" cy="913223"/>
            </a:xfrm>
            <a:custGeom>
              <a:avLst/>
              <a:gdLst/>
              <a:ahLst/>
              <a:cxnLst/>
              <a:rect l="l" t="t" r="r" b="b"/>
              <a:pathLst>
                <a:path w="415" h="392" extrusionOk="0">
                  <a:moveTo>
                    <a:pt x="315" y="37"/>
                  </a:moveTo>
                  <a:cubicBezTo>
                    <a:pt x="340" y="56"/>
                    <a:pt x="357" y="104"/>
                    <a:pt x="356" y="131"/>
                  </a:cubicBezTo>
                  <a:cubicBezTo>
                    <a:pt x="356" y="152"/>
                    <a:pt x="401" y="165"/>
                    <a:pt x="405" y="169"/>
                  </a:cubicBezTo>
                  <a:cubicBezTo>
                    <a:pt x="415" y="181"/>
                    <a:pt x="395" y="206"/>
                    <a:pt x="378" y="218"/>
                  </a:cubicBezTo>
                  <a:cubicBezTo>
                    <a:pt x="378" y="228"/>
                    <a:pt x="379" y="230"/>
                    <a:pt x="383" y="237"/>
                  </a:cubicBezTo>
                  <a:cubicBezTo>
                    <a:pt x="384" y="239"/>
                    <a:pt x="384" y="248"/>
                    <a:pt x="380" y="251"/>
                  </a:cubicBezTo>
                  <a:cubicBezTo>
                    <a:pt x="342" y="269"/>
                    <a:pt x="305" y="282"/>
                    <a:pt x="263" y="270"/>
                  </a:cubicBezTo>
                  <a:cubicBezTo>
                    <a:pt x="292" y="320"/>
                    <a:pt x="330" y="300"/>
                    <a:pt x="367" y="292"/>
                  </a:cubicBezTo>
                  <a:cubicBezTo>
                    <a:pt x="333" y="366"/>
                    <a:pt x="253" y="392"/>
                    <a:pt x="155" y="349"/>
                  </a:cubicBezTo>
                  <a:cubicBezTo>
                    <a:pt x="104" y="327"/>
                    <a:pt x="64" y="309"/>
                    <a:pt x="39" y="265"/>
                  </a:cubicBezTo>
                  <a:cubicBezTo>
                    <a:pt x="0" y="197"/>
                    <a:pt x="12" y="152"/>
                    <a:pt x="53" y="95"/>
                  </a:cubicBezTo>
                  <a:cubicBezTo>
                    <a:pt x="107" y="19"/>
                    <a:pt x="234" y="0"/>
                    <a:pt x="315" y="37"/>
                  </a:cubicBezTo>
                  <a:close/>
                </a:path>
              </a:pathLst>
            </a:custGeom>
            <a:solidFill>
              <a:srgbClr val="E7C9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32"/>
            <p:cNvSpPr/>
            <p:nvPr/>
          </p:nvSpPr>
          <p:spPr>
            <a:xfrm>
              <a:off x="2886963" y="3250037"/>
              <a:ext cx="144119" cy="121288"/>
            </a:xfrm>
            <a:custGeom>
              <a:avLst/>
              <a:gdLst/>
              <a:ahLst/>
              <a:cxnLst/>
              <a:rect l="l" t="t" r="r" b="b"/>
              <a:pathLst>
                <a:path w="62" h="52" extrusionOk="0">
                  <a:moveTo>
                    <a:pt x="61" y="6"/>
                  </a:moveTo>
                  <a:cubicBezTo>
                    <a:pt x="62" y="19"/>
                    <a:pt x="45" y="39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15" y="52"/>
                    <a:pt x="1" y="49"/>
                    <a:pt x="0" y="46"/>
                  </a:cubicBezTo>
                  <a:cubicBezTo>
                    <a:pt x="0" y="46"/>
                    <a:pt x="44" y="30"/>
                    <a:pt x="58" y="0"/>
                  </a:cubicBezTo>
                  <a:cubicBezTo>
                    <a:pt x="58" y="0"/>
                    <a:pt x="59" y="3"/>
                    <a:pt x="61" y="6"/>
                  </a:cubicBezTo>
                  <a:close/>
                </a:path>
              </a:pathLst>
            </a:custGeom>
            <a:solidFill>
              <a:srgbClr val="E4BF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32"/>
            <p:cNvSpPr/>
            <p:nvPr/>
          </p:nvSpPr>
          <p:spPr>
            <a:xfrm>
              <a:off x="2291940" y="3475489"/>
              <a:ext cx="610719" cy="285383"/>
            </a:xfrm>
            <a:custGeom>
              <a:avLst/>
              <a:gdLst/>
              <a:ahLst/>
              <a:cxnLst/>
              <a:rect l="l" t="t" r="r" b="b"/>
              <a:pathLst>
                <a:path w="262" h="122" extrusionOk="0">
                  <a:moveTo>
                    <a:pt x="262" y="49"/>
                  </a:moveTo>
                  <a:cubicBezTo>
                    <a:pt x="223" y="105"/>
                    <a:pt x="150" y="121"/>
                    <a:pt x="63" y="83"/>
                  </a:cubicBezTo>
                  <a:cubicBezTo>
                    <a:pt x="39" y="73"/>
                    <a:pt x="18" y="64"/>
                    <a:pt x="0" y="52"/>
                  </a:cubicBezTo>
                  <a:cubicBezTo>
                    <a:pt x="4" y="42"/>
                    <a:pt x="10" y="34"/>
                    <a:pt x="10" y="34"/>
                  </a:cubicBezTo>
                  <a:cubicBezTo>
                    <a:pt x="12" y="31"/>
                    <a:pt x="31" y="0"/>
                    <a:pt x="31" y="0"/>
                  </a:cubicBezTo>
                  <a:cubicBezTo>
                    <a:pt x="26" y="59"/>
                    <a:pt x="175" y="122"/>
                    <a:pt x="262" y="49"/>
                  </a:cubicBezTo>
                  <a:close/>
                </a:path>
              </a:pathLst>
            </a:custGeom>
            <a:solidFill>
              <a:srgbClr val="E4BF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32"/>
            <p:cNvSpPr/>
            <p:nvPr/>
          </p:nvSpPr>
          <p:spPr>
            <a:xfrm>
              <a:off x="2714307" y="3137312"/>
              <a:ext cx="146973" cy="1426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32"/>
            <p:cNvSpPr/>
            <p:nvPr/>
          </p:nvSpPr>
          <p:spPr>
            <a:xfrm>
              <a:off x="2788508" y="3162996"/>
              <a:ext cx="67065" cy="69919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3" y="1"/>
                  </a:moveTo>
                  <a:cubicBezTo>
                    <a:pt x="21" y="0"/>
                    <a:pt x="27" y="6"/>
                    <a:pt x="28" y="14"/>
                  </a:cubicBezTo>
                  <a:cubicBezTo>
                    <a:pt x="29" y="22"/>
                    <a:pt x="23" y="28"/>
                    <a:pt x="16" y="29"/>
                  </a:cubicBezTo>
                  <a:cubicBezTo>
                    <a:pt x="8" y="30"/>
                    <a:pt x="2" y="24"/>
                    <a:pt x="1" y="16"/>
                  </a:cubicBezTo>
                  <a:cubicBezTo>
                    <a:pt x="0" y="9"/>
                    <a:pt x="6" y="2"/>
                    <a:pt x="13" y="1"/>
                  </a:cubicBez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32"/>
            <p:cNvSpPr/>
            <p:nvPr/>
          </p:nvSpPr>
          <p:spPr>
            <a:xfrm>
              <a:off x="2641534" y="3070248"/>
              <a:ext cx="261125" cy="118434"/>
            </a:xfrm>
            <a:custGeom>
              <a:avLst/>
              <a:gdLst/>
              <a:ahLst/>
              <a:cxnLst/>
              <a:rect l="l" t="t" r="r" b="b"/>
              <a:pathLst>
                <a:path w="112" h="51" extrusionOk="0">
                  <a:moveTo>
                    <a:pt x="96" y="41"/>
                  </a:moveTo>
                  <a:cubicBezTo>
                    <a:pt x="112" y="0"/>
                    <a:pt x="20" y="23"/>
                    <a:pt x="11" y="29"/>
                  </a:cubicBezTo>
                  <a:cubicBezTo>
                    <a:pt x="0" y="37"/>
                    <a:pt x="12" y="51"/>
                    <a:pt x="12" y="51"/>
                  </a:cubicBezTo>
                  <a:cubicBezTo>
                    <a:pt x="41" y="37"/>
                    <a:pt x="63" y="36"/>
                    <a:pt x="96" y="41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32"/>
            <p:cNvSpPr/>
            <p:nvPr/>
          </p:nvSpPr>
          <p:spPr>
            <a:xfrm>
              <a:off x="2825607" y="3177265"/>
              <a:ext cx="17124" cy="17124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3" y="0"/>
                  </a:move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32"/>
            <p:cNvSpPr/>
            <p:nvPr/>
          </p:nvSpPr>
          <p:spPr>
            <a:xfrm>
              <a:off x="2039379" y="2683556"/>
              <a:ext cx="784801" cy="415232"/>
            </a:xfrm>
            <a:custGeom>
              <a:avLst/>
              <a:gdLst/>
              <a:ahLst/>
              <a:cxnLst/>
              <a:rect l="l" t="t" r="r" b="b"/>
              <a:pathLst>
                <a:path w="336" h="178" extrusionOk="0">
                  <a:moveTo>
                    <a:pt x="336" y="1"/>
                  </a:move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2" y="26"/>
                    <a:pt x="293" y="51"/>
                  </a:cubicBezTo>
                  <a:cubicBezTo>
                    <a:pt x="253" y="77"/>
                    <a:pt x="97" y="88"/>
                    <a:pt x="70" y="114"/>
                  </a:cubicBezTo>
                  <a:cubicBezTo>
                    <a:pt x="44" y="139"/>
                    <a:pt x="39" y="178"/>
                    <a:pt x="39" y="178"/>
                  </a:cubicBezTo>
                  <a:cubicBezTo>
                    <a:pt x="0" y="26"/>
                    <a:pt x="311" y="90"/>
                    <a:pt x="334" y="0"/>
                  </a:cubicBezTo>
                  <a:cubicBezTo>
                    <a:pt x="335" y="0"/>
                    <a:pt x="336" y="1"/>
                    <a:pt x="336" y="1"/>
                  </a:cubicBezTo>
                  <a:close/>
                </a:path>
              </a:pathLst>
            </a:custGeom>
            <a:solidFill>
              <a:srgbClr val="5033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32"/>
            <p:cNvSpPr/>
            <p:nvPr/>
          </p:nvSpPr>
          <p:spPr>
            <a:xfrm>
              <a:off x="2015123" y="2683555"/>
              <a:ext cx="923212" cy="988849"/>
            </a:xfrm>
            <a:custGeom>
              <a:avLst/>
              <a:gdLst/>
              <a:ahLst/>
              <a:cxnLst/>
              <a:rect l="l" t="t" r="r" b="b"/>
              <a:pathLst>
                <a:path w="395" h="424" extrusionOk="0">
                  <a:moveTo>
                    <a:pt x="393" y="52"/>
                  </a:moveTo>
                  <a:cubicBezTo>
                    <a:pt x="380" y="66"/>
                    <a:pt x="380" y="66"/>
                    <a:pt x="380" y="66"/>
                  </a:cubicBezTo>
                  <a:cubicBezTo>
                    <a:pt x="381" y="46"/>
                    <a:pt x="373" y="23"/>
                    <a:pt x="345" y="0"/>
                  </a:cubicBezTo>
                  <a:cubicBezTo>
                    <a:pt x="322" y="90"/>
                    <a:pt x="10" y="26"/>
                    <a:pt x="49" y="178"/>
                  </a:cubicBezTo>
                  <a:cubicBezTo>
                    <a:pt x="49" y="178"/>
                    <a:pt x="45" y="180"/>
                    <a:pt x="37" y="199"/>
                  </a:cubicBezTo>
                  <a:cubicBezTo>
                    <a:pt x="0" y="282"/>
                    <a:pt x="75" y="393"/>
                    <a:pt x="149" y="424"/>
                  </a:cubicBezTo>
                  <a:cubicBezTo>
                    <a:pt x="159" y="414"/>
                    <a:pt x="169" y="373"/>
                    <a:pt x="149" y="340"/>
                  </a:cubicBezTo>
                  <a:cubicBezTo>
                    <a:pt x="138" y="322"/>
                    <a:pt x="132" y="311"/>
                    <a:pt x="133" y="307"/>
                  </a:cubicBezTo>
                  <a:cubicBezTo>
                    <a:pt x="138" y="285"/>
                    <a:pt x="172" y="284"/>
                    <a:pt x="183" y="291"/>
                  </a:cubicBezTo>
                  <a:cubicBezTo>
                    <a:pt x="194" y="297"/>
                    <a:pt x="197" y="305"/>
                    <a:pt x="198" y="308"/>
                  </a:cubicBezTo>
                  <a:cubicBezTo>
                    <a:pt x="199" y="311"/>
                    <a:pt x="232" y="297"/>
                    <a:pt x="232" y="297"/>
                  </a:cubicBezTo>
                  <a:cubicBezTo>
                    <a:pt x="216" y="265"/>
                    <a:pt x="162" y="206"/>
                    <a:pt x="206" y="164"/>
                  </a:cubicBezTo>
                  <a:cubicBezTo>
                    <a:pt x="213" y="164"/>
                    <a:pt x="224" y="164"/>
                    <a:pt x="240" y="163"/>
                  </a:cubicBezTo>
                  <a:cubicBezTo>
                    <a:pt x="283" y="158"/>
                    <a:pt x="312" y="138"/>
                    <a:pt x="310" y="138"/>
                  </a:cubicBezTo>
                  <a:cubicBezTo>
                    <a:pt x="307" y="139"/>
                    <a:pt x="293" y="135"/>
                    <a:pt x="293" y="135"/>
                  </a:cubicBezTo>
                  <a:cubicBezTo>
                    <a:pt x="346" y="133"/>
                    <a:pt x="395" y="106"/>
                    <a:pt x="393" y="52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32"/>
            <p:cNvSpPr/>
            <p:nvPr/>
          </p:nvSpPr>
          <p:spPr>
            <a:xfrm>
              <a:off x="2233439" y="3214365"/>
              <a:ext cx="239720" cy="268260"/>
            </a:xfrm>
            <a:custGeom>
              <a:avLst/>
              <a:gdLst/>
              <a:ahLst/>
              <a:cxnLst/>
              <a:rect l="l" t="t" r="r" b="b"/>
              <a:pathLst>
                <a:path w="103" h="115" extrusionOk="0">
                  <a:moveTo>
                    <a:pt x="82" y="24"/>
                  </a:moveTo>
                  <a:cubicBezTo>
                    <a:pt x="73" y="18"/>
                    <a:pt x="43" y="0"/>
                    <a:pt x="22" y="19"/>
                  </a:cubicBezTo>
                  <a:cubicBezTo>
                    <a:pt x="0" y="37"/>
                    <a:pt x="2" y="61"/>
                    <a:pt x="18" y="84"/>
                  </a:cubicBezTo>
                  <a:cubicBezTo>
                    <a:pt x="35" y="106"/>
                    <a:pt x="47" y="115"/>
                    <a:pt x="66" y="112"/>
                  </a:cubicBezTo>
                  <a:cubicBezTo>
                    <a:pt x="86" y="108"/>
                    <a:pt x="103" y="103"/>
                    <a:pt x="102" y="79"/>
                  </a:cubicBezTo>
                  <a:cubicBezTo>
                    <a:pt x="102" y="54"/>
                    <a:pt x="82" y="24"/>
                    <a:pt x="82" y="24"/>
                  </a:cubicBezTo>
                  <a:close/>
                </a:path>
              </a:pathLst>
            </a:custGeom>
            <a:solidFill>
              <a:srgbClr val="E9C9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32"/>
            <p:cNvSpPr/>
            <p:nvPr/>
          </p:nvSpPr>
          <p:spPr>
            <a:xfrm>
              <a:off x="2281954" y="3272869"/>
              <a:ext cx="154108" cy="172656"/>
            </a:xfrm>
            <a:custGeom>
              <a:avLst/>
              <a:gdLst/>
              <a:ahLst/>
              <a:cxnLst/>
              <a:rect l="l" t="t" r="r" b="b"/>
              <a:pathLst>
                <a:path w="66" h="74" extrusionOk="0">
                  <a:moveTo>
                    <a:pt x="35" y="2"/>
                  </a:moveTo>
                  <a:cubicBezTo>
                    <a:pt x="29" y="0"/>
                    <a:pt x="11" y="2"/>
                    <a:pt x="5" y="20"/>
                  </a:cubicBezTo>
                  <a:cubicBezTo>
                    <a:pt x="0" y="38"/>
                    <a:pt x="9" y="59"/>
                    <a:pt x="29" y="66"/>
                  </a:cubicBezTo>
                  <a:cubicBezTo>
                    <a:pt x="50" y="74"/>
                    <a:pt x="66" y="60"/>
                    <a:pt x="65" y="52"/>
                  </a:cubicBezTo>
                  <a:cubicBezTo>
                    <a:pt x="64" y="44"/>
                    <a:pt x="57" y="47"/>
                    <a:pt x="50" y="40"/>
                  </a:cubicBezTo>
                  <a:cubicBezTo>
                    <a:pt x="43" y="32"/>
                    <a:pt x="40" y="29"/>
                    <a:pt x="46" y="25"/>
                  </a:cubicBezTo>
                  <a:cubicBezTo>
                    <a:pt x="52" y="21"/>
                    <a:pt x="54" y="17"/>
                    <a:pt x="50" y="10"/>
                  </a:cubicBezTo>
                  <a:cubicBezTo>
                    <a:pt x="45" y="4"/>
                    <a:pt x="35" y="2"/>
                    <a:pt x="35" y="2"/>
                  </a:cubicBezTo>
                  <a:close/>
                </a:path>
              </a:pathLst>
            </a:custGeom>
            <a:solidFill>
              <a:srgbClr val="CEAA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32"/>
            <p:cNvSpPr/>
            <p:nvPr/>
          </p:nvSpPr>
          <p:spPr>
            <a:xfrm>
              <a:off x="3292206" y="5926921"/>
              <a:ext cx="174084" cy="98458"/>
            </a:xfrm>
            <a:custGeom>
              <a:avLst/>
              <a:gdLst/>
              <a:ahLst/>
              <a:cxnLst/>
              <a:rect l="l" t="t" r="r" b="b"/>
              <a:pathLst>
                <a:path w="74" h="42" extrusionOk="0">
                  <a:moveTo>
                    <a:pt x="25" y="4"/>
                  </a:moveTo>
                  <a:cubicBezTo>
                    <a:pt x="25" y="4"/>
                    <a:pt x="70" y="14"/>
                    <a:pt x="72" y="25"/>
                  </a:cubicBezTo>
                  <a:cubicBezTo>
                    <a:pt x="74" y="35"/>
                    <a:pt x="0" y="42"/>
                    <a:pt x="5" y="40"/>
                  </a:cubicBezTo>
                  <a:cubicBezTo>
                    <a:pt x="9" y="37"/>
                    <a:pt x="37" y="29"/>
                    <a:pt x="33" y="21"/>
                  </a:cubicBezTo>
                  <a:cubicBezTo>
                    <a:pt x="29" y="14"/>
                    <a:pt x="7" y="4"/>
                    <a:pt x="10" y="2"/>
                  </a:cubicBezTo>
                  <a:cubicBezTo>
                    <a:pt x="13" y="0"/>
                    <a:pt x="25" y="4"/>
                    <a:pt x="25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32"/>
            <p:cNvSpPr/>
            <p:nvPr/>
          </p:nvSpPr>
          <p:spPr>
            <a:xfrm>
              <a:off x="1495725" y="5899810"/>
              <a:ext cx="246855" cy="121288"/>
            </a:xfrm>
            <a:custGeom>
              <a:avLst/>
              <a:gdLst/>
              <a:ahLst/>
              <a:cxnLst/>
              <a:rect l="l" t="t" r="r" b="b"/>
              <a:pathLst>
                <a:path w="106" h="52" extrusionOk="0">
                  <a:moveTo>
                    <a:pt x="31" y="6"/>
                  </a:moveTo>
                  <a:cubicBezTo>
                    <a:pt x="27" y="9"/>
                    <a:pt x="0" y="28"/>
                    <a:pt x="13" y="38"/>
                  </a:cubicBezTo>
                  <a:cubicBezTo>
                    <a:pt x="27" y="49"/>
                    <a:pt x="106" y="52"/>
                    <a:pt x="100" y="43"/>
                  </a:cubicBezTo>
                  <a:cubicBezTo>
                    <a:pt x="93" y="33"/>
                    <a:pt x="37" y="28"/>
                    <a:pt x="38" y="17"/>
                  </a:cubicBezTo>
                  <a:cubicBezTo>
                    <a:pt x="38" y="7"/>
                    <a:pt x="46" y="3"/>
                    <a:pt x="41" y="1"/>
                  </a:cubicBezTo>
                  <a:cubicBezTo>
                    <a:pt x="36" y="0"/>
                    <a:pt x="31" y="6"/>
                    <a:pt x="31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3" name="Google Shape;3243;p32"/>
          <p:cNvSpPr txBox="1"/>
          <p:nvPr/>
        </p:nvSpPr>
        <p:spPr>
          <a:xfrm>
            <a:off x="5041500" y="2438416"/>
            <a:ext cx="289418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Fusce sed erat sed orci auctor blandit nec vel nulla. In dui libero, congue eget vulputate in, vulputate at.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4" name="Google Shape;3244;p32"/>
          <p:cNvSpPr/>
          <p:nvPr/>
        </p:nvSpPr>
        <p:spPr>
          <a:xfrm>
            <a:off x="5075628" y="2056612"/>
            <a:ext cx="2660367" cy="338554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Option 01</a:t>
            </a:r>
            <a:endParaRPr/>
          </a:p>
        </p:txBody>
      </p:sp>
      <p:sp>
        <p:nvSpPr>
          <p:cNvPr id="3245" name="Google Shape;3245;p32"/>
          <p:cNvSpPr txBox="1"/>
          <p:nvPr/>
        </p:nvSpPr>
        <p:spPr>
          <a:xfrm>
            <a:off x="8506905" y="2438416"/>
            <a:ext cx="289418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Fusce sed erat sed orci auctor blandit nec vel nulla. In dui libero, congue eget vulputate in, vulputate at.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6" name="Google Shape;3246;p32"/>
          <p:cNvSpPr/>
          <p:nvPr/>
        </p:nvSpPr>
        <p:spPr>
          <a:xfrm>
            <a:off x="8541033" y="2056612"/>
            <a:ext cx="2660367" cy="338554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Option 02</a:t>
            </a:r>
            <a:endParaRPr/>
          </a:p>
        </p:txBody>
      </p:sp>
      <p:sp>
        <p:nvSpPr>
          <p:cNvPr id="3247" name="Google Shape;3247;p32"/>
          <p:cNvSpPr txBox="1"/>
          <p:nvPr/>
        </p:nvSpPr>
        <p:spPr>
          <a:xfrm>
            <a:off x="5041500" y="3886216"/>
            <a:ext cx="289418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Fusce sed erat sed orci auctor blandit nec vel nulla. In dui libero, congue eget vulputate in, vulputate at.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8" name="Google Shape;3248;p32"/>
          <p:cNvSpPr/>
          <p:nvPr/>
        </p:nvSpPr>
        <p:spPr>
          <a:xfrm>
            <a:off x="5075628" y="3504412"/>
            <a:ext cx="2660367" cy="338554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8287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Option 03</a:t>
            </a:r>
            <a:endParaRPr/>
          </a:p>
        </p:txBody>
      </p:sp>
      <p:sp>
        <p:nvSpPr>
          <p:cNvPr id="3249" name="Google Shape;3249;p32"/>
          <p:cNvSpPr txBox="1"/>
          <p:nvPr/>
        </p:nvSpPr>
        <p:spPr>
          <a:xfrm>
            <a:off x="8506905" y="3886216"/>
            <a:ext cx="289418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Fusce sed erat sed orci auctor blandit nec vel nulla. In dui libero, congue eget vulputate in, vulputate at.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0" name="Google Shape;3250;p32"/>
          <p:cNvSpPr/>
          <p:nvPr/>
        </p:nvSpPr>
        <p:spPr>
          <a:xfrm>
            <a:off x="8541033" y="3504412"/>
            <a:ext cx="2660367" cy="338554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Option 04</a:t>
            </a:r>
            <a:endParaRPr/>
          </a:p>
        </p:txBody>
      </p:sp>
      <p:sp>
        <p:nvSpPr>
          <p:cNvPr id="3251" name="Google Shape;3251;p32"/>
          <p:cNvSpPr txBox="1"/>
          <p:nvPr/>
        </p:nvSpPr>
        <p:spPr>
          <a:xfrm>
            <a:off x="5041500" y="5334015"/>
            <a:ext cx="289418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Fusce sed erat sed orci auctor blandit nec vel nulla. In dui libero, congue eget vulputate in, vulputate at.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2" name="Google Shape;3252;p32"/>
          <p:cNvSpPr/>
          <p:nvPr/>
        </p:nvSpPr>
        <p:spPr>
          <a:xfrm>
            <a:off x="5075628" y="4952211"/>
            <a:ext cx="2660367" cy="338554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8287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Option 05</a:t>
            </a:r>
            <a:endParaRPr/>
          </a:p>
        </p:txBody>
      </p:sp>
      <p:sp>
        <p:nvSpPr>
          <p:cNvPr id="3253" name="Google Shape;3253;p32"/>
          <p:cNvSpPr txBox="1"/>
          <p:nvPr/>
        </p:nvSpPr>
        <p:spPr>
          <a:xfrm>
            <a:off x="8506905" y="5334015"/>
            <a:ext cx="289418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Fusce sed erat sed orci auctor blandit nec vel nulla. In dui libero, congue eget vulputate in, vulputate at.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4" name="Google Shape;3254;p32"/>
          <p:cNvSpPr/>
          <p:nvPr/>
        </p:nvSpPr>
        <p:spPr>
          <a:xfrm>
            <a:off x="8541033" y="4952211"/>
            <a:ext cx="2660367" cy="338554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8287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Option 06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p33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3261" name="Google Shape;3261;p33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3262" name="Google Shape;3262;p33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3" name="Google Shape;3263;p33"/>
          <p:cNvSpPr/>
          <p:nvPr/>
        </p:nvSpPr>
        <p:spPr>
          <a:xfrm>
            <a:off x="3131588" y="5531903"/>
            <a:ext cx="2496312" cy="210312"/>
          </a:xfrm>
          <a:prstGeom prst="ellipse">
            <a:avLst/>
          </a:prstGeom>
          <a:solidFill>
            <a:schemeClr val="dk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4" name="Google Shape;3264;p33"/>
          <p:cNvGrpSpPr/>
          <p:nvPr/>
        </p:nvGrpSpPr>
        <p:grpSpPr>
          <a:xfrm>
            <a:off x="2539994" y="2002573"/>
            <a:ext cx="3675799" cy="3635377"/>
            <a:chOff x="2866669" y="2195223"/>
            <a:chExt cx="3366214" cy="3329196"/>
          </a:xfrm>
        </p:grpSpPr>
        <p:sp>
          <p:nvSpPr>
            <p:cNvPr id="3265" name="Google Shape;3265;p33"/>
            <p:cNvSpPr/>
            <p:nvPr/>
          </p:nvSpPr>
          <p:spPr>
            <a:xfrm>
              <a:off x="3700741" y="4440678"/>
              <a:ext cx="464686" cy="1075865"/>
            </a:xfrm>
            <a:custGeom>
              <a:avLst/>
              <a:gdLst/>
              <a:ahLst/>
              <a:cxnLst/>
              <a:rect l="l" t="t" r="r" b="b"/>
              <a:pathLst>
                <a:path w="361" h="836" extrusionOk="0">
                  <a:moveTo>
                    <a:pt x="9" y="772"/>
                  </a:moveTo>
                  <a:cubicBezTo>
                    <a:pt x="0" y="797"/>
                    <a:pt x="15" y="825"/>
                    <a:pt x="40" y="833"/>
                  </a:cubicBezTo>
                  <a:cubicBezTo>
                    <a:pt x="45" y="835"/>
                    <a:pt x="50" y="836"/>
                    <a:pt x="55" y="836"/>
                  </a:cubicBezTo>
                  <a:cubicBezTo>
                    <a:pt x="76" y="836"/>
                    <a:pt x="95" y="822"/>
                    <a:pt x="102" y="802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9" y="7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33"/>
            <p:cNvSpPr/>
            <p:nvPr/>
          </p:nvSpPr>
          <p:spPr>
            <a:xfrm>
              <a:off x="4935701" y="4440678"/>
              <a:ext cx="463110" cy="1083741"/>
            </a:xfrm>
            <a:custGeom>
              <a:avLst/>
              <a:gdLst/>
              <a:ahLst/>
              <a:cxnLst/>
              <a:rect l="l" t="t" r="r" b="b"/>
              <a:pathLst>
                <a:path w="360" h="842" extrusionOk="0">
                  <a:moveTo>
                    <a:pt x="352" y="772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8" y="802"/>
                    <a:pt x="258" y="802"/>
                    <a:pt x="258" y="802"/>
                  </a:cubicBezTo>
                  <a:cubicBezTo>
                    <a:pt x="267" y="827"/>
                    <a:pt x="294" y="842"/>
                    <a:pt x="320" y="833"/>
                  </a:cubicBezTo>
                  <a:cubicBezTo>
                    <a:pt x="346" y="825"/>
                    <a:pt x="360" y="797"/>
                    <a:pt x="352" y="7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33"/>
            <p:cNvSpPr/>
            <p:nvPr/>
          </p:nvSpPr>
          <p:spPr>
            <a:xfrm>
              <a:off x="3925995" y="4440678"/>
              <a:ext cx="239431" cy="329218"/>
            </a:xfrm>
            <a:custGeom>
              <a:avLst/>
              <a:gdLst/>
              <a:ahLst/>
              <a:cxnLst/>
              <a:rect l="l" t="t" r="r" b="b"/>
              <a:pathLst>
                <a:path w="304" h="418" extrusionOk="0">
                  <a:moveTo>
                    <a:pt x="136" y="0"/>
                  </a:moveTo>
                  <a:lnTo>
                    <a:pt x="0" y="418"/>
                  </a:lnTo>
                  <a:lnTo>
                    <a:pt x="169" y="418"/>
                  </a:lnTo>
                  <a:lnTo>
                    <a:pt x="30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33"/>
            <p:cNvSpPr/>
            <p:nvPr/>
          </p:nvSpPr>
          <p:spPr>
            <a:xfrm>
              <a:off x="4935701" y="4440678"/>
              <a:ext cx="239431" cy="329218"/>
            </a:xfrm>
            <a:custGeom>
              <a:avLst/>
              <a:gdLst/>
              <a:ahLst/>
              <a:cxnLst/>
              <a:rect l="l" t="t" r="r" b="b"/>
              <a:pathLst>
                <a:path w="304" h="418" extrusionOk="0">
                  <a:moveTo>
                    <a:pt x="168" y="0"/>
                  </a:moveTo>
                  <a:lnTo>
                    <a:pt x="0" y="0"/>
                  </a:lnTo>
                  <a:lnTo>
                    <a:pt x="135" y="418"/>
                  </a:lnTo>
                  <a:lnTo>
                    <a:pt x="304" y="41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33"/>
            <p:cNvSpPr/>
            <p:nvPr/>
          </p:nvSpPr>
          <p:spPr>
            <a:xfrm>
              <a:off x="2975359" y="2321239"/>
              <a:ext cx="3150410" cy="214149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33"/>
            <p:cNvSpPr/>
            <p:nvPr/>
          </p:nvSpPr>
          <p:spPr>
            <a:xfrm>
              <a:off x="2866669" y="4462730"/>
              <a:ext cx="3366214" cy="126016"/>
            </a:xfrm>
            <a:custGeom>
              <a:avLst/>
              <a:gdLst/>
              <a:ahLst/>
              <a:cxnLst/>
              <a:rect l="l" t="t" r="r" b="b"/>
              <a:pathLst>
                <a:path w="2615" h="98" extrusionOk="0">
                  <a:moveTo>
                    <a:pt x="2566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2566" y="0"/>
                    <a:pt x="2566" y="0"/>
                    <a:pt x="2566" y="0"/>
                  </a:cubicBezTo>
                  <a:cubicBezTo>
                    <a:pt x="2593" y="0"/>
                    <a:pt x="2615" y="22"/>
                    <a:pt x="2615" y="49"/>
                  </a:cubicBezTo>
                  <a:cubicBezTo>
                    <a:pt x="2615" y="76"/>
                    <a:pt x="2593" y="98"/>
                    <a:pt x="2566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33"/>
            <p:cNvSpPr/>
            <p:nvPr/>
          </p:nvSpPr>
          <p:spPr>
            <a:xfrm>
              <a:off x="3063570" y="2410238"/>
              <a:ext cx="2972412" cy="196349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33"/>
            <p:cNvSpPr/>
            <p:nvPr/>
          </p:nvSpPr>
          <p:spPr>
            <a:xfrm>
              <a:off x="2866669" y="2195223"/>
              <a:ext cx="3366214" cy="126016"/>
            </a:xfrm>
            <a:custGeom>
              <a:avLst/>
              <a:gdLst/>
              <a:ahLst/>
              <a:cxnLst/>
              <a:rect l="l" t="t" r="r" b="b"/>
              <a:pathLst>
                <a:path w="2615" h="98" extrusionOk="0">
                  <a:moveTo>
                    <a:pt x="2566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2566" y="0"/>
                    <a:pt x="2566" y="0"/>
                    <a:pt x="2566" y="0"/>
                  </a:cubicBezTo>
                  <a:cubicBezTo>
                    <a:pt x="2593" y="0"/>
                    <a:pt x="2615" y="22"/>
                    <a:pt x="2615" y="49"/>
                  </a:cubicBezTo>
                  <a:cubicBezTo>
                    <a:pt x="2615" y="76"/>
                    <a:pt x="2593" y="98"/>
                    <a:pt x="2566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aphicFrame>
          <p:nvGraphicFramePr>
            <p:cNvPr id="3273" name="Google Shape;3273;p33"/>
            <p:cNvGraphicFramePr/>
            <p:nvPr/>
          </p:nvGraphicFramePr>
          <p:xfrm>
            <a:off x="3352864" y="2580723"/>
            <a:ext cx="2403273" cy="16021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274" name="Google Shape;3274;p33"/>
            <p:cNvSpPr/>
            <p:nvPr/>
          </p:nvSpPr>
          <p:spPr>
            <a:xfrm>
              <a:off x="4143372" y="2970686"/>
              <a:ext cx="822257" cy="822257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75" name="Google Shape;3275;p33"/>
            <p:cNvCxnSpPr/>
            <p:nvPr/>
          </p:nvCxnSpPr>
          <p:spPr>
            <a:xfrm>
              <a:off x="5102386" y="3195084"/>
              <a:ext cx="418504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oval" w="sm" len="sm"/>
              <a:tailEnd type="oval" w="sm" len="sm"/>
            </a:ln>
          </p:spPr>
        </p:cxnSp>
        <p:grpSp>
          <p:nvGrpSpPr>
            <p:cNvPr id="3276" name="Google Shape;3276;p33"/>
            <p:cNvGrpSpPr/>
            <p:nvPr/>
          </p:nvGrpSpPr>
          <p:grpSpPr>
            <a:xfrm>
              <a:off x="4740513" y="2607926"/>
              <a:ext cx="488462" cy="233267"/>
              <a:chOff x="4603630" y="2730298"/>
              <a:chExt cx="488462" cy="233267"/>
            </a:xfrm>
          </p:grpSpPr>
          <p:cxnSp>
            <p:nvCxnSpPr>
              <p:cNvPr id="3277" name="Google Shape;3277;p33"/>
              <p:cNvCxnSpPr/>
              <p:nvPr/>
            </p:nvCxnSpPr>
            <p:spPr>
              <a:xfrm>
                <a:off x="4706389" y="2732220"/>
                <a:ext cx="385703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oval" w="sm" len="sm"/>
              </a:ln>
            </p:spPr>
          </p:cxnSp>
          <p:cxnSp>
            <p:nvCxnSpPr>
              <p:cNvPr id="3278" name="Google Shape;3278;p33"/>
              <p:cNvCxnSpPr/>
              <p:nvPr/>
            </p:nvCxnSpPr>
            <p:spPr>
              <a:xfrm rot="10800000" flipH="1">
                <a:off x="4603630" y="2730298"/>
                <a:ext cx="102759" cy="23326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00"/>
                <a:headEnd type="oval" w="sm" len="sm"/>
                <a:tailEnd type="none" w="sm" len="sm"/>
              </a:ln>
            </p:spPr>
          </p:cxnSp>
        </p:grpSp>
        <p:grpSp>
          <p:nvGrpSpPr>
            <p:cNvPr id="3279" name="Google Shape;3279;p33"/>
            <p:cNvGrpSpPr/>
            <p:nvPr/>
          </p:nvGrpSpPr>
          <p:grpSpPr>
            <a:xfrm rot="10800000" flipH="1">
              <a:off x="4593094" y="3963428"/>
              <a:ext cx="611254" cy="180280"/>
              <a:chOff x="4603630" y="2732220"/>
              <a:chExt cx="488462" cy="231344"/>
            </a:xfrm>
          </p:grpSpPr>
          <p:cxnSp>
            <p:nvCxnSpPr>
              <p:cNvPr id="3280" name="Google Shape;3280;p33"/>
              <p:cNvCxnSpPr/>
              <p:nvPr/>
            </p:nvCxnSpPr>
            <p:spPr>
              <a:xfrm>
                <a:off x="4743350" y="2732220"/>
                <a:ext cx="34874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oval" w="sm" len="sm"/>
              </a:ln>
            </p:spPr>
          </p:cxnSp>
          <p:cxnSp>
            <p:nvCxnSpPr>
              <p:cNvPr id="3281" name="Google Shape;3281;p33"/>
              <p:cNvCxnSpPr/>
              <p:nvPr/>
            </p:nvCxnSpPr>
            <p:spPr>
              <a:xfrm rot="10800000" flipH="1">
                <a:off x="4603630" y="2732220"/>
                <a:ext cx="139720" cy="2313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00"/>
                <a:headEnd type="oval" w="sm" len="sm"/>
                <a:tailEnd type="none" w="sm" len="sm"/>
              </a:ln>
            </p:spPr>
          </p:cxnSp>
        </p:grpSp>
        <p:grpSp>
          <p:nvGrpSpPr>
            <p:cNvPr id="3282" name="Google Shape;3282;p33"/>
            <p:cNvGrpSpPr/>
            <p:nvPr/>
          </p:nvGrpSpPr>
          <p:grpSpPr>
            <a:xfrm rot="10800000">
              <a:off x="3559762" y="3320852"/>
              <a:ext cx="416555" cy="440404"/>
              <a:chOff x="4603630" y="2732220"/>
              <a:chExt cx="488460" cy="231345"/>
            </a:xfrm>
          </p:grpSpPr>
          <p:cxnSp>
            <p:nvCxnSpPr>
              <p:cNvPr id="3283" name="Google Shape;3283;p33"/>
              <p:cNvCxnSpPr/>
              <p:nvPr/>
            </p:nvCxnSpPr>
            <p:spPr>
              <a:xfrm>
                <a:off x="4779162" y="2732220"/>
                <a:ext cx="31292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oval" w="sm" len="sm"/>
              </a:ln>
            </p:spPr>
          </p:cxnSp>
          <p:cxnSp>
            <p:nvCxnSpPr>
              <p:cNvPr id="3284" name="Google Shape;3284;p33"/>
              <p:cNvCxnSpPr/>
              <p:nvPr/>
            </p:nvCxnSpPr>
            <p:spPr>
              <a:xfrm rot="10800000" flipH="1">
                <a:off x="4603630" y="2732220"/>
                <a:ext cx="175532" cy="23134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00"/>
                <a:headEnd type="oval" w="sm" len="sm"/>
                <a:tailEnd type="none" w="sm" len="sm"/>
              </a:ln>
            </p:spPr>
          </p:cxnSp>
        </p:grpSp>
        <p:sp>
          <p:nvSpPr>
            <p:cNvPr id="3285" name="Google Shape;3285;p33"/>
            <p:cNvSpPr/>
            <p:nvPr/>
          </p:nvSpPr>
          <p:spPr>
            <a:xfrm>
              <a:off x="3201401" y="2537830"/>
              <a:ext cx="139406" cy="1401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33"/>
            <p:cNvSpPr/>
            <p:nvPr/>
          </p:nvSpPr>
          <p:spPr>
            <a:xfrm>
              <a:off x="3201401" y="2678023"/>
              <a:ext cx="139406" cy="140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33"/>
            <p:cNvSpPr/>
            <p:nvPr/>
          </p:nvSpPr>
          <p:spPr>
            <a:xfrm>
              <a:off x="3201401" y="2817429"/>
              <a:ext cx="139406" cy="1386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33"/>
            <p:cNvSpPr/>
            <p:nvPr/>
          </p:nvSpPr>
          <p:spPr>
            <a:xfrm>
              <a:off x="3201401" y="2956047"/>
              <a:ext cx="139406" cy="1401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33"/>
            <p:cNvSpPr txBox="1"/>
            <p:nvPr/>
          </p:nvSpPr>
          <p:spPr>
            <a:xfrm>
              <a:off x="5227483" y="2466999"/>
              <a:ext cx="594882" cy="28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18%</a:t>
              </a:r>
              <a:endParaRPr/>
            </a:p>
          </p:txBody>
        </p:sp>
        <p:sp>
          <p:nvSpPr>
            <p:cNvPr id="3290" name="Google Shape;3290;p33"/>
            <p:cNvSpPr txBox="1"/>
            <p:nvPr/>
          </p:nvSpPr>
          <p:spPr>
            <a:xfrm>
              <a:off x="5518589" y="3050604"/>
              <a:ext cx="594882" cy="28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12%</a:t>
              </a:r>
              <a:endParaRPr/>
            </a:p>
          </p:txBody>
        </p:sp>
        <p:sp>
          <p:nvSpPr>
            <p:cNvPr id="3291" name="Google Shape;3291;p33"/>
            <p:cNvSpPr txBox="1"/>
            <p:nvPr/>
          </p:nvSpPr>
          <p:spPr>
            <a:xfrm>
              <a:off x="5202627" y="4002781"/>
              <a:ext cx="594882" cy="28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51%</a:t>
              </a:r>
              <a:endParaRPr/>
            </a:p>
          </p:txBody>
        </p:sp>
        <p:sp>
          <p:nvSpPr>
            <p:cNvPr id="3292" name="Google Shape;3292;p33"/>
            <p:cNvSpPr txBox="1"/>
            <p:nvPr/>
          </p:nvSpPr>
          <p:spPr>
            <a:xfrm>
              <a:off x="2979311" y="3618955"/>
              <a:ext cx="574423" cy="28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30%</a:t>
              </a:r>
              <a:endParaRPr/>
            </a:p>
          </p:txBody>
        </p:sp>
        <p:sp>
          <p:nvSpPr>
            <p:cNvPr id="3293" name="Google Shape;3293;p33"/>
            <p:cNvSpPr/>
            <p:nvPr/>
          </p:nvSpPr>
          <p:spPr>
            <a:xfrm>
              <a:off x="3397836" y="2555919"/>
              <a:ext cx="334732" cy="104015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33"/>
            <p:cNvSpPr/>
            <p:nvPr/>
          </p:nvSpPr>
          <p:spPr>
            <a:xfrm>
              <a:off x="3397836" y="2695325"/>
              <a:ext cx="334732" cy="104015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33"/>
            <p:cNvSpPr/>
            <p:nvPr/>
          </p:nvSpPr>
          <p:spPr>
            <a:xfrm>
              <a:off x="3397836" y="2834731"/>
              <a:ext cx="334732" cy="104015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33"/>
            <p:cNvSpPr/>
            <p:nvPr/>
          </p:nvSpPr>
          <p:spPr>
            <a:xfrm>
              <a:off x="3397836" y="2974136"/>
              <a:ext cx="334732" cy="104015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33"/>
            <p:cNvSpPr txBox="1"/>
            <p:nvPr/>
          </p:nvSpPr>
          <p:spPr>
            <a:xfrm>
              <a:off x="4045293" y="3184380"/>
              <a:ext cx="1018414" cy="394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GRAPHIC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CHART</a:t>
              </a:r>
              <a:endParaRPr/>
            </a:p>
          </p:txBody>
        </p:sp>
      </p:grpSp>
      <p:sp>
        <p:nvSpPr>
          <p:cNvPr id="3298" name="Google Shape;3298;p33"/>
          <p:cNvSpPr/>
          <p:nvPr/>
        </p:nvSpPr>
        <p:spPr>
          <a:xfrm>
            <a:off x="7376009" y="2434725"/>
            <a:ext cx="374683" cy="3746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299" name="Google Shape;3299;p33"/>
          <p:cNvSpPr txBox="1"/>
          <p:nvPr/>
        </p:nvSpPr>
        <p:spPr>
          <a:xfrm>
            <a:off x="7750691" y="2391237"/>
            <a:ext cx="11444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18%</a:t>
            </a:r>
            <a:endParaRPr/>
          </a:p>
        </p:txBody>
      </p:sp>
      <p:sp>
        <p:nvSpPr>
          <p:cNvPr id="3300" name="Google Shape;3300;p33"/>
          <p:cNvSpPr txBox="1"/>
          <p:nvPr/>
        </p:nvSpPr>
        <p:spPr>
          <a:xfrm flipH="1">
            <a:off x="7286222" y="2857095"/>
            <a:ext cx="17460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sitoamet,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1" name="Google Shape;3301;p33"/>
          <p:cNvSpPr/>
          <p:nvPr/>
        </p:nvSpPr>
        <p:spPr>
          <a:xfrm>
            <a:off x="9682293" y="2434725"/>
            <a:ext cx="374683" cy="3746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302" name="Google Shape;3302;p33"/>
          <p:cNvSpPr txBox="1"/>
          <p:nvPr/>
        </p:nvSpPr>
        <p:spPr>
          <a:xfrm>
            <a:off x="10056974" y="2391237"/>
            <a:ext cx="11444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12%</a:t>
            </a:r>
            <a:endParaRPr/>
          </a:p>
        </p:txBody>
      </p:sp>
      <p:sp>
        <p:nvSpPr>
          <p:cNvPr id="3303" name="Google Shape;3303;p33"/>
          <p:cNvSpPr txBox="1"/>
          <p:nvPr/>
        </p:nvSpPr>
        <p:spPr>
          <a:xfrm flipH="1">
            <a:off x="9592506" y="2857095"/>
            <a:ext cx="17460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sitoamet,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4" name="Google Shape;3304;p33"/>
          <p:cNvSpPr/>
          <p:nvPr/>
        </p:nvSpPr>
        <p:spPr>
          <a:xfrm>
            <a:off x="7376009" y="4264133"/>
            <a:ext cx="374683" cy="3746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305" name="Google Shape;3305;p33"/>
          <p:cNvSpPr txBox="1"/>
          <p:nvPr/>
        </p:nvSpPr>
        <p:spPr>
          <a:xfrm>
            <a:off x="7750691" y="4220644"/>
            <a:ext cx="11444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51%</a:t>
            </a:r>
            <a:endParaRPr/>
          </a:p>
        </p:txBody>
      </p:sp>
      <p:sp>
        <p:nvSpPr>
          <p:cNvPr id="3306" name="Google Shape;3306;p33"/>
          <p:cNvSpPr txBox="1"/>
          <p:nvPr/>
        </p:nvSpPr>
        <p:spPr>
          <a:xfrm flipH="1">
            <a:off x="7286222" y="4686503"/>
            <a:ext cx="17460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sitoamet,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7" name="Google Shape;3307;p33"/>
          <p:cNvSpPr/>
          <p:nvPr/>
        </p:nvSpPr>
        <p:spPr>
          <a:xfrm>
            <a:off x="9682293" y="4264133"/>
            <a:ext cx="374683" cy="3746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308" name="Google Shape;3308;p33"/>
          <p:cNvSpPr txBox="1"/>
          <p:nvPr/>
        </p:nvSpPr>
        <p:spPr>
          <a:xfrm>
            <a:off x="10056974" y="4220644"/>
            <a:ext cx="11444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/>
          </a:p>
        </p:txBody>
      </p:sp>
      <p:sp>
        <p:nvSpPr>
          <p:cNvPr id="3309" name="Google Shape;3309;p33"/>
          <p:cNvSpPr txBox="1"/>
          <p:nvPr/>
        </p:nvSpPr>
        <p:spPr>
          <a:xfrm flipH="1">
            <a:off x="9592506" y="4686503"/>
            <a:ext cx="17460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sitoamet,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10" name="Google Shape;3310;p33"/>
          <p:cNvGrpSpPr/>
          <p:nvPr/>
        </p:nvGrpSpPr>
        <p:grpSpPr>
          <a:xfrm>
            <a:off x="521677" y="2428646"/>
            <a:ext cx="3474131" cy="3800153"/>
            <a:chOff x="521677" y="2324150"/>
            <a:chExt cx="3474131" cy="3800153"/>
          </a:xfrm>
        </p:grpSpPr>
        <p:sp>
          <p:nvSpPr>
            <p:cNvPr id="3311" name="Google Shape;3311;p33"/>
            <p:cNvSpPr/>
            <p:nvPr/>
          </p:nvSpPr>
          <p:spPr>
            <a:xfrm>
              <a:off x="1157336" y="5913991"/>
              <a:ext cx="1362456" cy="210312"/>
            </a:xfrm>
            <a:prstGeom prst="ellipse">
              <a:avLst/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33"/>
            <p:cNvSpPr/>
            <p:nvPr/>
          </p:nvSpPr>
          <p:spPr>
            <a:xfrm>
              <a:off x="2769340" y="3858529"/>
              <a:ext cx="191475" cy="228561"/>
            </a:xfrm>
            <a:custGeom>
              <a:avLst/>
              <a:gdLst/>
              <a:ahLst/>
              <a:cxnLst/>
              <a:rect l="l" t="t" r="r" b="b"/>
              <a:pathLst>
                <a:path w="136" h="162" extrusionOk="0">
                  <a:moveTo>
                    <a:pt x="38" y="162"/>
                  </a:moveTo>
                  <a:cubicBezTo>
                    <a:pt x="38" y="162"/>
                    <a:pt x="136" y="135"/>
                    <a:pt x="102" y="68"/>
                  </a:cubicBezTo>
                  <a:cubicBezTo>
                    <a:pt x="68" y="0"/>
                    <a:pt x="0" y="77"/>
                    <a:pt x="0" y="77"/>
                  </a:cubicBezTo>
                  <a:lnTo>
                    <a:pt x="38" y="162"/>
                  </a:lnTo>
                  <a:close/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33"/>
            <p:cNvSpPr/>
            <p:nvPr/>
          </p:nvSpPr>
          <p:spPr>
            <a:xfrm>
              <a:off x="2740015" y="3958577"/>
              <a:ext cx="105224" cy="145763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0" y="20"/>
                  </a:moveTo>
                  <a:lnTo>
                    <a:pt x="32" y="0"/>
                  </a:lnTo>
                  <a:lnTo>
                    <a:pt x="122" y="147"/>
                  </a:lnTo>
                  <a:lnTo>
                    <a:pt x="88" y="16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33"/>
            <p:cNvSpPr/>
            <p:nvPr/>
          </p:nvSpPr>
          <p:spPr>
            <a:xfrm>
              <a:off x="1946519" y="3855940"/>
              <a:ext cx="884920" cy="686547"/>
            </a:xfrm>
            <a:custGeom>
              <a:avLst/>
              <a:gdLst/>
              <a:ahLst/>
              <a:cxnLst/>
              <a:rect l="l" t="t" r="r" b="b"/>
              <a:pathLst>
                <a:path w="628" h="487" extrusionOk="0">
                  <a:moveTo>
                    <a:pt x="0" y="0"/>
                  </a:moveTo>
                  <a:cubicBezTo>
                    <a:pt x="0" y="0"/>
                    <a:pt x="151" y="487"/>
                    <a:pt x="628" y="1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257" y="323"/>
                    <a:pt x="111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33"/>
            <p:cNvSpPr/>
            <p:nvPr/>
          </p:nvSpPr>
          <p:spPr>
            <a:xfrm>
              <a:off x="2676191" y="4124177"/>
              <a:ext cx="33637" cy="34500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9" y="21"/>
                  </a:moveTo>
                  <a:cubicBezTo>
                    <a:pt x="24" y="17"/>
                    <a:pt x="24" y="10"/>
                    <a:pt x="20" y="6"/>
                  </a:cubicBezTo>
                  <a:cubicBezTo>
                    <a:pt x="17" y="1"/>
                    <a:pt x="10" y="0"/>
                    <a:pt x="5" y="4"/>
                  </a:cubicBezTo>
                  <a:cubicBezTo>
                    <a:pt x="1" y="8"/>
                    <a:pt x="0" y="15"/>
                    <a:pt x="4" y="19"/>
                  </a:cubicBezTo>
                  <a:cubicBezTo>
                    <a:pt x="8" y="24"/>
                    <a:pt x="15" y="25"/>
                    <a:pt x="19" y="21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33"/>
            <p:cNvSpPr/>
            <p:nvPr/>
          </p:nvSpPr>
          <p:spPr>
            <a:xfrm>
              <a:off x="2722766" y="4097439"/>
              <a:ext cx="33637" cy="34500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9" y="21"/>
                  </a:moveTo>
                  <a:cubicBezTo>
                    <a:pt x="23" y="17"/>
                    <a:pt x="24" y="10"/>
                    <a:pt x="20" y="6"/>
                  </a:cubicBezTo>
                  <a:cubicBezTo>
                    <a:pt x="16" y="1"/>
                    <a:pt x="9" y="0"/>
                    <a:pt x="5" y="4"/>
                  </a:cubicBezTo>
                  <a:cubicBezTo>
                    <a:pt x="0" y="8"/>
                    <a:pt x="0" y="15"/>
                    <a:pt x="4" y="19"/>
                  </a:cubicBezTo>
                  <a:cubicBezTo>
                    <a:pt x="7" y="24"/>
                    <a:pt x="14" y="25"/>
                    <a:pt x="19" y="21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33"/>
            <p:cNvSpPr/>
            <p:nvPr/>
          </p:nvSpPr>
          <p:spPr>
            <a:xfrm>
              <a:off x="2767615" y="4071564"/>
              <a:ext cx="34500" cy="3363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8" y="21"/>
                  </a:moveTo>
                  <a:cubicBezTo>
                    <a:pt x="23" y="17"/>
                    <a:pt x="24" y="10"/>
                    <a:pt x="20" y="5"/>
                  </a:cubicBezTo>
                  <a:cubicBezTo>
                    <a:pt x="16" y="1"/>
                    <a:pt x="9" y="0"/>
                    <a:pt x="5" y="4"/>
                  </a:cubicBezTo>
                  <a:cubicBezTo>
                    <a:pt x="0" y="8"/>
                    <a:pt x="0" y="15"/>
                    <a:pt x="3" y="19"/>
                  </a:cubicBezTo>
                  <a:cubicBezTo>
                    <a:pt x="7" y="24"/>
                    <a:pt x="14" y="24"/>
                    <a:pt x="18" y="21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33"/>
            <p:cNvSpPr/>
            <p:nvPr/>
          </p:nvSpPr>
          <p:spPr>
            <a:xfrm>
              <a:off x="1231511" y="2591521"/>
              <a:ext cx="1061732" cy="1177307"/>
            </a:xfrm>
            <a:custGeom>
              <a:avLst/>
              <a:gdLst/>
              <a:ahLst/>
              <a:cxnLst/>
              <a:rect l="l" t="t" r="r" b="b"/>
              <a:pathLst>
                <a:path w="753" h="835" extrusionOk="0">
                  <a:moveTo>
                    <a:pt x="751" y="422"/>
                  </a:moveTo>
                  <a:cubicBezTo>
                    <a:pt x="748" y="651"/>
                    <a:pt x="587" y="835"/>
                    <a:pt x="381" y="833"/>
                  </a:cubicBezTo>
                  <a:cubicBezTo>
                    <a:pt x="174" y="830"/>
                    <a:pt x="0" y="642"/>
                    <a:pt x="3" y="413"/>
                  </a:cubicBezTo>
                  <a:cubicBezTo>
                    <a:pt x="6" y="183"/>
                    <a:pt x="175" y="0"/>
                    <a:pt x="382" y="2"/>
                  </a:cubicBezTo>
                  <a:cubicBezTo>
                    <a:pt x="740" y="6"/>
                    <a:pt x="753" y="192"/>
                    <a:pt x="751" y="422"/>
                  </a:cubicBezTo>
                  <a:close/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33"/>
            <p:cNvSpPr/>
            <p:nvPr/>
          </p:nvSpPr>
          <p:spPr>
            <a:xfrm>
              <a:off x="944302" y="2324150"/>
              <a:ext cx="1353255" cy="1234231"/>
            </a:xfrm>
            <a:custGeom>
              <a:avLst/>
              <a:gdLst/>
              <a:ahLst/>
              <a:cxnLst/>
              <a:rect l="l" t="t" r="r" b="b"/>
              <a:pathLst>
                <a:path w="960" h="876" extrusionOk="0">
                  <a:moveTo>
                    <a:pt x="380" y="395"/>
                  </a:moveTo>
                  <a:cubicBezTo>
                    <a:pt x="380" y="395"/>
                    <a:pt x="680" y="472"/>
                    <a:pt x="960" y="421"/>
                  </a:cubicBezTo>
                  <a:cubicBezTo>
                    <a:pt x="934" y="175"/>
                    <a:pt x="718" y="0"/>
                    <a:pt x="390" y="109"/>
                  </a:cubicBezTo>
                  <a:cubicBezTo>
                    <a:pt x="0" y="238"/>
                    <a:pt x="194" y="753"/>
                    <a:pt x="285" y="876"/>
                  </a:cubicBezTo>
                  <a:cubicBezTo>
                    <a:pt x="344" y="765"/>
                    <a:pt x="365" y="636"/>
                    <a:pt x="365" y="636"/>
                  </a:cubicBezTo>
                  <a:cubicBezTo>
                    <a:pt x="365" y="636"/>
                    <a:pt x="290" y="671"/>
                    <a:pt x="297" y="586"/>
                  </a:cubicBezTo>
                  <a:cubicBezTo>
                    <a:pt x="302" y="527"/>
                    <a:pt x="373" y="566"/>
                    <a:pt x="373" y="566"/>
                  </a:cubicBezTo>
                  <a:lnTo>
                    <a:pt x="380" y="3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33"/>
            <p:cNvSpPr/>
            <p:nvPr/>
          </p:nvSpPr>
          <p:spPr>
            <a:xfrm>
              <a:off x="583778" y="2388837"/>
              <a:ext cx="932357" cy="1291155"/>
            </a:xfrm>
            <a:custGeom>
              <a:avLst/>
              <a:gdLst/>
              <a:ahLst/>
              <a:cxnLst/>
              <a:rect l="l" t="t" r="r" b="b"/>
              <a:pathLst>
                <a:path w="662" h="916" extrusionOk="0">
                  <a:moveTo>
                    <a:pt x="662" y="260"/>
                  </a:moveTo>
                  <a:cubicBezTo>
                    <a:pt x="662" y="260"/>
                    <a:pt x="467" y="0"/>
                    <a:pt x="266" y="138"/>
                  </a:cubicBezTo>
                  <a:cubicBezTo>
                    <a:pt x="0" y="321"/>
                    <a:pt x="394" y="664"/>
                    <a:pt x="42" y="762"/>
                  </a:cubicBezTo>
                  <a:cubicBezTo>
                    <a:pt x="244" y="916"/>
                    <a:pt x="481" y="743"/>
                    <a:pt x="389" y="517"/>
                  </a:cubicBezTo>
                  <a:cubicBezTo>
                    <a:pt x="255" y="189"/>
                    <a:pt x="556" y="196"/>
                    <a:pt x="662" y="2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33"/>
            <p:cNvSpPr/>
            <p:nvPr/>
          </p:nvSpPr>
          <p:spPr>
            <a:xfrm>
              <a:off x="1642059" y="3102981"/>
              <a:ext cx="74175" cy="150075"/>
            </a:xfrm>
            <a:custGeom>
              <a:avLst/>
              <a:gdLst/>
              <a:ahLst/>
              <a:cxnLst/>
              <a:rect l="l" t="t" r="r" b="b"/>
              <a:pathLst>
                <a:path w="53" h="106" extrusionOk="0">
                  <a:moveTo>
                    <a:pt x="53" y="53"/>
                  </a:moveTo>
                  <a:cubicBezTo>
                    <a:pt x="53" y="87"/>
                    <a:pt x="41" y="106"/>
                    <a:pt x="26" y="106"/>
                  </a:cubicBezTo>
                  <a:cubicBezTo>
                    <a:pt x="12" y="105"/>
                    <a:pt x="0" y="87"/>
                    <a:pt x="1" y="53"/>
                  </a:cubicBezTo>
                  <a:cubicBezTo>
                    <a:pt x="1" y="19"/>
                    <a:pt x="13" y="0"/>
                    <a:pt x="28" y="0"/>
                  </a:cubicBezTo>
                  <a:cubicBezTo>
                    <a:pt x="42" y="0"/>
                    <a:pt x="53" y="19"/>
                    <a:pt x="53" y="53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33"/>
            <p:cNvSpPr/>
            <p:nvPr/>
          </p:nvSpPr>
          <p:spPr>
            <a:xfrm>
              <a:off x="2115570" y="3109019"/>
              <a:ext cx="74175" cy="149212"/>
            </a:xfrm>
            <a:custGeom>
              <a:avLst/>
              <a:gdLst/>
              <a:ahLst/>
              <a:cxnLst/>
              <a:rect l="l" t="t" r="r" b="b"/>
              <a:pathLst>
                <a:path w="53" h="106" extrusionOk="0">
                  <a:moveTo>
                    <a:pt x="52" y="53"/>
                  </a:moveTo>
                  <a:cubicBezTo>
                    <a:pt x="52" y="87"/>
                    <a:pt x="40" y="106"/>
                    <a:pt x="26" y="106"/>
                  </a:cubicBezTo>
                  <a:cubicBezTo>
                    <a:pt x="11" y="105"/>
                    <a:pt x="0" y="87"/>
                    <a:pt x="0" y="53"/>
                  </a:cubicBezTo>
                  <a:cubicBezTo>
                    <a:pt x="1" y="19"/>
                    <a:pt x="13" y="0"/>
                    <a:pt x="27" y="0"/>
                  </a:cubicBezTo>
                  <a:cubicBezTo>
                    <a:pt x="41" y="0"/>
                    <a:pt x="53" y="19"/>
                    <a:pt x="52" y="53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33"/>
            <p:cNvSpPr/>
            <p:nvPr/>
          </p:nvSpPr>
          <p:spPr>
            <a:xfrm>
              <a:off x="1760221" y="3444531"/>
              <a:ext cx="263924" cy="133687"/>
            </a:xfrm>
            <a:custGeom>
              <a:avLst/>
              <a:gdLst/>
              <a:ahLst/>
              <a:cxnLst/>
              <a:rect l="l" t="t" r="r" b="b"/>
              <a:pathLst>
                <a:path w="187" h="95" extrusionOk="0">
                  <a:moveTo>
                    <a:pt x="1" y="0"/>
                  </a:moveTo>
                  <a:cubicBezTo>
                    <a:pt x="0" y="52"/>
                    <a:pt x="41" y="94"/>
                    <a:pt x="93" y="95"/>
                  </a:cubicBezTo>
                  <a:cubicBezTo>
                    <a:pt x="144" y="95"/>
                    <a:pt x="187" y="54"/>
                    <a:pt x="187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33"/>
            <p:cNvSpPr/>
            <p:nvPr/>
          </p:nvSpPr>
          <p:spPr>
            <a:xfrm>
              <a:off x="1642059" y="3604092"/>
              <a:ext cx="219936" cy="451085"/>
            </a:xfrm>
            <a:custGeom>
              <a:avLst/>
              <a:gdLst/>
              <a:ahLst/>
              <a:cxnLst/>
              <a:rect l="l" t="t" r="r" b="b"/>
              <a:pathLst>
                <a:path w="255" h="523" extrusionOk="0">
                  <a:moveTo>
                    <a:pt x="1" y="0"/>
                  </a:moveTo>
                  <a:lnTo>
                    <a:pt x="0" y="235"/>
                  </a:lnTo>
                  <a:lnTo>
                    <a:pt x="122" y="523"/>
                  </a:lnTo>
                  <a:lnTo>
                    <a:pt x="253" y="238"/>
                  </a:lnTo>
                  <a:lnTo>
                    <a:pt x="25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33"/>
            <p:cNvSpPr/>
            <p:nvPr/>
          </p:nvSpPr>
          <p:spPr>
            <a:xfrm>
              <a:off x="1323799" y="3806779"/>
              <a:ext cx="805571" cy="951332"/>
            </a:xfrm>
            <a:custGeom>
              <a:avLst/>
              <a:gdLst/>
              <a:ahLst/>
              <a:cxnLst/>
              <a:rect l="l" t="t" r="r" b="b"/>
              <a:pathLst>
                <a:path w="934" h="1103" extrusionOk="0">
                  <a:moveTo>
                    <a:pt x="369" y="0"/>
                  </a:moveTo>
                  <a:lnTo>
                    <a:pt x="63" y="93"/>
                  </a:lnTo>
                  <a:lnTo>
                    <a:pt x="111" y="761"/>
                  </a:lnTo>
                  <a:lnTo>
                    <a:pt x="0" y="1092"/>
                  </a:lnTo>
                  <a:lnTo>
                    <a:pt x="934" y="1103"/>
                  </a:lnTo>
                  <a:lnTo>
                    <a:pt x="843" y="770"/>
                  </a:lnTo>
                  <a:lnTo>
                    <a:pt x="903" y="90"/>
                  </a:lnTo>
                  <a:lnTo>
                    <a:pt x="622" y="3"/>
                  </a:lnTo>
                  <a:lnTo>
                    <a:pt x="491" y="288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33"/>
            <p:cNvSpPr/>
            <p:nvPr/>
          </p:nvSpPr>
          <p:spPr>
            <a:xfrm>
              <a:off x="1323799" y="3806779"/>
              <a:ext cx="805571" cy="951332"/>
            </a:xfrm>
            <a:custGeom>
              <a:avLst/>
              <a:gdLst/>
              <a:ahLst/>
              <a:cxnLst/>
              <a:rect l="l" t="t" r="r" b="b"/>
              <a:pathLst>
                <a:path w="934" h="1103" extrusionOk="0">
                  <a:moveTo>
                    <a:pt x="369" y="0"/>
                  </a:moveTo>
                  <a:lnTo>
                    <a:pt x="63" y="93"/>
                  </a:lnTo>
                  <a:lnTo>
                    <a:pt x="111" y="761"/>
                  </a:lnTo>
                  <a:lnTo>
                    <a:pt x="0" y="1092"/>
                  </a:lnTo>
                  <a:lnTo>
                    <a:pt x="934" y="1103"/>
                  </a:lnTo>
                  <a:lnTo>
                    <a:pt x="843" y="770"/>
                  </a:lnTo>
                  <a:lnTo>
                    <a:pt x="903" y="90"/>
                  </a:lnTo>
                  <a:lnTo>
                    <a:pt x="622" y="3"/>
                  </a:lnTo>
                  <a:lnTo>
                    <a:pt x="491" y="288"/>
                  </a:lnTo>
                  <a:lnTo>
                    <a:pt x="3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33"/>
            <p:cNvSpPr/>
            <p:nvPr/>
          </p:nvSpPr>
          <p:spPr>
            <a:xfrm>
              <a:off x="1592897" y="3806779"/>
              <a:ext cx="313948" cy="351036"/>
            </a:xfrm>
            <a:custGeom>
              <a:avLst/>
              <a:gdLst/>
              <a:ahLst/>
              <a:cxnLst/>
              <a:rect l="l" t="t" r="r" b="b"/>
              <a:pathLst>
                <a:path w="364" h="407" extrusionOk="0">
                  <a:moveTo>
                    <a:pt x="310" y="3"/>
                  </a:moveTo>
                  <a:lnTo>
                    <a:pt x="364" y="21"/>
                  </a:lnTo>
                  <a:lnTo>
                    <a:pt x="178" y="407"/>
                  </a:lnTo>
                  <a:lnTo>
                    <a:pt x="0" y="18"/>
                  </a:lnTo>
                  <a:lnTo>
                    <a:pt x="57" y="0"/>
                  </a:lnTo>
                  <a:lnTo>
                    <a:pt x="179" y="288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33"/>
            <p:cNvSpPr/>
            <p:nvPr/>
          </p:nvSpPr>
          <p:spPr>
            <a:xfrm>
              <a:off x="1571335" y="3806779"/>
              <a:ext cx="144899" cy="194061"/>
            </a:xfrm>
            <a:custGeom>
              <a:avLst/>
              <a:gdLst/>
              <a:ahLst/>
              <a:cxnLst/>
              <a:rect l="l" t="t" r="r" b="b"/>
              <a:pathLst>
                <a:path w="168" h="225" extrusionOk="0">
                  <a:moveTo>
                    <a:pt x="82" y="0"/>
                  </a:moveTo>
                  <a:lnTo>
                    <a:pt x="25" y="18"/>
                  </a:lnTo>
                  <a:lnTo>
                    <a:pt x="0" y="225"/>
                  </a:lnTo>
                  <a:lnTo>
                    <a:pt x="79" y="188"/>
                  </a:lnTo>
                  <a:lnTo>
                    <a:pt x="168" y="20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33"/>
            <p:cNvSpPr/>
            <p:nvPr/>
          </p:nvSpPr>
          <p:spPr>
            <a:xfrm>
              <a:off x="1780059" y="3809365"/>
              <a:ext cx="144899" cy="195787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93" y="0"/>
                  </a:moveTo>
                  <a:lnTo>
                    <a:pt x="147" y="18"/>
                  </a:lnTo>
                  <a:lnTo>
                    <a:pt x="168" y="227"/>
                  </a:lnTo>
                  <a:lnTo>
                    <a:pt x="90" y="188"/>
                  </a:lnTo>
                  <a:lnTo>
                    <a:pt x="0" y="20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33"/>
            <p:cNvSpPr/>
            <p:nvPr/>
          </p:nvSpPr>
          <p:spPr>
            <a:xfrm>
              <a:off x="1713648" y="4216465"/>
              <a:ext cx="63825" cy="6382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5" y="23"/>
                  </a:moveTo>
                  <a:cubicBezTo>
                    <a:pt x="45" y="35"/>
                    <a:pt x="35" y="45"/>
                    <a:pt x="22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33"/>
            <p:cNvSpPr/>
            <p:nvPr/>
          </p:nvSpPr>
          <p:spPr>
            <a:xfrm>
              <a:off x="1711057" y="4407077"/>
              <a:ext cx="62963" cy="6382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5" y="23"/>
                  </a:moveTo>
                  <a:cubicBezTo>
                    <a:pt x="45" y="35"/>
                    <a:pt x="35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33"/>
            <p:cNvSpPr/>
            <p:nvPr/>
          </p:nvSpPr>
          <p:spPr>
            <a:xfrm>
              <a:off x="1709334" y="4597685"/>
              <a:ext cx="63825" cy="6296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5" y="23"/>
                  </a:moveTo>
                  <a:cubicBezTo>
                    <a:pt x="44" y="35"/>
                    <a:pt x="34" y="45"/>
                    <a:pt x="22" y="45"/>
                  </a:cubicBezTo>
                  <a:cubicBezTo>
                    <a:pt x="9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33"/>
            <p:cNvSpPr/>
            <p:nvPr/>
          </p:nvSpPr>
          <p:spPr>
            <a:xfrm>
              <a:off x="521677" y="3899928"/>
              <a:ext cx="200099" cy="229424"/>
            </a:xfrm>
            <a:custGeom>
              <a:avLst/>
              <a:gdLst/>
              <a:ahLst/>
              <a:cxnLst/>
              <a:rect l="l" t="t" r="r" b="b"/>
              <a:pathLst>
                <a:path w="142" h="163" extrusionOk="0">
                  <a:moveTo>
                    <a:pt x="94" y="163"/>
                  </a:moveTo>
                  <a:cubicBezTo>
                    <a:pt x="94" y="163"/>
                    <a:pt x="0" y="125"/>
                    <a:pt x="42" y="63"/>
                  </a:cubicBezTo>
                  <a:cubicBezTo>
                    <a:pt x="84" y="0"/>
                    <a:pt x="142" y="84"/>
                    <a:pt x="142" y="84"/>
                  </a:cubicBezTo>
                  <a:lnTo>
                    <a:pt x="94" y="163"/>
                  </a:lnTo>
                  <a:close/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33"/>
            <p:cNvSpPr/>
            <p:nvPr/>
          </p:nvSpPr>
          <p:spPr>
            <a:xfrm>
              <a:off x="648465" y="4006877"/>
              <a:ext cx="97463" cy="140587"/>
            </a:xfrm>
            <a:custGeom>
              <a:avLst/>
              <a:gdLst/>
              <a:ahLst/>
              <a:cxnLst/>
              <a:rect l="l" t="t" r="r" b="b"/>
              <a:pathLst>
                <a:path w="113" h="163" extrusionOk="0">
                  <a:moveTo>
                    <a:pt x="113" y="24"/>
                  </a:moveTo>
                  <a:lnTo>
                    <a:pt x="82" y="0"/>
                  </a:lnTo>
                  <a:lnTo>
                    <a:pt x="0" y="147"/>
                  </a:lnTo>
                  <a:lnTo>
                    <a:pt x="36" y="163"/>
                  </a:lnTo>
                  <a:lnTo>
                    <a:pt x="113" y="24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33"/>
            <p:cNvSpPr/>
            <p:nvPr/>
          </p:nvSpPr>
          <p:spPr>
            <a:xfrm>
              <a:off x="662265" y="3866289"/>
              <a:ext cx="869395" cy="696035"/>
            </a:xfrm>
            <a:custGeom>
              <a:avLst/>
              <a:gdLst/>
              <a:ahLst/>
              <a:cxnLst/>
              <a:rect l="l" t="t" r="r" b="b"/>
              <a:pathLst>
                <a:path w="617" h="494" extrusionOk="0">
                  <a:moveTo>
                    <a:pt x="617" y="0"/>
                  </a:moveTo>
                  <a:cubicBezTo>
                    <a:pt x="617" y="0"/>
                    <a:pt x="492" y="494"/>
                    <a:pt x="0" y="206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356" y="348"/>
                    <a:pt x="508" y="15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33"/>
            <p:cNvSpPr/>
            <p:nvPr/>
          </p:nvSpPr>
          <p:spPr>
            <a:xfrm>
              <a:off x="783876" y="4173339"/>
              <a:ext cx="33637" cy="35363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6" y="21"/>
                  </a:moveTo>
                  <a:cubicBezTo>
                    <a:pt x="1" y="18"/>
                    <a:pt x="0" y="11"/>
                    <a:pt x="4" y="6"/>
                  </a:cubicBezTo>
                  <a:cubicBezTo>
                    <a:pt x="7" y="1"/>
                    <a:pt x="14" y="0"/>
                    <a:pt x="19" y="4"/>
                  </a:cubicBezTo>
                  <a:cubicBezTo>
                    <a:pt x="24" y="8"/>
                    <a:pt x="24" y="14"/>
                    <a:pt x="21" y="19"/>
                  </a:cubicBezTo>
                  <a:cubicBezTo>
                    <a:pt x="17" y="24"/>
                    <a:pt x="11" y="25"/>
                    <a:pt x="6" y="21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33"/>
            <p:cNvSpPr/>
            <p:nvPr/>
          </p:nvSpPr>
          <p:spPr>
            <a:xfrm>
              <a:off x="737302" y="4149189"/>
              <a:ext cx="33637" cy="35363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5" y="21"/>
                  </a:moveTo>
                  <a:cubicBezTo>
                    <a:pt x="1" y="17"/>
                    <a:pt x="0" y="11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3" y="7"/>
                    <a:pt x="24" y="14"/>
                    <a:pt x="20" y="19"/>
                  </a:cubicBezTo>
                  <a:cubicBezTo>
                    <a:pt x="17" y="24"/>
                    <a:pt x="10" y="25"/>
                    <a:pt x="5" y="21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690727" y="4126764"/>
              <a:ext cx="33637" cy="3363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6" y="21"/>
                  </a:moveTo>
                  <a:cubicBezTo>
                    <a:pt x="1" y="17"/>
                    <a:pt x="0" y="10"/>
                    <a:pt x="3" y="5"/>
                  </a:cubicBezTo>
                  <a:cubicBezTo>
                    <a:pt x="7" y="1"/>
                    <a:pt x="14" y="0"/>
                    <a:pt x="19" y="3"/>
                  </a:cubicBezTo>
                  <a:cubicBezTo>
                    <a:pt x="23" y="7"/>
                    <a:pt x="24" y="14"/>
                    <a:pt x="21" y="18"/>
                  </a:cubicBezTo>
                  <a:cubicBezTo>
                    <a:pt x="17" y="23"/>
                    <a:pt x="10" y="24"/>
                    <a:pt x="6" y="21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1793859" y="4802099"/>
              <a:ext cx="395023" cy="1245443"/>
            </a:xfrm>
            <a:custGeom>
              <a:avLst/>
              <a:gdLst/>
              <a:ahLst/>
              <a:cxnLst/>
              <a:rect l="l" t="t" r="r" b="b"/>
              <a:pathLst>
                <a:path w="280" h="884" extrusionOk="0">
                  <a:moveTo>
                    <a:pt x="0" y="0"/>
                  </a:moveTo>
                  <a:cubicBezTo>
                    <a:pt x="52" y="433"/>
                    <a:pt x="52" y="433"/>
                    <a:pt x="52" y="433"/>
                  </a:cubicBezTo>
                  <a:cubicBezTo>
                    <a:pt x="66" y="770"/>
                    <a:pt x="66" y="770"/>
                    <a:pt x="66" y="770"/>
                  </a:cubicBezTo>
                  <a:cubicBezTo>
                    <a:pt x="66" y="770"/>
                    <a:pt x="184" y="884"/>
                    <a:pt x="228" y="838"/>
                  </a:cubicBezTo>
                  <a:cubicBezTo>
                    <a:pt x="280" y="785"/>
                    <a:pt x="141" y="734"/>
                    <a:pt x="141" y="734"/>
                  </a:cubicBezTo>
                  <a:cubicBezTo>
                    <a:pt x="157" y="429"/>
                    <a:pt x="157" y="429"/>
                    <a:pt x="157" y="42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1887008" y="5836231"/>
              <a:ext cx="415723" cy="201824"/>
            </a:xfrm>
            <a:custGeom>
              <a:avLst/>
              <a:gdLst/>
              <a:ahLst/>
              <a:cxnLst/>
              <a:rect l="l" t="t" r="r" b="b"/>
              <a:pathLst>
                <a:path w="295" h="143" extrusionOk="0">
                  <a:moveTo>
                    <a:pt x="0" y="36"/>
                  </a:moveTo>
                  <a:cubicBezTo>
                    <a:pt x="3" y="141"/>
                    <a:pt x="3" y="141"/>
                    <a:pt x="3" y="141"/>
                  </a:cubicBezTo>
                  <a:cubicBezTo>
                    <a:pt x="22" y="141"/>
                    <a:pt x="22" y="141"/>
                    <a:pt x="22" y="141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0" y="90"/>
                    <a:pt x="71" y="143"/>
                    <a:pt x="158" y="140"/>
                  </a:cubicBezTo>
                  <a:cubicBezTo>
                    <a:pt x="295" y="136"/>
                    <a:pt x="154" y="23"/>
                    <a:pt x="75" y="0"/>
                  </a:cubicBezTo>
                  <a:cubicBezTo>
                    <a:pt x="75" y="0"/>
                    <a:pt x="175" y="37"/>
                    <a:pt x="142" y="70"/>
                  </a:cubicBezTo>
                  <a:cubicBezTo>
                    <a:pt x="91" y="121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1416085" y="4802099"/>
              <a:ext cx="393299" cy="1245443"/>
            </a:xfrm>
            <a:custGeom>
              <a:avLst/>
              <a:gdLst/>
              <a:ahLst/>
              <a:cxnLst/>
              <a:rect l="l" t="t" r="r" b="b"/>
              <a:pathLst>
                <a:path w="279" h="884" extrusionOk="0">
                  <a:moveTo>
                    <a:pt x="0" y="0"/>
                  </a:moveTo>
                  <a:cubicBezTo>
                    <a:pt x="52" y="433"/>
                    <a:pt x="52" y="433"/>
                    <a:pt x="52" y="433"/>
                  </a:cubicBezTo>
                  <a:cubicBezTo>
                    <a:pt x="65" y="770"/>
                    <a:pt x="65" y="770"/>
                    <a:pt x="65" y="770"/>
                  </a:cubicBezTo>
                  <a:cubicBezTo>
                    <a:pt x="65" y="770"/>
                    <a:pt x="184" y="884"/>
                    <a:pt x="228" y="838"/>
                  </a:cubicBezTo>
                  <a:cubicBezTo>
                    <a:pt x="279" y="785"/>
                    <a:pt x="141" y="734"/>
                    <a:pt x="141" y="734"/>
                  </a:cubicBezTo>
                  <a:cubicBezTo>
                    <a:pt x="156" y="429"/>
                    <a:pt x="156" y="429"/>
                    <a:pt x="156" y="42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1508373" y="5836231"/>
              <a:ext cx="416585" cy="201824"/>
            </a:xfrm>
            <a:custGeom>
              <a:avLst/>
              <a:gdLst/>
              <a:ahLst/>
              <a:cxnLst/>
              <a:rect l="l" t="t" r="r" b="b"/>
              <a:pathLst>
                <a:path w="296" h="143" extrusionOk="0">
                  <a:moveTo>
                    <a:pt x="0" y="36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22" y="141"/>
                    <a:pt x="22" y="141"/>
                    <a:pt x="22" y="14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90"/>
                    <a:pt x="71" y="143"/>
                    <a:pt x="159" y="140"/>
                  </a:cubicBezTo>
                  <a:cubicBezTo>
                    <a:pt x="296" y="136"/>
                    <a:pt x="155" y="23"/>
                    <a:pt x="76" y="0"/>
                  </a:cubicBezTo>
                  <a:cubicBezTo>
                    <a:pt x="76" y="0"/>
                    <a:pt x="176" y="37"/>
                    <a:pt x="143" y="70"/>
                  </a:cubicBezTo>
                  <a:cubicBezTo>
                    <a:pt x="92" y="121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1331561" y="4749486"/>
              <a:ext cx="819371" cy="301873"/>
            </a:xfrm>
            <a:custGeom>
              <a:avLst/>
              <a:gdLst/>
              <a:ahLst/>
              <a:cxnLst/>
              <a:rect l="l" t="t" r="r" b="b"/>
              <a:pathLst>
                <a:path w="950" h="350" extrusionOk="0">
                  <a:moveTo>
                    <a:pt x="950" y="309"/>
                  </a:moveTo>
                  <a:lnTo>
                    <a:pt x="0" y="350"/>
                  </a:lnTo>
                  <a:lnTo>
                    <a:pt x="69" y="0"/>
                  </a:lnTo>
                  <a:lnTo>
                    <a:pt x="863" y="10"/>
                  </a:lnTo>
                  <a:lnTo>
                    <a:pt x="950" y="3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1331561" y="4749486"/>
              <a:ext cx="819371" cy="301873"/>
            </a:xfrm>
            <a:custGeom>
              <a:avLst/>
              <a:gdLst/>
              <a:ahLst/>
              <a:cxnLst/>
              <a:rect l="l" t="t" r="r" b="b"/>
              <a:pathLst>
                <a:path w="950" h="350" extrusionOk="0">
                  <a:moveTo>
                    <a:pt x="950" y="309"/>
                  </a:moveTo>
                  <a:lnTo>
                    <a:pt x="0" y="350"/>
                  </a:lnTo>
                  <a:lnTo>
                    <a:pt x="69" y="0"/>
                  </a:lnTo>
                  <a:lnTo>
                    <a:pt x="863" y="10"/>
                  </a:lnTo>
                  <a:lnTo>
                    <a:pt x="950" y="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1372962" y="4749485"/>
              <a:ext cx="711559" cy="86251"/>
            </a:xfrm>
            <a:custGeom>
              <a:avLst/>
              <a:gdLst/>
              <a:ahLst/>
              <a:cxnLst/>
              <a:rect l="l" t="t" r="r" b="b"/>
              <a:pathLst>
                <a:path w="825" h="100" extrusionOk="0">
                  <a:moveTo>
                    <a:pt x="603" y="7"/>
                  </a:moveTo>
                  <a:lnTo>
                    <a:pt x="815" y="10"/>
                  </a:lnTo>
                  <a:lnTo>
                    <a:pt x="823" y="39"/>
                  </a:lnTo>
                  <a:lnTo>
                    <a:pt x="825" y="39"/>
                  </a:lnTo>
                  <a:lnTo>
                    <a:pt x="815" y="10"/>
                  </a:lnTo>
                  <a:lnTo>
                    <a:pt x="603" y="7"/>
                  </a:lnTo>
                  <a:close/>
                  <a:moveTo>
                    <a:pt x="21" y="0"/>
                  </a:moveTo>
                  <a:lnTo>
                    <a:pt x="0" y="100"/>
                  </a:lnTo>
                  <a:lnTo>
                    <a:pt x="1" y="10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1372962" y="4749485"/>
              <a:ext cx="711559" cy="86251"/>
            </a:xfrm>
            <a:custGeom>
              <a:avLst/>
              <a:gdLst/>
              <a:ahLst/>
              <a:cxnLst/>
              <a:rect l="l" t="t" r="r" b="b"/>
              <a:pathLst>
                <a:path w="825" h="100" extrusionOk="0">
                  <a:moveTo>
                    <a:pt x="603" y="7"/>
                  </a:moveTo>
                  <a:lnTo>
                    <a:pt x="815" y="10"/>
                  </a:lnTo>
                  <a:lnTo>
                    <a:pt x="823" y="39"/>
                  </a:lnTo>
                  <a:lnTo>
                    <a:pt x="825" y="39"/>
                  </a:lnTo>
                  <a:lnTo>
                    <a:pt x="815" y="10"/>
                  </a:lnTo>
                  <a:lnTo>
                    <a:pt x="603" y="7"/>
                  </a:lnTo>
                  <a:moveTo>
                    <a:pt x="21" y="0"/>
                  </a:moveTo>
                  <a:lnTo>
                    <a:pt x="0" y="100"/>
                  </a:lnTo>
                  <a:lnTo>
                    <a:pt x="1" y="10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1373823" y="4749485"/>
              <a:ext cx="708971" cy="86251"/>
            </a:xfrm>
            <a:custGeom>
              <a:avLst/>
              <a:gdLst/>
              <a:ahLst/>
              <a:cxnLst/>
              <a:rect l="l" t="t" r="r" b="b"/>
              <a:pathLst>
                <a:path w="822" h="100" extrusionOk="0">
                  <a:moveTo>
                    <a:pt x="20" y="0"/>
                  </a:moveTo>
                  <a:lnTo>
                    <a:pt x="20" y="0"/>
                  </a:lnTo>
                  <a:lnTo>
                    <a:pt x="0" y="100"/>
                  </a:lnTo>
                  <a:lnTo>
                    <a:pt x="822" y="39"/>
                  </a:lnTo>
                  <a:lnTo>
                    <a:pt x="814" y="10"/>
                  </a:lnTo>
                  <a:lnTo>
                    <a:pt x="602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1373823" y="4749485"/>
              <a:ext cx="708971" cy="86251"/>
            </a:xfrm>
            <a:custGeom>
              <a:avLst/>
              <a:gdLst/>
              <a:ahLst/>
              <a:cxnLst/>
              <a:rect l="l" t="t" r="r" b="b"/>
              <a:pathLst>
                <a:path w="822" h="100" extrusionOk="0">
                  <a:moveTo>
                    <a:pt x="20" y="0"/>
                  </a:moveTo>
                  <a:lnTo>
                    <a:pt x="20" y="0"/>
                  </a:lnTo>
                  <a:lnTo>
                    <a:pt x="0" y="100"/>
                  </a:lnTo>
                  <a:lnTo>
                    <a:pt x="822" y="39"/>
                  </a:lnTo>
                  <a:lnTo>
                    <a:pt x="814" y="10"/>
                  </a:lnTo>
                  <a:lnTo>
                    <a:pt x="602" y="7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2855589" y="3255645"/>
              <a:ext cx="1140219" cy="746921"/>
            </a:xfrm>
            <a:custGeom>
              <a:avLst/>
              <a:gdLst/>
              <a:ahLst/>
              <a:cxnLst/>
              <a:rect l="l" t="t" r="r" b="b"/>
              <a:pathLst>
                <a:path w="809" h="530" extrusionOk="0">
                  <a:moveTo>
                    <a:pt x="799" y="23"/>
                  </a:moveTo>
                  <a:cubicBezTo>
                    <a:pt x="806" y="18"/>
                    <a:pt x="809" y="10"/>
                    <a:pt x="806" y="5"/>
                  </a:cubicBezTo>
                  <a:cubicBezTo>
                    <a:pt x="803" y="0"/>
                    <a:pt x="794" y="0"/>
                    <a:pt x="787" y="5"/>
                  </a:cubicBezTo>
                  <a:cubicBezTo>
                    <a:pt x="21" y="485"/>
                    <a:pt x="21" y="485"/>
                    <a:pt x="21" y="485"/>
                  </a:cubicBezTo>
                  <a:cubicBezTo>
                    <a:pt x="7" y="495"/>
                    <a:pt x="0" y="510"/>
                    <a:pt x="6" y="520"/>
                  </a:cubicBezTo>
                  <a:cubicBezTo>
                    <a:pt x="13" y="530"/>
                    <a:pt x="30" y="530"/>
                    <a:pt x="44" y="521"/>
                  </a:cubicBezTo>
                  <a:lnTo>
                    <a:pt x="799" y="23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" name="Google Shape;3355;p34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3356" name="Google Shape;3356;p34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3357" name="Google Shape;3357;p34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358" name="Google Shape;3358;p34"/>
          <p:cNvGrpSpPr/>
          <p:nvPr/>
        </p:nvGrpSpPr>
        <p:grpSpPr>
          <a:xfrm>
            <a:off x="9166273" y="3858672"/>
            <a:ext cx="3025729" cy="837643"/>
            <a:chOff x="9166273" y="3719591"/>
            <a:chExt cx="3025729" cy="837643"/>
          </a:xfrm>
        </p:grpSpPr>
        <p:sp>
          <p:nvSpPr>
            <p:cNvPr id="3359" name="Google Shape;3359;p34"/>
            <p:cNvSpPr/>
            <p:nvPr/>
          </p:nvSpPr>
          <p:spPr>
            <a:xfrm>
              <a:off x="9166273" y="3719591"/>
              <a:ext cx="549432" cy="807760"/>
            </a:xfrm>
            <a:custGeom>
              <a:avLst/>
              <a:gdLst/>
              <a:ahLst/>
              <a:cxnLst/>
              <a:rect l="l" t="t" r="r" b="b"/>
              <a:pathLst>
                <a:path w="349" h="513" extrusionOk="0">
                  <a:moveTo>
                    <a:pt x="265" y="244"/>
                  </a:moveTo>
                  <a:cubicBezTo>
                    <a:pt x="265" y="0"/>
                    <a:pt x="265" y="0"/>
                    <a:pt x="265" y="0"/>
                  </a:cubicBezTo>
                  <a:cubicBezTo>
                    <a:pt x="219" y="0"/>
                    <a:pt x="182" y="37"/>
                    <a:pt x="182" y="83"/>
                  </a:cubicBezTo>
                  <a:cubicBezTo>
                    <a:pt x="182" y="206"/>
                    <a:pt x="182" y="206"/>
                    <a:pt x="182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17" y="206"/>
                    <a:pt x="0" y="223"/>
                    <a:pt x="0" y="244"/>
                  </a:cubicBezTo>
                  <a:cubicBezTo>
                    <a:pt x="0" y="263"/>
                    <a:pt x="12" y="278"/>
                    <a:pt x="29" y="282"/>
                  </a:cubicBezTo>
                  <a:cubicBezTo>
                    <a:pt x="12" y="286"/>
                    <a:pt x="0" y="301"/>
                    <a:pt x="0" y="319"/>
                  </a:cubicBezTo>
                  <a:cubicBezTo>
                    <a:pt x="0" y="341"/>
                    <a:pt x="17" y="358"/>
                    <a:pt x="38" y="358"/>
                  </a:cubicBezTo>
                  <a:cubicBezTo>
                    <a:pt x="17" y="358"/>
                    <a:pt x="0" y="376"/>
                    <a:pt x="0" y="397"/>
                  </a:cubicBezTo>
                  <a:cubicBezTo>
                    <a:pt x="0" y="418"/>
                    <a:pt x="17" y="436"/>
                    <a:pt x="38" y="436"/>
                  </a:cubicBezTo>
                  <a:cubicBezTo>
                    <a:pt x="17" y="436"/>
                    <a:pt x="0" y="453"/>
                    <a:pt x="0" y="474"/>
                  </a:cubicBezTo>
                  <a:cubicBezTo>
                    <a:pt x="0" y="496"/>
                    <a:pt x="17" y="513"/>
                    <a:pt x="38" y="513"/>
                  </a:cubicBezTo>
                  <a:cubicBezTo>
                    <a:pt x="286" y="513"/>
                    <a:pt x="286" y="513"/>
                    <a:pt x="286" y="513"/>
                  </a:cubicBezTo>
                  <a:cubicBezTo>
                    <a:pt x="286" y="474"/>
                    <a:pt x="286" y="474"/>
                    <a:pt x="286" y="474"/>
                  </a:cubicBezTo>
                  <a:cubicBezTo>
                    <a:pt x="349" y="474"/>
                    <a:pt x="349" y="474"/>
                    <a:pt x="349" y="474"/>
                  </a:cubicBezTo>
                  <a:cubicBezTo>
                    <a:pt x="349" y="244"/>
                    <a:pt x="349" y="244"/>
                    <a:pt x="349" y="244"/>
                  </a:cubicBezTo>
                  <a:lnTo>
                    <a:pt x="265" y="244"/>
                  </a:lnTo>
                  <a:close/>
                </a:path>
              </a:pathLst>
            </a:custGeom>
            <a:solidFill>
              <a:srgbClr val="FDE6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4"/>
            <p:cNvSpPr/>
            <p:nvPr/>
          </p:nvSpPr>
          <p:spPr>
            <a:xfrm>
              <a:off x="9767756" y="3996235"/>
              <a:ext cx="2424245" cy="560999"/>
            </a:xfrm>
            <a:custGeom>
              <a:avLst/>
              <a:gdLst/>
              <a:ahLst/>
              <a:cxnLst/>
              <a:rect l="l" t="t" r="r" b="b"/>
              <a:pathLst>
                <a:path w="2515" h="582" extrusionOk="0">
                  <a:moveTo>
                    <a:pt x="2515" y="0"/>
                  </a:moveTo>
                  <a:lnTo>
                    <a:pt x="0" y="64"/>
                  </a:lnTo>
                  <a:lnTo>
                    <a:pt x="0" y="538"/>
                  </a:lnTo>
                  <a:lnTo>
                    <a:pt x="2515" y="582"/>
                  </a:lnTo>
                  <a:lnTo>
                    <a:pt x="25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4"/>
            <p:cNvSpPr/>
            <p:nvPr/>
          </p:nvSpPr>
          <p:spPr>
            <a:xfrm>
              <a:off x="9767756" y="3996235"/>
              <a:ext cx="2424245" cy="560999"/>
            </a:xfrm>
            <a:custGeom>
              <a:avLst/>
              <a:gdLst/>
              <a:ahLst/>
              <a:cxnLst/>
              <a:rect l="l" t="t" r="r" b="b"/>
              <a:pathLst>
                <a:path w="2515" h="582" extrusionOk="0">
                  <a:moveTo>
                    <a:pt x="2515" y="0"/>
                  </a:moveTo>
                  <a:lnTo>
                    <a:pt x="0" y="64"/>
                  </a:lnTo>
                  <a:lnTo>
                    <a:pt x="0" y="538"/>
                  </a:lnTo>
                  <a:lnTo>
                    <a:pt x="2515" y="582"/>
                  </a:lnTo>
                  <a:lnTo>
                    <a:pt x="25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4"/>
            <p:cNvSpPr/>
            <p:nvPr/>
          </p:nvSpPr>
          <p:spPr>
            <a:xfrm>
              <a:off x="9705101" y="4078168"/>
              <a:ext cx="62655" cy="414483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34"/>
            <p:cNvSpPr/>
            <p:nvPr/>
          </p:nvSpPr>
          <p:spPr>
            <a:xfrm>
              <a:off x="9842941" y="4398187"/>
              <a:ext cx="71329" cy="71329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34"/>
            <p:cNvSpPr/>
            <p:nvPr/>
          </p:nvSpPr>
          <p:spPr>
            <a:xfrm>
              <a:off x="9962467" y="4398187"/>
              <a:ext cx="71329" cy="71329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4"/>
            <p:cNvSpPr/>
            <p:nvPr/>
          </p:nvSpPr>
          <p:spPr>
            <a:xfrm>
              <a:off x="10083920" y="4398187"/>
              <a:ext cx="71329" cy="71329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34"/>
            <p:cNvSpPr/>
            <p:nvPr/>
          </p:nvSpPr>
          <p:spPr>
            <a:xfrm>
              <a:off x="9514247" y="3735015"/>
              <a:ext cx="69402" cy="84824"/>
            </a:xfrm>
            <a:custGeom>
              <a:avLst/>
              <a:gdLst/>
              <a:ahLst/>
              <a:cxnLst/>
              <a:rect l="l" t="t" r="r" b="b"/>
              <a:pathLst>
                <a:path w="44" h="54" extrusionOk="0">
                  <a:moveTo>
                    <a:pt x="44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4" y="54"/>
                    <a:pt x="44" y="54"/>
                    <a:pt x="44" y="54"/>
                  </a:cubicBezTo>
                  <a:lnTo>
                    <a:pt x="44" y="48"/>
                  </a:lnTo>
                  <a:close/>
                </a:path>
              </a:pathLst>
            </a:custGeom>
            <a:solidFill>
              <a:srgbClr val="8073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7" name="Google Shape;3367;p34"/>
          <p:cNvGrpSpPr/>
          <p:nvPr/>
        </p:nvGrpSpPr>
        <p:grpSpPr>
          <a:xfrm>
            <a:off x="9515210" y="2438827"/>
            <a:ext cx="2676791" cy="948490"/>
            <a:chOff x="9515210" y="2299746"/>
            <a:chExt cx="2676791" cy="948490"/>
          </a:xfrm>
        </p:grpSpPr>
        <p:sp>
          <p:nvSpPr>
            <p:cNvPr id="3368" name="Google Shape;3368;p34"/>
            <p:cNvSpPr/>
            <p:nvPr/>
          </p:nvSpPr>
          <p:spPr>
            <a:xfrm>
              <a:off x="9515210" y="2299746"/>
              <a:ext cx="567745" cy="792337"/>
            </a:xfrm>
            <a:custGeom>
              <a:avLst/>
              <a:gdLst/>
              <a:ahLst/>
              <a:cxnLst/>
              <a:rect l="l" t="t" r="r" b="b"/>
              <a:pathLst>
                <a:path w="360" h="503" extrusionOk="0">
                  <a:moveTo>
                    <a:pt x="279" y="241"/>
                  </a:moveTo>
                  <a:cubicBezTo>
                    <a:pt x="300" y="4"/>
                    <a:pt x="300" y="4"/>
                    <a:pt x="300" y="4"/>
                  </a:cubicBezTo>
                  <a:cubicBezTo>
                    <a:pt x="255" y="0"/>
                    <a:pt x="216" y="33"/>
                    <a:pt x="212" y="77"/>
                  </a:cubicBezTo>
                  <a:cubicBezTo>
                    <a:pt x="202" y="196"/>
                    <a:pt x="202" y="196"/>
                    <a:pt x="202" y="196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42" y="182"/>
                    <a:pt x="23" y="197"/>
                    <a:pt x="22" y="218"/>
                  </a:cubicBezTo>
                  <a:cubicBezTo>
                    <a:pt x="20" y="236"/>
                    <a:pt x="31" y="251"/>
                    <a:pt x="47" y="257"/>
                  </a:cubicBezTo>
                  <a:cubicBezTo>
                    <a:pt x="30" y="259"/>
                    <a:pt x="17" y="273"/>
                    <a:pt x="15" y="291"/>
                  </a:cubicBezTo>
                  <a:cubicBezTo>
                    <a:pt x="13" y="312"/>
                    <a:pt x="29" y="330"/>
                    <a:pt x="49" y="332"/>
                  </a:cubicBezTo>
                  <a:cubicBezTo>
                    <a:pt x="29" y="330"/>
                    <a:pt x="10" y="345"/>
                    <a:pt x="9" y="366"/>
                  </a:cubicBezTo>
                  <a:cubicBezTo>
                    <a:pt x="7" y="387"/>
                    <a:pt x="22" y="405"/>
                    <a:pt x="43" y="407"/>
                  </a:cubicBezTo>
                  <a:cubicBezTo>
                    <a:pt x="22" y="405"/>
                    <a:pt x="4" y="420"/>
                    <a:pt x="2" y="441"/>
                  </a:cubicBezTo>
                  <a:cubicBezTo>
                    <a:pt x="0" y="462"/>
                    <a:pt x="16" y="480"/>
                    <a:pt x="36" y="482"/>
                  </a:cubicBezTo>
                  <a:cubicBezTo>
                    <a:pt x="276" y="503"/>
                    <a:pt x="276" y="503"/>
                    <a:pt x="276" y="503"/>
                  </a:cubicBezTo>
                  <a:cubicBezTo>
                    <a:pt x="279" y="465"/>
                    <a:pt x="279" y="465"/>
                    <a:pt x="279" y="465"/>
                  </a:cubicBezTo>
                  <a:cubicBezTo>
                    <a:pt x="340" y="471"/>
                    <a:pt x="340" y="471"/>
                    <a:pt x="340" y="471"/>
                  </a:cubicBezTo>
                  <a:cubicBezTo>
                    <a:pt x="360" y="248"/>
                    <a:pt x="360" y="248"/>
                    <a:pt x="360" y="248"/>
                  </a:cubicBezTo>
                  <a:lnTo>
                    <a:pt x="279" y="241"/>
                  </a:lnTo>
                  <a:close/>
                </a:path>
              </a:pathLst>
            </a:custGeom>
            <a:solidFill>
              <a:srgbClr val="FAD3A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34"/>
            <p:cNvSpPr/>
            <p:nvPr/>
          </p:nvSpPr>
          <p:spPr>
            <a:xfrm>
              <a:off x="10098379" y="2649646"/>
              <a:ext cx="2093622" cy="598590"/>
            </a:xfrm>
            <a:custGeom>
              <a:avLst/>
              <a:gdLst/>
              <a:ahLst/>
              <a:cxnLst/>
              <a:rect l="l" t="t" r="r" b="b"/>
              <a:pathLst>
                <a:path w="2172" h="621" extrusionOk="0">
                  <a:moveTo>
                    <a:pt x="2172" y="47"/>
                  </a:moveTo>
                  <a:lnTo>
                    <a:pt x="41" y="0"/>
                  </a:lnTo>
                  <a:lnTo>
                    <a:pt x="0" y="459"/>
                  </a:lnTo>
                  <a:lnTo>
                    <a:pt x="2172" y="621"/>
                  </a:lnTo>
                  <a:lnTo>
                    <a:pt x="2172" y="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4"/>
            <p:cNvSpPr/>
            <p:nvPr/>
          </p:nvSpPr>
          <p:spPr>
            <a:xfrm>
              <a:off x="10040543" y="2663141"/>
              <a:ext cx="95428" cy="408699"/>
            </a:xfrm>
            <a:custGeom>
              <a:avLst/>
              <a:gdLst/>
              <a:ahLst/>
              <a:cxnLst/>
              <a:rect l="l" t="t" r="r" b="b"/>
              <a:pathLst>
                <a:path w="99" h="424" extrusionOk="0">
                  <a:moveTo>
                    <a:pt x="99" y="7"/>
                  </a:moveTo>
                  <a:lnTo>
                    <a:pt x="36" y="0"/>
                  </a:lnTo>
                  <a:lnTo>
                    <a:pt x="0" y="417"/>
                  </a:lnTo>
                  <a:lnTo>
                    <a:pt x="62" y="424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4"/>
            <p:cNvSpPr/>
            <p:nvPr/>
          </p:nvSpPr>
          <p:spPr>
            <a:xfrm>
              <a:off x="10156214" y="2978342"/>
              <a:ext cx="73257" cy="73257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21" y="45"/>
                  </a:moveTo>
                  <a:cubicBezTo>
                    <a:pt x="33" y="46"/>
                    <a:pt x="44" y="37"/>
                    <a:pt x="45" y="25"/>
                  </a:cubicBezTo>
                  <a:cubicBezTo>
                    <a:pt x="46" y="13"/>
                    <a:pt x="37" y="2"/>
                    <a:pt x="25" y="1"/>
                  </a:cubicBezTo>
                  <a:cubicBezTo>
                    <a:pt x="13" y="0"/>
                    <a:pt x="2" y="9"/>
                    <a:pt x="1" y="21"/>
                  </a:cubicBezTo>
                  <a:cubicBezTo>
                    <a:pt x="0" y="33"/>
                    <a:pt x="9" y="44"/>
                    <a:pt x="21" y="45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4"/>
            <p:cNvSpPr/>
            <p:nvPr/>
          </p:nvSpPr>
          <p:spPr>
            <a:xfrm>
              <a:off x="10272848" y="2987981"/>
              <a:ext cx="73257" cy="72294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21" y="45"/>
                  </a:moveTo>
                  <a:cubicBezTo>
                    <a:pt x="33" y="46"/>
                    <a:pt x="44" y="37"/>
                    <a:pt x="45" y="25"/>
                  </a:cubicBezTo>
                  <a:cubicBezTo>
                    <a:pt x="46" y="13"/>
                    <a:pt x="37" y="2"/>
                    <a:pt x="25" y="1"/>
                  </a:cubicBezTo>
                  <a:cubicBezTo>
                    <a:pt x="13" y="0"/>
                    <a:pt x="2" y="9"/>
                    <a:pt x="1" y="21"/>
                  </a:cubicBezTo>
                  <a:cubicBezTo>
                    <a:pt x="0" y="34"/>
                    <a:pt x="9" y="44"/>
                    <a:pt x="21" y="45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4"/>
            <p:cNvSpPr/>
            <p:nvPr/>
          </p:nvSpPr>
          <p:spPr>
            <a:xfrm>
              <a:off x="10389481" y="2999548"/>
              <a:ext cx="72294" cy="72294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21" y="45"/>
                  </a:moveTo>
                  <a:cubicBezTo>
                    <a:pt x="34" y="46"/>
                    <a:pt x="44" y="37"/>
                    <a:pt x="45" y="25"/>
                  </a:cubicBezTo>
                  <a:cubicBezTo>
                    <a:pt x="46" y="13"/>
                    <a:pt x="37" y="2"/>
                    <a:pt x="25" y="1"/>
                  </a:cubicBezTo>
                  <a:cubicBezTo>
                    <a:pt x="13" y="0"/>
                    <a:pt x="2" y="9"/>
                    <a:pt x="1" y="21"/>
                  </a:cubicBezTo>
                  <a:cubicBezTo>
                    <a:pt x="0" y="33"/>
                    <a:pt x="9" y="44"/>
                    <a:pt x="21" y="45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4"/>
            <p:cNvSpPr/>
            <p:nvPr/>
          </p:nvSpPr>
          <p:spPr>
            <a:xfrm>
              <a:off x="9911379" y="2315169"/>
              <a:ext cx="68438" cy="88680"/>
            </a:xfrm>
            <a:custGeom>
              <a:avLst/>
              <a:gdLst/>
              <a:ahLst/>
              <a:cxnLst/>
              <a:rect l="l" t="t" r="r" b="b"/>
              <a:pathLst>
                <a:path w="44" h="56" extrusionOk="0">
                  <a:moveTo>
                    <a:pt x="44" y="50"/>
                  </a:moveTo>
                  <a:cubicBezTo>
                    <a:pt x="6" y="47"/>
                    <a:pt x="6" y="47"/>
                    <a:pt x="6" y="4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6" y="2"/>
                    <a:pt x="4" y="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4" y="56"/>
                    <a:pt x="44" y="56"/>
                    <a:pt x="44" y="56"/>
                  </a:cubicBezTo>
                  <a:lnTo>
                    <a:pt x="44" y="50"/>
                  </a:lnTo>
                  <a:close/>
                </a:path>
              </a:pathLst>
            </a:custGeom>
            <a:solidFill>
              <a:srgbClr val="8073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5" name="Google Shape;3375;p34"/>
          <p:cNvGrpSpPr/>
          <p:nvPr/>
        </p:nvGrpSpPr>
        <p:grpSpPr>
          <a:xfrm>
            <a:off x="9805349" y="3522266"/>
            <a:ext cx="2386652" cy="783663"/>
            <a:chOff x="9805349" y="3383185"/>
            <a:chExt cx="2386652" cy="783663"/>
          </a:xfrm>
        </p:grpSpPr>
        <p:sp>
          <p:nvSpPr>
            <p:cNvPr id="3376" name="Google Shape;3376;p34"/>
            <p:cNvSpPr/>
            <p:nvPr/>
          </p:nvSpPr>
          <p:spPr>
            <a:xfrm>
              <a:off x="10299837" y="3996235"/>
              <a:ext cx="1892164" cy="129164"/>
            </a:xfrm>
            <a:custGeom>
              <a:avLst/>
              <a:gdLst/>
              <a:ahLst/>
              <a:cxnLst/>
              <a:rect l="l" t="t" r="r" b="b"/>
              <a:pathLst>
                <a:path w="1963" h="134" extrusionOk="0">
                  <a:moveTo>
                    <a:pt x="1963" y="0"/>
                  </a:moveTo>
                  <a:lnTo>
                    <a:pt x="0" y="48"/>
                  </a:lnTo>
                  <a:lnTo>
                    <a:pt x="0" y="49"/>
                  </a:lnTo>
                  <a:lnTo>
                    <a:pt x="1963" y="0"/>
                  </a:lnTo>
                  <a:lnTo>
                    <a:pt x="1963" y="134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34"/>
            <p:cNvSpPr/>
            <p:nvPr/>
          </p:nvSpPr>
          <p:spPr>
            <a:xfrm>
              <a:off x="10299837" y="3996235"/>
              <a:ext cx="1892164" cy="129164"/>
            </a:xfrm>
            <a:custGeom>
              <a:avLst/>
              <a:gdLst/>
              <a:ahLst/>
              <a:cxnLst/>
              <a:rect l="l" t="t" r="r" b="b"/>
              <a:pathLst>
                <a:path w="1963" h="134" extrusionOk="0">
                  <a:moveTo>
                    <a:pt x="1963" y="0"/>
                  </a:moveTo>
                  <a:lnTo>
                    <a:pt x="0" y="48"/>
                  </a:lnTo>
                  <a:lnTo>
                    <a:pt x="0" y="49"/>
                  </a:lnTo>
                  <a:lnTo>
                    <a:pt x="1963" y="0"/>
                  </a:lnTo>
                  <a:lnTo>
                    <a:pt x="1963" y="134"/>
                  </a:lnTo>
                  <a:lnTo>
                    <a:pt x="19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34"/>
            <p:cNvSpPr/>
            <p:nvPr/>
          </p:nvSpPr>
          <p:spPr>
            <a:xfrm>
              <a:off x="10299837" y="3996235"/>
              <a:ext cx="1892164" cy="129164"/>
            </a:xfrm>
            <a:custGeom>
              <a:avLst/>
              <a:gdLst/>
              <a:ahLst/>
              <a:cxnLst/>
              <a:rect l="l" t="t" r="r" b="b"/>
              <a:pathLst>
                <a:path w="1963" h="134" extrusionOk="0">
                  <a:moveTo>
                    <a:pt x="1963" y="0"/>
                  </a:moveTo>
                  <a:lnTo>
                    <a:pt x="0" y="49"/>
                  </a:lnTo>
                  <a:lnTo>
                    <a:pt x="0" y="59"/>
                  </a:lnTo>
                  <a:lnTo>
                    <a:pt x="59" y="59"/>
                  </a:lnTo>
                  <a:lnTo>
                    <a:pt x="59" y="79"/>
                  </a:lnTo>
                  <a:lnTo>
                    <a:pt x="1963" y="134"/>
                  </a:lnTo>
                  <a:lnTo>
                    <a:pt x="19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4"/>
            <p:cNvSpPr/>
            <p:nvPr/>
          </p:nvSpPr>
          <p:spPr>
            <a:xfrm>
              <a:off x="9812096" y="4045394"/>
              <a:ext cx="375926" cy="10604"/>
            </a:xfrm>
            <a:custGeom>
              <a:avLst/>
              <a:gdLst/>
              <a:ahLst/>
              <a:cxnLst/>
              <a:rect l="l" t="t" r="r" b="b"/>
              <a:pathLst>
                <a:path w="239" h="7" extrusionOk="0">
                  <a:moveTo>
                    <a:pt x="239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0"/>
                    <a:pt x="239" y="0"/>
                    <a:pt x="239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34"/>
            <p:cNvSpPr/>
            <p:nvPr/>
          </p:nvSpPr>
          <p:spPr>
            <a:xfrm>
              <a:off x="9805349" y="3426562"/>
              <a:ext cx="504127" cy="740286"/>
            </a:xfrm>
            <a:custGeom>
              <a:avLst/>
              <a:gdLst/>
              <a:ahLst/>
              <a:cxnLst/>
              <a:rect l="l" t="t" r="r" b="b"/>
              <a:pathLst>
                <a:path w="320" h="470" extrusionOk="0">
                  <a:moveTo>
                    <a:pt x="243" y="246"/>
                  </a:moveTo>
                  <a:cubicBezTo>
                    <a:pt x="243" y="470"/>
                    <a:pt x="243" y="470"/>
                    <a:pt x="243" y="470"/>
                  </a:cubicBezTo>
                  <a:cubicBezTo>
                    <a:pt x="201" y="470"/>
                    <a:pt x="167" y="436"/>
                    <a:pt x="167" y="394"/>
                  </a:cubicBezTo>
                  <a:cubicBezTo>
                    <a:pt x="167" y="282"/>
                    <a:pt x="167" y="282"/>
                    <a:pt x="167" y="282"/>
                  </a:cubicBezTo>
                  <a:cubicBezTo>
                    <a:pt x="36" y="282"/>
                    <a:pt x="36" y="282"/>
                    <a:pt x="36" y="282"/>
                  </a:cubicBezTo>
                  <a:cubicBezTo>
                    <a:pt x="16" y="282"/>
                    <a:pt x="0" y="266"/>
                    <a:pt x="0" y="246"/>
                  </a:cubicBezTo>
                  <a:cubicBezTo>
                    <a:pt x="0" y="229"/>
                    <a:pt x="12" y="215"/>
                    <a:pt x="27" y="212"/>
                  </a:cubicBezTo>
                  <a:cubicBezTo>
                    <a:pt x="12" y="208"/>
                    <a:pt x="0" y="194"/>
                    <a:pt x="0" y="177"/>
                  </a:cubicBezTo>
                  <a:cubicBezTo>
                    <a:pt x="0" y="158"/>
                    <a:pt x="16" y="142"/>
                    <a:pt x="36" y="142"/>
                  </a:cubicBezTo>
                  <a:cubicBezTo>
                    <a:pt x="16" y="142"/>
                    <a:pt x="0" y="126"/>
                    <a:pt x="0" y="106"/>
                  </a:cubicBezTo>
                  <a:cubicBezTo>
                    <a:pt x="0" y="87"/>
                    <a:pt x="16" y="71"/>
                    <a:pt x="36" y="71"/>
                  </a:cubicBezTo>
                  <a:cubicBezTo>
                    <a:pt x="16" y="71"/>
                    <a:pt x="0" y="55"/>
                    <a:pt x="0" y="35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35"/>
                    <a:pt x="262" y="35"/>
                    <a:pt x="262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0" y="246"/>
                    <a:pt x="320" y="246"/>
                    <a:pt x="320" y="246"/>
                  </a:cubicBezTo>
                  <a:lnTo>
                    <a:pt x="243" y="246"/>
                  </a:lnTo>
                  <a:close/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34"/>
            <p:cNvSpPr/>
            <p:nvPr/>
          </p:nvSpPr>
          <p:spPr>
            <a:xfrm>
              <a:off x="10356707" y="3383185"/>
              <a:ext cx="1835294" cy="526298"/>
            </a:xfrm>
            <a:custGeom>
              <a:avLst/>
              <a:gdLst/>
              <a:ahLst/>
              <a:cxnLst/>
              <a:rect l="l" t="t" r="r" b="b"/>
              <a:pathLst>
                <a:path w="1904" h="546" extrusionOk="0">
                  <a:moveTo>
                    <a:pt x="1904" y="546"/>
                  </a:moveTo>
                  <a:lnTo>
                    <a:pt x="0" y="491"/>
                  </a:lnTo>
                  <a:lnTo>
                    <a:pt x="0" y="58"/>
                  </a:lnTo>
                  <a:lnTo>
                    <a:pt x="1904" y="0"/>
                  </a:lnTo>
                  <a:lnTo>
                    <a:pt x="1904" y="5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34"/>
            <p:cNvSpPr/>
            <p:nvPr/>
          </p:nvSpPr>
          <p:spPr>
            <a:xfrm>
              <a:off x="10356707" y="3383185"/>
              <a:ext cx="1835294" cy="526298"/>
            </a:xfrm>
            <a:custGeom>
              <a:avLst/>
              <a:gdLst/>
              <a:ahLst/>
              <a:cxnLst/>
              <a:rect l="l" t="t" r="r" b="b"/>
              <a:pathLst>
                <a:path w="1904" h="546" extrusionOk="0">
                  <a:moveTo>
                    <a:pt x="1904" y="546"/>
                  </a:moveTo>
                  <a:lnTo>
                    <a:pt x="0" y="491"/>
                  </a:lnTo>
                  <a:lnTo>
                    <a:pt x="0" y="58"/>
                  </a:lnTo>
                  <a:lnTo>
                    <a:pt x="1904" y="0"/>
                  </a:lnTo>
                  <a:lnTo>
                    <a:pt x="1904" y="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34"/>
            <p:cNvSpPr/>
            <p:nvPr/>
          </p:nvSpPr>
          <p:spPr>
            <a:xfrm>
              <a:off x="10299837" y="3457407"/>
              <a:ext cx="56871" cy="379782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4"/>
            <p:cNvSpPr/>
            <p:nvPr/>
          </p:nvSpPr>
          <p:spPr>
            <a:xfrm>
              <a:off x="10426110" y="3454515"/>
              <a:ext cx="64583" cy="64583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34"/>
            <p:cNvSpPr/>
            <p:nvPr/>
          </p:nvSpPr>
          <p:spPr>
            <a:xfrm>
              <a:off x="10535996" y="3454515"/>
              <a:ext cx="64583" cy="64583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34"/>
            <p:cNvSpPr/>
            <p:nvPr/>
          </p:nvSpPr>
          <p:spPr>
            <a:xfrm>
              <a:off x="10646846" y="3454515"/>
              <a:ext cx="64583" cy="64583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34"/>
            <p:cNvSpPr/>
            <p:nvPr/>
          </p:nvSpPr>
          <p:spPr>
            <a:xfrm>
              <a:off x="10123441" y="4075276"/>
              <a:ext cx="64583" cy="77113"/>
            </a:xfrm>
            <a:custGeom>
              <a:avLst/>
              <a:gdLst/>
              <a:ahLst/>
              <a:cxnLst/>
              <a:rect l="l" t="t" r="r" b="b"/>
              <a:pathLst>
                <a:path w="41" h="49" extrusionOk="0">
                  <a:moveTo>
                    <a:pt x="41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48"/>
                    <a:pt x="2" y="47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41" y="4"/>
                  </a:lnTo>
                  <a:close/>
                </a:path>
              </a:pathLst>
            </a:custGeom>
            <a:solidFill>
              <a:srgbClr val="8073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4"/>
            <p:cNvSpPr/>
            <p:nvPr/>
          </p:nvSpPr>
          <p:spPr>
            <a:xfrm>
              <a:off x="10625640" y="3383185"/>
              <a:ext cx="1566361" cy="158081"/>
            </a:xfrm>
            <a:custGeom>
              <a:avLst/>
              <a:gdLst/>
              <a:ahLst/>
              <a:cxnLst/>
              <a:rect l="l" t="t" r="r" b="b"/>
              <a:pathLst>
                <a:path w="1625" h="164" extrusionOk="0">
                  <a:moveTo>
                    <a:pt x="1625" y="0"/>
                  </a:moveTo>
                  <a:lnTo>
                    <a:pt x="0" y="50"/>
                  </a:lnTo>
                  <a:lnTo>
                    <a:pt x="1625" y="164"/>
                  </a:lnTo>
                  <a:lnTo>
                    <a:pt x="16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9" name="Google Shape;3389;p34"/>
          <p:cNvGrpSpPr/>
          <p:nvPr/>
        </p:nvGrpSpPr>
        <p:grpSpPr>
          <a:xfrm>
            <a:off x="9829446" y="4819695"/>
            <a:ext cx="2362555" cy="889693"/>
            <a:chOff x="9829446" y="4680614"/>
            <a:chExt cx="2362555" cy="889693"/>
          </a:xfrm>
        </p:grpSpPr>
        <p:sp>
          <p:nvSpPr>
            <p:cNvPr id="3390" name="Google Shape;3390;p34"/>
            <p:cNvSpPr/>
            <p:nvPr/>
          </p:nvSpPr>
          <p:spPr>
            <a:xfrm>
              <a:off x="9829446" y="4810743"/>
              <a:ext cx="534972" cy="759564"/>
            </a:xfrm>
            <a:custGeom>
              <a:avLst/>
              <a:gdLst/>
              <a:ahLst/>
              <a:cxnLst/>
              <a:rect l="l" t="t" r="r" b="b"/>
              <a:pathLst>
                <a:path w="340" h="482" extrusionOk="0">
                  <a:moveTo>
                    <a:pt x="263" y="251"/>
                  </a:moveTo>
                  <a:cubicBezTo>
                    <a:pt x="277" y="479"/>
                    <a:pt x="277" y="479"/>
                    <a:pt x="277" y="479"/>
                  </a:cubicBezTo>
                  <a:cubicBezTo>
                    <a:pt x="234" y="482"/>
                    <a:pt x="197" y="449"/>
                    <a:pt x="194" y="406"/>
                  </a:cubicBezTo>
                  <a:cubicBezTo>
                    <a:pt x="187" y="292"/>
                    <a:pt x="187" y="292"/>
                    <a:pt x="187" y="292"/>
                  </a:cubicBezTo>
                  <a:cubicBezTo>
                    <a:pt x="53" y="301"/>
                    <a:pt x="53" y="301"/>
                    <a:pt x="53" y="301"/>
                  </a:cubicBezTo>
                  <a:cubicBezTo>
                    <a:pt x="33" y="302"/>
                    <a:pt x="16" y="287"/>
                    <a:pt x="15" y="267"/>
                  </a:cubicBezTo>
                  <a:cubicBezTo>
                    <a:pt x="14" y="250"/>
                    <a:pt x="25" y="235"/>
                    <a:pt x="40" y="230"/>
                  </a:cubicBezTo>
                  <a:cubicBezTo>
                    <a:pt x="24" y="227"/>
                    <a:pt x="12" y="214"/>
                    <a:pt x="11" y="197"/>
                  </a:cubicBezTo>
                  <a:cubicBezTo>
                    <a:pt x="9" y="177"/>
                    <a:pt x="25" y="160"/>
                    <a:pt x="44" y="158"/>
                  </a:cubicBezTo>
                  <a:cubicBezTo>
                    <a:pt x="25" y="160"/>
                    <a:pt x="7" y="144"/>
                    <a:pt x="6" y="125"/>
                  </a:cubicBezTo>
                  <a:cubicBezTo>
                    <a:pt x="5" y="105"/>
                    <a:pt x="20" y="87"/>
                    <a:pt x="40" y="86"/>
                  </a:cubicBezTo>
                  <a:cubicBezTo>
                    <a:pt x="20" y="87"/>
                    <a:pt x="3" y="72"/>
                    <a:pt x="2" y="52"/>
                  </a:cubicBezTo>
                  <a:cubicBezTo>
                    <a:pt x="0" y="32"/>
                    <a:pt x="16" y="15"/>
                    <a:pt x="36" y="14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8" y="36"/>
                    <a:pt x="268" y="36"/>
                    <a:pt x="268" y="36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40" y="247"/>
                    <a:pt x="340" y="247"/>
                    <a:pt x="340" y="247"/>
                  </a:cubicBezTo>
                  <a:lnTo>
                    <a:pt x="263" y="251"/>
                  </a:lnTo>
                  <a:close/>
                </a:path>
              </a:pathLst>
            </a:custGeom>
            <a:solidFill>
              <a:srgbClr val="FDD5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4"/>
            <p:cNvSpPr/>
            <p:nvPr/>
          </p:nvSpPr>
          <p:spPr>
            <a:xfrm>
              <a:off x="10389481" y="4680614"/>
              <a:ext cx="1802520" cy="569673"/>
            </a:xfrm>
            <a:custGeom>
              <a:avLst/>
              <a:gdLst/>
              <a:ahLst/>
              <a:cxnLst/>
              <a:rect l="l" t="t" r="r" b="b"/>
              <a:pathLst>
                <a:path w="1870" h="591" extrusionOk="0">
                  <a:moveTo>
                    <a:pt x="1870" y="591"/>
                  </a:moveTo>
                  <a:lnTo>
                    <a:pt x="28" y="580"/>
                  </a:lnTo>
                  <a:lnTo>
                    <a:pt x="0" y="139"/>
                  </a:lnTo>
                  <a:lnTo>
                    <a:pt x="1870" y="0"/>
                  </a:lnTo>
                  <a:lnTo>
                    <a:pt x="1870" y="5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34"/>
            <p:cNvSpPr/>
            <p:nvPr/>
          </p:nvSpPr>
          <p:spPr>
            <a:xfrm>
              <a:off x="10389481" y="4680614"/>
              <a:ext cx="1802520" cy="569673"/>
            </a:xfrm>
            <a:custGeom>
              <a:avLst/>
              <a:gdLst/>
              <a:ahLst/>
              <a:cxnLst/>
              <a:rect l="l" t="t" r="r" b="b"/>
              <a:pathLst>
                <a:path w="1870" h="591" extrusionOk="0">
                  <a:moveTo>
                    <a:pt x="1870" y="591"/>
                  </a:moveTo>
                  <a:lnTo>
                    <a:pt x="28" y="580"/>
                  </a:lnTo>
                  <a:lnTo>
                    <a:pt x="0" y="139"/>
                  </a:lnTo>
                  <a:lnTo>
                    <a:pt x="1870" y="0"/>
                  </a:lnTo>
                  <a:lnTo>
                    <a:pt x="1870" y="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34"/>
            <p:cNvSpPr/>
            <p:nvPr/>
          </p:nvSpPr>
          <p:spPr>
            <a:xfrm>
              <a:off x="10333573" y="4834840"/>
              <a:ext cx="80969" cy="389421"/>
            </a:xfrm>
            <a:custGeom>
              <a:avLst/>
              <a:gdLst/>
              <a:ahLst/>
              <a:cxnLst/>
              <a:rect l="l" t="t" r="r" b="b"/>
              <a:pathLst>
                <a:path w="84" h="404" extrusionOk="0">
                  <a:moveTo>
                    <a:pt x="84" y="400"/>
                  </a:moveTo>
                  <a:lnTo>
                    <a:pt x="24" y="404"/>
                  </a:lnTo>
                  <a:lnTo>
                    <a:pt x="0" y="3"/>
                  </a:lnTo>
                  <a:lnTo>
                    <a:pt x="60" y="0"/>
                  </a:lnTo>
                  <a:lnTo>
                    <a:pt x="84" y="40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34"/>
            <p:cNvSpPr/>
            <p:nvPr/>
          </p:nvSpPr>
          <p:spPr>
            <a:xfrm>
              <a:off x="10454063" y="4845444"/>
              <a:ext cx="68438" cy="69402"/>
            </a:xfrm>
            <a:custGeom>
              <a:avLst/>
              <a:gdLst/>
              <a:ahLst/>
              <a:cxnLst/>
              <a:rect l="l" t="t" r="r" b="b"/>
              <a:pathLst>
                <a:path w="43" h="44" extrusionOk="0">
                  <a:moveTo>
                    <a:pt x="20" y="1"/>
                  </a:moveTo>
                  <a:cubicBezTo>
                    <a:pt x="32" y="0"/>
                    <a:pt x="42" y="9"/>
                    <a:pt x="43" y="21"/>
                  </a:cubicBezTo>
                  <a:cubicBezTo>
                    <a:pt x="43" y="33"/>
                    <a:pt x="34" y="43"/>
                    <a:pt x="23" y="43"/>
                  </a:cubicBezTo>
                  <a:cubicBezTo>
                    <a:pt x="11" y="44"/>
                    <a:pt x="1" y="35"/>
                    <a:pt x="0" y="23"/>
                  </a:cubicBezTo>
                  <a:cubicBezTo>
                    <a:pt x="0" y="12"/>
                    <a:pt x="8" y="2"/>
                    <a:pt x="20" y="1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34"/>
            <p:cNvSpPr/>
            <p:nvPr/>
          </p:nvSpPr>
          <p:spPr>
            <a:xfrm>
              <a:off x="10564913" y="4828093"/>
              <a:ext cx="69402" cy="69402"/>
            </a:xfrm>
            <a:custGeom>
              <a:avLst/>
              <a:gdLst/>
              <a:ahLst/>
              <a:cxnLst/>
              <a:rect l="l" t="t" r="r" b="b"/>
              <a:pathLst>
                <a:path w="44" h="44" extrusionOk="0">
                  <a:moveTo>
                    <a:pt x="21" y="1"/>
                  </a:moveTo>
                  <a:cubicBezTo>
                    <a:pt x="33" y="0"/>
                    <a:pt x="43" y="9"/>
                    <a:pt x="43" y="21"/>
                  </a:cubicBezTo>
                  <a:cubicBezTo>
                    <a:pt x="44" y="32"/>
                    <a:pt x="35" y="42"/>
                    <a:pt x="24" y="43"/>
                  </a:cubicBezTo>
                  <a:cubicBezTo>
                    <a:pt x="12" y="44"/>
                    <a:pt x="2" y="35"/>
                    <a:pt x="1" y="23"/>
                  </a:cubicBezTo>
                  <a:cubicBezTo>
                    <a:pt x="0" y="12"/>
                    <a:pt x="9" y="2"/>
                    <a:pt x="21" y="1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34"/>
            <p:cNvSpPr/>
            <p:nvPr/>
          </p:nvSpPr>
          <p:spPr>
            <a:xfrm>
              <a:off x="10677691" y="4822310"/>
              <a:ext cx="68438" cy="67474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0" y="1"/>
                  </a:moveTo>
                  <a:cubicBezTo>
                    <a:pt x="32" y="0"/>
                    <a:pt x="42" y="9"/>
                    <a:pt x="43" y="20"/>
                  </a:cubicBezTo>
                  <a:cubicBezTo>
                    <a:pt x="43" y="32"/>
                    <a:pt x="35" y="42"/>
                    <a:pt x="23" y="43"/>
                  </a:cubicBezTo>
                  <a:cubicBezTo>
                    <a:pt x="11" y="43"/>
                    <a:pt x="1" y="35"/>
                    <a:pt x="0" y="23"/>
                  </a:cubicBezTo>
                  <a:cubicBezTo>
                    <a:pt x="0" y="11"/>
                    <a:pt x="9" y="1"/>
                    <a:pt x="20" y="1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34"/>
            <p:cNvSpPr/>
            <p:nvPr/>
          </p:nvSpPr>
          <p:spPr>
            <a:xfrm>
              <a:off x="10192842" y="5472951"/>
              <a:ext cx="66510" cy="81933"/>
            </a:xfrm>
            <a:custGeom>
              <a:avLst/>
              <a:gdLst/>
              <a:ahLst/>
              <a:cxnLst/>
              <a:rect l="l" t="t" r="r" b="b"/>
              <a:pathLst>
                <a:path w="42" h="52" extrusionOk="0">
                  <a:moveTo>
                    <a:pt x="42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6" y="51"/>
                    <a:pt x="5" y="50"/>
                    <a:pt x="3" y="5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5"/>
                  </a:lnTo>
                  <a:close/>
                </a:path>
              </a:pathLst>
            </a:custGeom>
            <a:solidFill>
              <a:srgbClr val="8073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34"/>
            <p:cNvSpPr/>
            <p:nvPr/>
          </p:nvSpPr>
          <p:spPr>
            <a:xfrm>
              <a:off x="10719140" y="4680614"/>
              <a:ext cx="1472861" cy="129164"/>
            </a:xfrm>
            <a:custGeom>
              <a:avLst/>
              <a:gdLst/>
              <a:ahLst/>
              <a:cxnLst/>
              <a:rect l="l" t="t" r="r" b="b"/>
              <a:pathLst>
                <a:path w="1528" h="134" extrusionOk="0">
                  <a:moveTo>
                    <a:pt x="1528" y="0"/>
                  </a:moveTo>
                  <a:lnTo>
                    <a:pt x="0" y="109"/>
                  </a:lnTo>
                  <a:lnTo>
                    <a:pt x="49" y="109"/>
                  </a:lnTo>
                  <a:lnTo>
                    <a:pt x="1528" y="0"/>
                  </a:lnTo>
                  <a:lnTo>
                    <a:pt x="1528" y="134"/>
                  </a:lnTo>
                  <a:lnTo>
                    <a:pt x="15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34"/>
            <p:cNvSpPr/>
            <p:nvPr/>
          </p:nvSpPr>
          <p:spPr>
            <a:xfrm>
              <a:off x="10719140" y="4680614"/>
              <a:ext cx="1472861" cy="129164"/>
            </a:xfrm>
            <a:custGeom>
              <a:avLst/>
              <a:gdLst/>
              <a:ahLst/>
              <a:cxnLst/>
              <a:rect l="l" t="t" r="r" b="b"/>
              <a:pathLst>
                <a:path w="1528" h="134" extrusionOk="0">
                  <a:moveTo>
                    <a:pt x="1528" y="0"/>
                  </a:moveTo>
                  <a:lnTo>
                    <a:pt x="0" y="109"/>
                  </a:lnTo>
                  <a:lnTo>
                    <a:pt x="49" y="109"/>
                  </a:lnTo>
                  <a:lnTo>
                    <a:pt x="1528" y="0"/>
                  </a:lnTo>
                  <a:lnTo>
                    <a:pt x="1528" y="134"/>
                  </a:lnTo>
                  <a:lnTo>
                    <a:pt x="15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34"/>
            <p:cNvSpPr/>
            <p:nvPr/>
          </p:nvSpPr>
          <p:spPr>
            <a:xfrm>
              <a:off x="10766371" y="4680614"/>
              <a:ext cx="1425630" cy="129164"/>
            </a:xfrm>
            <a:custGeom>
              <a:avLst/>
              <a:gdLst/>
              <a:ahLst/>
              <a:cxnLst/>
              <a:rect l="l" t="t" r="r" b="b"/>
              <a:pathLst>
                <a:path w="1479" h="134" extrusionOk="0">
                  <a:moveTo>
                    <a:pt x="1479" y="0"/>
                  </a:moveTo>
                  <a:lnTo>
                    <a:pt x="0" y="109"/>
                  </a:lnTo>
                  <a:lnTo>
                    <a:pt x="1479" y="134"/>
                  </a:lnTo>
                  <a:lnTo>
                    <a:pt x="14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1" name="Google Shape;3401;p34"/>
          <p:cNvGrpSpPr/>
          <p:nvPr/>
        </p:nvGrpSpPr>
        <p:grpSpPr>
          <a:xfrm>
            <a:off x="6005549" y="2600764"/>
            <a:ext cx="2000123" cy="3480695"/>
            <a:chOff x="6005549" y="2461683"/>
            <a:chExt cx="2000123" cy="3480695"/>
          </a:xfrm>
        </p:grpSpPr>
        <p:sp>
          <p:nvSpPr>
            <p:cNvPr id="3402" name="Google Shape;3402;p34"/>
            <p:cNvSpPr/>
            <p:nvPr/>
          </p:nvSpPr>
          <p:spPr>
            <a:xfrm>
              <a:off x="6454733" y="5666698"/>
              <a:ext cx="1391892" cy="275680"/>
            </a:xfrm>
            <a:custGeom>
              <a:avLst/>
              <a:gdLst/>
              <a:ahLst/>
              <a:cxnLst/>
              <a:rect l="l" t="t" r="r" b="b"/>
              <a:pathLst>
                <a:path w="884" h="175" extrusionOk="0">
                  <a:moveTo>
                    <a:pt x="442" y="0"/>
                  </a:moveTo>
                  <a:cubicBezTo>
                    <a:pt x="428" y="0"/>
                    <a:pt x="415" y="1"/>
                    <a:pt x="401" y="1"/>
                  </a:cubicBezTo>
                  <a:cubicBezTo>
                    <a:pt x="423" y="17"/>
                    <a:pt x="437" y="37"/>
                    <a:pt x="417" y="58"/>
                  </a:cubicBezTo>
                  <a:cubicBezTo>
                    <a:pt x="411" y="65"/>
                    <a:pt x="402" y="68"/>
                    <a:pt x="392" y="68"/>
                  </a:cubicBezTo>
                  <a:cubicBezTo>
                    <a:pt x="354" y="68"/>
                    <a:pt x="298" y="22"/>
                    <a:pt x="280" y="6"/>
                  </a:cubicBezTo>
                  <a:cubicBezTo>
                    <a:pt x="116" y="19"/>
                    <a:pt x="0" y="51"/>
                    <a:pt x="0" y="88"/>
                  </a:cubicBezTo>
                  <a:cubicBezTo>
                    <a:pt x="0" y="136"/>
                    <a:pt x="198" y="175"/>
                    <a:pt x="442" y="175"/>
                  </a:cubicBezTo>
                  <a:cubicBezTo>
                    <a:pt x="686" y="175"/>
                    <a:pt x="884" y="136"/>
                    <a:pt x="884" y="88"/>
                  </a:cubicBezTo>
                  <a:cubicBezTo>
                    <a:pt x="884" y="52"/>
                    <a:pt x="775" y="21"/>
                    <a:pt x="618" y="8"/>
                  </a:cubicBezTo>
                  <a:cubicBezTo>
                    <a:pt x="634" y="22"/>
                    <a:pt x="642" y="39"/>
                    <a:pt x="625" y="57"/>
                  </a:cubicBezTo>
                  <a:cubicBezTo>
                    <a:pt x="619" y="64"/>
                    <a:pt x="610" y="67"/>
                    <a:pt x="600" y="67"/>
                  </a:cubicBezTo>
                  <a:cubicBezTo>
                    <a:pt x="554" y="67"/>
                    <a:pt x="482" y="2"/>
                    <a:pt x="482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69" y="0"/>
                    <a:pt x="455" y="0"/>
                    <a:pt x="442" y="0"/>
                  </a:cubicBezTo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34"/>
            <p:cNvSpPr/>
            <p:nvPr/>
          </p:nvSpPr>
          <p:spPr>
            <a:xfrm>
              <a:off x="7148751" y="4698928"/>
              <a:ext cx="357613" cy="1121996"/>
            </a:xfrm>
            <a:custGeom>
              <a:avLst/>
              <a:gdLst/>
              <a:ahLst/>
              <a:cxnLst/>
              <a:rect l="l" t="t" r="r" b="b"/>
              <a:pathLst>
                <a:path w="227" h="712" extrusionOk="0">
                  <a:moveTo>
                    <a:pt x="0" y="0"/>
                  </a:moveTo>
                  <a:cubicBezTo>
                    <a:pt x="32" y="323"/>
                    <a:pt x="32" y="323"/>
                    <a:pt x="32" y="323"/>
                  </a:cubicBezTo>
                  <a:cubicBezTo>
                    <a:pt x="41" y="616"/>
                    <a:pt x="41" y="616"/>
                    <a:pt x="41" y="616"/>
                  </a:cubicBezTo>
                  <a:cubicBezTo>
                    <a:pt x="41" y="616"/>
                    <a:pt x="147" y="712"/>
                    <a:pt x="184" y="671"/>
                  </a:cubicBezTo>
                  <a:cubicBezTo>
                    <a:pt x="227" y="624"/>
                    <a:pt x="106" y="583"/>
                    <a:pt x="106" y="583"/>
                  </a:cubicBezTo>
                  <a:cubicBezTo>
                    <a:pt x="115" y="317"/>
                    <a:pt x="115" y="317"/>
                    <a:pt x="115" y="317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34"/>
            <p:cNvSpPr/>
            <p:nvPr/>
          </p:nvSpPr>
          <p:spPr>
            <a:xfrm>
              <a:off x="6832588" y="4681578"/>
              <a:ext cx="347974" cy="1139346"/>
            </a:xfrm>
            <a:custGeom>
              <a:avLst/>
              <a:gdLst/>
              <a:ahLst/>
              <a:cxnLst/>
              <a:rect l="l" t="t" r="r" b="b"/>
              <a:pathLst>
                <a:path w="221" h="723" extrusionOk="0">
                  <a:moveTo>
                    <a:pt x="0" y="0"/>
                  </a:moveTo>
                  <a:cubicBezTo>
                    <a:pt x="29" y="333"/>
                    <a:pt x="29" y="333"/>
                    <a:pt x="29" y="333"/>
                  </a:cubicBezTo>
                  <a:cubicBezTo>
                    <a:pt x="34" y="627"/>
                    <a:pt x="34" y="627"/>
                    <a:pt x="34" y="627"/>
                  </a:cubicBezTo>
                  <a:cubicBezTo>
                    <a:pt x="34" y="627"/>
                    <a:pt x="139" y="723"/>
                    <a:pt x="177" y="683"/>
                  </a:cubicBezTo>
                  <a:cubicBezTo>
                    <a:pt x="221" y="636"/>
                    <a:pt x="99" y="594"/>
                    <a:pt x="99" y="594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34"/>
            <p:cNvSpPr/>
            <p:nvPr/>
          </p:nvSpPr>
          <p:spPr>
            <a:xfrm>
              <a:off x="7213334" y="5617539"/>
              <a:ext cx="407736" cy="195675"/>
            </a:xfrm>
            <a:custGeom>
              <a:avLst/>
              <a:gdLst/>
              <a:ahLst/>
              <a:cxnLst/>
              <a:rect l="l" t="t" r="r" b="b"/>
              <a:pathLst>
                <a:path w="259" h="124" extrusionOk="0">
                  <a:moveTo>
                    <a:pt x="0" y="33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64" y="124"/>
                    <a:pt x="140" y="120"/>
                  </a:cubicBezTo>
                  <a:cubicBezTo>
                    <a:pt x="259" y="112"/>
                    <a:pt x="134" y="17"/>
                    <a:pt x="65" y="0"/>
                  </a:cubicBezTo>
                  <a:cubicBezTo>
                    <a:pt x="65" y="0"/>
                    <a:pt x="152" y="29"/>
                    <a:pt x="125" y="58"/>
                  </a:cubicBezTo>
                  <a:cubicBezTo>
                    <a:pt x="82" y="104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34"/>
            <p:cNvSpPr/>
            <p:nvPr/>
          </p:nvSpPr>
          <p:spPr>
            <a:xfrm>
              <a:off x="6885603" y="5617539"/>
              <a:ext cx="407736" cy="197602"/>
            </a:xfrm>
            <a:custGeom>
              <a:avLst/>
              <a:gdLst/>
              <a:ahLst/>
              <a:cxnLst/>
              <a:rect l="l" t="t" r="r" b="b"/>
              <a:pathLst>
                <a:path w="259" h="125" extrusionOk="0">
                  <a:moveTo>
                    <a:pt x="0" y="33"/>
                  </a:moveTo>
                  <a:cubicBezTo>
                    <a:pt x="5" y="124"/>
                    <a:pt x="5" y="124"/>
                    <a:pt x="5" y="124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64" y="125"/>
                    <a:pt x="140" y="121"/>
                  </a:cubicBezTo>
                  <a:cubicBezTo>
                    <a:pt x="259" y="115"/>
                    <a:pt x="134" y="19"/>
                    <a:pt x="65" y="0"/>
                  </a:cubicBezTo>
                  <a:cubicBezTo>
                    <a:pt x="65" y="0"/>
                    <a:pt x="153" y="30"/>
                    <a:pt x="125" y="59"/>
                  </a:cubicBezTo>
                  <a:cubicBezTo>
                    <a:pt x="81" y="105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4"/>
            <p:cNvSpPr/>
            <p:nvPr/>
          </p:nvSpPr>
          <p:spPr>
            <a:xfrm>
              <a:off x="6619562" y="2717121"/>
              <a:ext cx="984156" cy="1095006"/>
            </a:xfrm>
            <a:custGeom>
              <a:avLst/>
              <a:gdLst/>
              <a:ahLst/>
              <a:cxnLst/>
              <a:rect l="l" t="t" r="r" b="b"/>
              <a:pathLst>
                <a:path w="625" h="695" extrusionOk="0">
                  <a:moveTo>
                    <a:pt x="625" y="347"/>
                  </a:moveTo>
                  <a:cubicBezTo>
                    <a:pt x="625" y="539"/>
                    <a:pt x="493" y="695"/>
                    <a:pt x="320" y="695"/>
                  </a:cubicBezTo>
                  <a:cubicBezTo>
                    <a:pt x="147" y="695"/>
                    <a:pt x="0" y="539"/>
                    <a:pt x="0" y="347"/>
                  </a:cubicBezTo>
                  <a:cubicBezTo>
                    <a:pt x="0" y="156"/>
                    <a:pt x="140" y="0"/>
                    <a:pt x="313" y="0"/>
                  </a:cubicBezTo>
                  <a:cubicBezTo>
                    <a:pt x="612" y="0"/>
                    <a:pt x="625" y="156"/>
                    <a:pt x="625" y="347"/>
                  </a:cubicBezTo>
                  <a:close/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4"/>
            <p:cNvSpPr/>
            <p:nvPr/>
          </p:nvSpPr>
          <p:spPr>
            <a:xfrm>
              <a:off x="6340991" y="2461683"/>
              <a:ext cx="1267547" cy="1161517"/>
            </a:xfrm>
            <a:custGeom>
              <a:avLst/>
              <a:gdLst/>
              <a:ahLst/>
              <a:cxnLst/>
              <a:rect l="l" t="t" r="r" b="b"/>
              <a:pathLst>
                <a:path w="805" h="737" extrusionOk="0">
                  <a:moveTo>
                    <a:pt x="319" y="334"/>
                  </a:moveTo>
                  <a:cubicBezTo>
                    <a:pt x="319" y="334"/>
                    <a:pt x="571" y="396"/>
                    <a:pt x="805" y="350"/>
                  </a:cubicBezTo>
                  <a:cubicBezTo>
                    <a:pt x="781" y="144"/>
                    <a:pt x="598" y="0"/>
                    <a:pt x="325" y="94"/>
                  </a:cubicBezTo>
                  <a:cubicBezTo>
                    <a:pt x="0" y="206"/>
                    <a:pt x="167" y="636"/>
                    <a:pt x="244" y="737"/>
                  </a:cubicBezTo>
                  <a:cubicBezTo>
                    <a:pt x="293" y="644"/>
                    <a:pt x="309" y="536"/>
                    <a:pt x="309" y="536"/>
                  </a:cubicBezTo>
                  <a:cubicBezTo>
                    <a:pt x="309" y="536"/>
                    <a:pt x="247" y="566"/>
                    <a:pt x="252" y="494"/>
                  </a:cubicBezTo>
                  <a:cubicBezTo>
                    <a:pt x="255" y="445"/>
                    <a:pt x="315" y="477"/>
                    <a:pt x="315" y="477"/>
                  </a:cubicBezTo>
                  <a:lnTo>
                    <a:pt x="319" y="3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4"/>
            <p:cNvSpPr/>
            <p:nvPr/>
          </p:nvSpPr>
          <p:spPr>
            <a:xfrm>
              <a:off x="6005549" y="2530121"/>
              <a:ext cx="870415" cy="1211640"/>
            </a:xfrm>
            <a:custGeom>
              <a:avLst/>
              <a:gdLst/>
              <a:ahLst/>
              <a:cxnLst/>
              <a:rect l="l" t="t" r="r" b="b"/>
              <a:pathLst>
                <a:path w="553" h="769" extrusionOk="0">
                  <a:moveTo>
                    <a:pt x="553" y="216"/>
                  </a:moveTo>
                  <a:cubicBezTo>
                    <a:pt x="553" y="216"/>
                    <a:pt x="387" y="0"/>
                    <a:pt x="221" y="118"/>
                  </a:cubicBezTo>
                  <a:cubicBezTo>
                    <a:pt x="0" y="274"/>
                    <a:pt x="333" y="557"/>
                    <a:pt x="40" y="642"/>
                  </a:cubicBezTo>
                  <a:cubicBezTo>
                    <a:pt x="210" y="769"/>
                    <a:pt x="406" y="622"/>
                    <a:pt x="327" y="434"/>
                  </a:cubicBezTo>
                  <a:cubicBezTo>
                    <a:pt x="212" y="160"/>
                    <a:pt x="464" y="164"/>
                    <a:pt x="553" y="2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4"/>
            <p:cNvSpPr/>
            <p:nvPr/>
          </p:nvSpPr>
          <p:spPr>
            <a:xfrm>
              <a:off x="7829276" y="3178835"/>
              <a:ext cx="176396" cy="275680"/>
            </a:xfrm>
            <a:custGeom>
              <a:avLst/>
              <a:gdLst/>
              <a:ahLst/>
              <a:cxnLst/>
              <a:rect l="l" t="t" r="r" b="b"/>
              <a:pathLst>
                <a:path w="112" h="175" extrusionOk="0">
                  <a:moveTo>
                    <a:pt x="49" y="88"/>
                  </a:moveTo>
                  <a:cubicBezTo>
                    <a:pt x="43" y="88"/>
                    <a:pt x="37" y="88"/>
                    <a:pt x="33" y="90"/>
                  </a:cubicBezTo>
                  <a:cubicBezTo>
                    <a:pt x="34" y="49"/>
                    <a:pt x="33" y="0"/>
                    <a:pt x="20" y="2"/>
                  </a:cubicBezTo>
                  <a:cubicBezTo>
                    <a:pt x="0" y="4"/>
                    <a:pt x="8" y="105"/>
                    <a:pt x="8" y="135"/>
                  </a:cubicBezTo>
                  <a:cubicBezTo>
                    <a:pt x="8" y="136"/>
                    <a:pt x="8" y="138"/>
                    <a:pt x="8" y="139"/>
                  </a:cubicBezTo>
                  <a:cubicBezTo>
                    <a:pt x="7" y="157"/>
                    <a:pt x="11" y="172"/>
                    <a:pt x="11" y="172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8" y="175"/>
                    <a:pt x="112" y="89"/>
                    <a:pt x="49" y="88"/>
                  </a:cubicBezTo>
                  <a:close/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4"/>
            <p:cNvSpPr/>
            <p:nvPr/>
          </p:nvSpPr>
          <p:spPr>
            <a:xfrm>
              <a:off x="6987777" y="3194258"/>
              <a:ext cx="69402" cy="138803"/>
            </a:xfrm>
            <a:prstGeom prst="ellipse">
              <a:avLst/>
            </a:pr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4"/>
            <p:cNvSpPr/>
            <p:nvPr/>
          </p:nvSpPr>
          <p:spPr>
            <a:xfrm>
              <a:off x="7431179" y="3194258"/>
              <a:ext cx="68438" cy="138803"/>
            </a:xfrm>
            <a:prstGeom prst="ellipse">
              <a:avLst/>
            </a:pr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4"/>
            <p:cNvSpPr/>
            <p:nvPr/>
          </p:nvSpPr>
          <p:spPr>
            <a:xfrm>
              <a:off x="7103448" y="3513314"/>
              <a:ext cx="245798" cy="122417"/>
            </a:xfrm>
            <a:custGeom>
              <a:avLst/>
              <a:gdLst/>
              <a:ahLst/>
              <a:cxnLst/>
              <a:rect l="l" t="t" r="r" b="b"/>
              <a:pathLst>
                <a:path w="156" h="78" extrusionOk="0">
                  <a:moveTo>
                    <a:pt x="0" y="0"/>
                  </a:moveTo>
                  <a:cubicBezTo>
                    <a:pt x="0" y="43"/>
                    <a:pt x="34" y="78"/>
                    <a:pt x="78" y="78"/>
                  </a:cubicBezTo>
                  <a:cubicBezTo>
                    <a:pt x="121" y="78"/>
                    <a:pt x="156" y="43"/>
                    <a:pt x="1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4"/>
            <p:cNvSpPr/>
            <p:nvPr/>
          </p:nvSpPr>
          <p:spPr>
            <a:xfrm>
              <a:off x="7005129" y="3662721"/>
              <a:ext cx="205314" cy="420266"/>
            </a:xfrm>
            <a:custGeom>
              <a:avLst/>
              <a:gdLst/>
              <a:ahLst/>
              <a:cxnLst/>
              <a:rect l="l" t="t" r="r" b="b"/>
              <a:pathLst>
                <a:path w="213" h="436" extrusionOk="0">
                  <a:moveTo>
                    <a:pt x="0" y="0"/>
                  </a:moveTo>
                  <a:lnTo>
                    <a:pt x="0" y="198"/>
                  </a:lnTo>
                  <a:lnTo>
                    <a:pt x="107" y="436"/>
                  </a:lnTo>
                  <a:lnTo>
                    <a:pt x="213" y="198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4"/>
            <p:cNvSpPr/>
            <p:nvPr/>
          </p:nvSpPr>
          <p:spPr>
            <a:xfrm>
              <a:off x="6718846" y="3853575"/>
              <a:ext cx="754745" cy="883909"/>
            </a:xfrm>
            <a:custGeom>
              <a:avLst/>
              <a:gdLst/>
              <a:ahLst/>
              <a:cxnLst/>
              <a:rect l="l" t="t" r="r" b="b"/>
              <a:pathLst>
                <a:path w="783" h="917" extrusionOk="0">
                  <a:moveTo>
                    <a:pt x="297" y="0"/>
                  </a:moveTo>
                  <a:lnTo>
                    <a:pt x="44" y="80"/>
                  </a:lnTo>
                  <a:lnTo>
                    <a:pt x="88" y="637"/>
                  </a:lnTo>
                  <a:lnTo>
                    <a:pt x="0" y="917"/>
                  </a:lnTo>
                  <a:lnTo>
                    <a:pt x="783" y="917"/>
                  </a:lnTo>
                  <a:lnTo>
                    <a:pt x="703" y="637"/>
                  </a:lnTo>
                  <a:lnTo>
                    <a:pt x="745" y="68"/>
                  </a:lnTo>
                  <a:lnTo>
                    <a:pt x="510" y="0"/>
                  </a:lnTo>
                  <a:lnTo>
                    <a:pt x="404" y="238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4"/>
            <p:cNvSpPr/>
            <p:nvPr/>
          </p:nvSpPr>
          <p:spPr>
            <a:xfrm>
              <a:off x="6718846" y="3853575"/>
              <a:ext cx="754745" cy="883909"/>
            </a:xfrm>
            <a:custGeom>
              <a:avLst/>
              <a:gdLst/>
              <a:ahLst/>
              <a:cxnLst/>
              <a:rect l="l" t="t" r="r" b="b"/>
              <a:pathLst>
                <a:path w="783" h="917" extrusionOk="0">
                  <a:moveTo>
                    <a:pt x="297" y="0"/>
                  </a:moveTo>
                  <a:lnTo>
                    <a:pt x="44" y="80"/>
                  </a:lnTo>
                  <a:lnTo>
                    <a:pt x="88" y="637"/>
                  </a:lnTo>
                  <a:lnTo>
                    <a:pt x="0" y="917"/>
                  </a:lnTo>
                  <a:lnTo>
                    <a:pt x="783" y="917"/>
                  </a:lnTo>
                  <a:lnTo>
                    <a:pt x="703" y="637"/>
                  </a:lnTo>
                  <a:lnTo>
                    <a:pt x="745" y="68"/>
                  </a:lnTo>
                  <a:lnTo>
                    <a:pt x="510" y="0"/>
                  </a:lnTo>
                  <a:lnTo>
                    <a:pt x="404" y="238"/>
                  </a:lnTo>
                  <a:lnTo>
                    <a:pt x="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4"/>
            <p:cNvSpPr/>
            <p:nvPr/>
          </p:nvSpPr>
          <p:spPr>
            <a:xfrm>
              <a:off x="6959824" y="3853575"/>
              <a:ext cx="294958" cy="325803"/>
            </a:xfrm>
            <a:custGeom>
              <a:avLst/>
              <a:gdLst/>
              <a:ahLst/>
              <a:cxnLst/>
              <a:rect l="l" t="t" r="r" b="b"/>
              <a:pathLst>
                <a:path w="306" h="338" extrusionOk="0">
                  <a:moveTo>
                    <a:pt x="260" y="0"/>
                  </a:moveTo>
                  <a:lnTo>
                    <a:pt x="306" y="13"/>
                  </a:lnTo>
                  <a:lnTo>
                    <a:pt x="154" y="338"/>
                  </a:lnTo>
                  <a:lnTo>
                    <a:pt x="0" y="14"/>
                  </a:lnTo>
                  <a:lnTo>
                    <a:pt x="47" y="0"/>
                  </a:lnTo>
                  <a:lnTo>
                    <a:pt x="154" y="23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4"/>
            <p:cNvSpPr/>
            <p:nvPr/>
          </p:nvSpPr>
          <p:spPr>
            <a:xfrm>
              <a:off x="6942474" y="3853575"/>
              <a:ext cx="135912" cy="181216"/>
            </a:xfrm>
            <a:custGeom>
              <a:avLst/>
              <a:gdLst/>
              <a:ahLst/>
              <a:cxnLst/>
              <a:rect l="l" t="t" r="r" b="b"/>
              <a:pathLst>
                <a:path w="141" h="188" extrusionOk="0">
                  <a:moveTo>
                    <a:pt x="65" y="0"/>
                  </a:moveTo>
                  <a:lnTo>
                    <a:pt x="18" y="14"/>
                  </a:lnTo>
                  <a:lnTo>
                    <a:pt x="0" y="188"/>
                  </a:lnTo>
                  <a:lnTo>
                    <a:pt x="65" y="157"/>
                  </a:lnTo>
                  <a:lnTo>
                    <a:pt x="141" y="16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4"/>
            <p:cNvSpPr/>
            <p:nvPr/>
          </p:nvSpPr>
          <p:spPr>
            <a:xfrm>
              <a:off x="7138149" y="3853575"/>
              <a:ext cx="133984" cy="181216"/>
            </a:xfrm>
            <a:custGeom>
              <a:avLst/>
              <a:gdLst/>
              <a:ahLst/>
              <a:cxnLst/>
              <a:rect l="l" t="t" r="r" b="b"/>
              <a:pathLst>
                <a:path w="139" h="188" extrusionOk="0">
                  <a:moveTo>
                    <a:pt x="75" y="0"/>
                  </a:moveTo>
                  <a:lnTo>
                    <a:pt x="121" y="13"/>
                  </a:lnTo>
                  <a:lnTo>
                    <a:pt x="139" y="188"/>
                  </a:lnTo>
                  <a:lnTo>
                    <a:pt x="75" y="157"/>
                  </a:lnTo>
                  <a:lnTo>
                    <a:pt x="0" y="16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4"/>
            <p:cNvSpPr/>
            <p:nvPr/>
          </p:nvSpPr>
          <p:spPr>
            <a:xfrm>
              <a:off x="7078386" y="4234322"/>
              <a:ext cx="59762" cy="59762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4"/>
            <p:cNvSpPr/>
            <p:nvPr/>
          </p:nvSpPr>
          <p:spPr>
            <a:xfrm>
              <a:off x="7078386" y="4412646"/>
              <a:ext cx="59762" cy="57835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4"/>
            <p:cNvSpPr/>
            <p:nvPr/>
          </p:nvSpPr>
          <p:spPr>
            <a:xfrm>
              <a:off x="7078386" y="4590970"/>
              <a:ext cx="59762" cy="57835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4"/>
            <p:cNvSpPr/>
            <p:nvPr/>
          </p:nvSpPr>
          <p:spPr>
            <a:xfrm>
              <a:off x="6723666" y="4737484"/>
              <a:ext cx="745106" cy="206278"/>
            </a:xfrm>
            <a:custGeom>
              <a:avLst/>
              <a:gdLst/>
              <a:ahLst/>
              <a:cxnLst/>
              <a:rect l="l" t="t" r="r" b="b"/>
              <a:pathLst>
                <a:path w="773" h="214" extrusionOk="0">
                  <a:moveTo>
                    <a:pt x="773" y="186"/>
                  </a:moveTo>
                  <a:lnTo>
                    <a:pt x="0" y="214"/>
                  </a:lnTo>
                  <a:lnTo>
                    <a:pt x="23" y="0"/>
                  </a:lnTo>
                  <a:lnTo>
                    <a:pt x="748" y="0"/>
                  </a:lnTo>
                  <a:lnTo>
                    <a:pt x="773" y="1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4"/>
            <p:cNvSpPr/>
            <p:nvPr/>
          </p:nvSpPr>
          <p:spPr>
            <a:xfrm>
              <a:off x="6723666" y="4737484"/>
              <a:ext cx="745106" cy="206278"/>
            </a:xfrm>
            <a:custGeom>
              <a:avLst/>
              <a:gdLst/>
              <a:ahLst/>
              <a:cxnLst/>
              <a:rect l="l" t="t" r="r" b="b"/>
              <a:pathLst>
                <a:path w="773" h="214" extrusionOk="0">
                  <a:moveTo>
                    <a:pt x="773" y="186"/>
                  </a:moveTo>
                  <a:lnTo>
                    <a:pt x="0" y="214"/>
                  </a:lnTo>
                  <a:lnTo>
                    <a:pt x="23" y="0"/>
                  </a:lnTo>
                  <a:lnTo>
                    <a:pt x="748" y="0"/>
                  </a:lnTo>
                  <a:lnTo>
                    <a:pt x="773" y="1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4"/>
            <p:cNvSpPr/>
            <p:nvPr/>
          </p:nvSpPr>
          <p:spPr>
            <a:xfrm>
              <a:off x="7444673" y="4737484"/>
              <a:ext cx="3856" cy="26026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4"/>
            <p:cNvSpPr/>
            <p:nvPr/>
          </p:nvSpPr>
          <p:spPr>
            <a:xfrm>
              <a:off x="6736196" y="4737484"/>
              <a:ext cx="712333" cy="78077"/>
            </a:xfrm>
            <a:custGeom>
              <a:avLst/>
              <a:gdLst/>
              <a:ahLst/>
              <a:cxnLst/>
              <a:rect l="l" t="t" r="r" b="b"/>
              <a:pathLst>
                <a:path w="739" h="81" extrusionOk="0">
                  <a:moveTo>
                    <a:pt x="735" y="0"/>
                  </a:moveTo>
                  <a:lnTo>
                    <a:pt x="10" y="0"/>
                  </a:lnTo>
                  <a:lnTo>
                    <a:pt x="0" y="81"/>
                  </a:lnTo>
                  <a:lnTo>
                    <a:pt x="739" y="2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4"/>
            <p:cNvSpPr/>
            <p:nvPr/>
          </p:nvSpPr>
          <p:spPr>
            <a:xfrm>
              <a:off x="6736196" y="4737484"/>
              <a:ext cx="712333" cy="78077"/>
            </a:xfrm>
            <a:custGeom>
              <a:avLst/>
              <a:gdLst/>
              <a:ahLst/>
              <a:cxnLst/>
              <a:rect l="l" t="t" r="r" b="b"/>
              <a:pathLst>
                <a:path w="739" h="81" extrusionOk="0">
                  <a:moveTo>
                    <a:pt x="735" y="0"/>
                  </a:moveTo>
                  <a:lnTo>
                    <a:pt x="10" y="0"/>
                  </a:lnTo>
                  <a:lnTo>
                    <a:pt x="0" y="81"/>
                  </a:lnTo>
                  <a:lnTo>
                    <a:pt x="739" y="27"/>
                  </a:lnTo>
                  <a:lnTo>
                    <a:pt x="7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4"/>
            <p:cNvSpPr/>
            <p:nvPr/>
          </p:nvSpPr>
          <p:spPr>
            <a:xfrm>
              <a:off x="7836987" y="3439092"/>
              <a:ext cx="140731" cy="37593"/>
            </a:xfrm>
            <a:custGeom>
              <a:avLst/>
              <a:gdLst/>
              <a:ahLst/>
              <a:cxnLst/>
              <a:rect l="l" t="t" r="r" b="b"/>
              <a:pathLst>
                <a:path w="146" h="39" extrusionOk="0">
                  <a:moveTo>
                    <a:pt x="0" y="32"/>
                  </a:moveTo>
                  <a:lnTo>
                    <a:pt x="3" y="0"/>
                  </a:lnTo>
                  <a:lnTo>
                    <a:pt x="146" y="5"/>
                  </a:lnTo>
                  <a:lnTo>
                    <a:pt x="144" y="3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4"/>
            <p:cNvSpPr/>
            <p:nvPr/>
          </p:nvSpPr>
          <p:spPr>
            <a:xfrm>
              <a:off x="7334788" y="3454515"/>
              <a:ext cx="646786" cy="759564"/>
            </a:xfrm>
            <a:custGeom>
              <a:avLst/>
              <a:gdLst/>
              <a:ahLst/>
              <a:cxnLst/>
              <a:rect l="l" t="t" r="r" b="b"/>
              <a:pathLst>
                <a:path w="411" h="482" extrusionOk="0">
                  <a:moveTo>
                    <a:pt x="0" y="363"/>
                  </a:moveTo>
                  <a:cubicBezTo>
                    <a:pt x="0" y="363"/>
                    <a:pt x="409" y="482"/>
                    <a:pt x="411" y="5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44" y="333"/>
                    <a:pt x="65" y="295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34"/>
            <p:cNvSpPr/>
            <p:nvPr/>
          </p:nvSpPr>
          <p:spPr>
            <a:xfrm>
              <a:off x="7928558" y="3575969"/>
              <a:ext cx="29882" cy="29882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9"/>
                  </a:moveTo>
                  <a:cubicBezTo>
                    <a:pt x="17" y="4"/>
                    <a:pt x="13" y="0"/>
                    <a:pt x="8" y="1"/>
                  </a:cubicBezTo>
                  <a:cubicBezTo>
                    <a:pt x="3" y="1"/>
                    <a:pt x="0" y="6"/>
                    <a:pt x="0" y="11"/>
                  </a:cubicBezTo>
                  <a:cubicBezTo>
                    <a:pt x="1" y="16"/>
                    <a:pt x="5" y="19"/>
                    <a:pt x="10" y="19"/>
                  </a:cubicBezTo>
                  <a:cubicBezTo>
                    <a:pt x="15" y="18"/>
                    <a:pt x="19" y="14"/>
                    <a:pt x="18" y="9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34"/>
            <p:cNvSpPr/>
            <p:nvPr/>
          </p:nvSpPr>
          <p:spPr>
            <a:xfrm>
              <a:off x="7930486" y="3526809"/>
              <a:ext cx="29882" cy="29882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8"/>
                  </a:moveTo>
                  <a:cubicBezTo>
                    <a:pt x="18" y="3"/>
                    <a:pt x="14" y="0"/>
                    <a:pt x="9" y="0"/>
                  </a:cubicBezTo>
                  <a:cubicBezTo>
                    <a:pt x="4" y="1"/>
                    <a:pt x="0" y="5"/>
                    <a:pt x="1" y="10"/>
                  </a:cubicBezTo>
                  <a:cubicBezTo>
                    <a:pt x="2" y="15"/>
                    <a:pt x="6" y="19"/>
                    <a:pt x="11" y="18"/>
                  </a:cubicBezTo>
                  <a:cubicBezTo>
                    <a:pt x="16" y="18"/>
                    <a:pt x="19" y="13"/>
                    <a:pt x="19" y="8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4"/>
            <p:cNvSpPr/>
            <p:nvPr/>
          </p:nvSpPr>
          <p:spPr>
            <a:xfrm>
              <a:off x="7933378" y="3478613"/>
              <a:ext cx="29882" cy="29882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9"/>
                  </a:moveTo>
                  <a:cubicBezTo>
                    <a:pt x="18" y="4"/>
                    <a:pt x="14" y="0"/>
                    <a:pt x="9" y="1"/>
                  </a:cubicBezTo>
                  <a:cubicBezTo>
                    <a:pt x="4" y="1"/>
                    <a:pt x="0" y="6"/>
                    <a:pt x="1" y="11"/>
                  </a:cubicBezTo>
                  <a:cubicBezTo>
                    <a:pt x="1" y="16"/>
                    <a:pt x="6" y="19"/>
                    <a:pt x="11" y="19"/>
                  </a:cubicBezTo>
                  <a:cubicBezTo>
                    <a:pt x="16" y="18"/>
                    <a:pt x="19" y="14"/>
                    <a:pt x="19" y="9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4"/>
            <p:cNvSpPr/>
            <p:nvPr/>
          </p:nvSpPr>
          <p:spPr>
            <a:xfrm>
              <a:off x="6703423" y="4700856"/>
              <a:ext cx="212062" cy="193747"/>
            </a:xfrm>
            <a:custGeom>
              <a:avLst/>
              <a:gdLst/>
              <a:ahLst/>
              <a:cxnLst/>
              <a:rect l="l" t="t" r="r" b="b"/>
              <a:pathLst>
                <a:path w="135" h="123" extrusionOk="0">
                  <a:moveTo>
                    <a:pt x="0" y="54"/>
                  </a:moveTo>
                  <a:cubicBezTo>
                    <a:pt x="0" y="54"/>
                    <a:pt x="49" y="123"/>
                    <a:pt x="92" y="77"/>
                  </a:cubicBezTo>
                  <a:cubicBezTo>
                    <a:pt x="135" y="31"/>
                    <a:pt x="56" y="0"/>
                    <a:pt x="56" y="0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4"/>
            <p:cNvSpPr/>
            <p:nvPr/>
          </p:nvSpPr>
          <p:spPr>
            <a:xfrm>
              <a:off x="6682217" y="4680614"/>
              <a:ext cx="118562" cy="111814"/>
            </a:xfrm>
            <a:custGeom>
              <a:avLst/>
              <a:gdLst/>
              <a:ahLst/>
              <a:cxnLst/>
              <a:rect l="l" t="t" r="r" b="b"/>
              <a:pathLst>
                <a:path w="123" h="116" extrusionOk="0">
                  <a:moveTo>
                    <a:pt x="98" y="0"/>
                  </a:moveTo>
                  <a:lnTo>
                    <a:pt x="123" y="21"/>
                  </a:lnTo>
                  <a:lnTo>
                    <a:pt x="18" y="116"/>
                  </a:lnTo>
                  <a:lnTo>
                    <a:pt x="0" y="9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4"/>
            <p:cNvSpPr/>
            <p:nvPr/>
          </p:nvSpPr>
          <p:spPr>
            <a:xfrm>
              <a:off x="6162667" y="3930689"/>
              <a:ext cx="633291" cy="854029"/>
            </a:xfrm>
            <a:custGeom>
              <a:avLst/>
              <a:gdLst/>
              <a:ahLst/>
              <a:cxnLst/>
              <a:rect l="l" t="t" r="r" b="b"/>
              <a:pathLst>
                <a:path w="402" h="542" extrusionOk="0">
                  <a:moveTo>
                    <a:pt x="380" y="0"/>
                  </a:moveTo>
                  <a:cubicBezTo>
                    <a:pt x="380" y="0"/>
                    <a:pt x="0" y="194"/>
                    <a:pt x="326" y="542"/>
                  </a:cubicBezTo>
                  <a:cubicBezTo>
                    <a:pt x="402" y="479"/>
                    <a:pt x="402" y="479"/>
                    <a:pt x="402" y="479"/>
                  </a:cubicBezTo>
                  <a:cubicBezTo>
                    <a:pt x="402" y="479"/>
                    <a:pt x="144" y="278"/>
                    <a:pt x="387" y="92"/>
                  </a:cubicBezTo>
                  <a:lnTo>
                    <a:pt x="3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4"/>
            <p:cNvSpPr/>
            <p:nvPr/>
          </p:nvSpPr>
          <p:spPr>
            <a:xfrm>
              <a:off x="6600284" y="4648805"/>
              <a:ext cx="31810" cy="3181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5" y="17"/>
                  </a:moveTo>
                  <a:cubicBezTo>
                    <a:pt x="8" y="20"/>
                    <a:pt x="14" y="20"/>
                    <a:pt x="17" y="16"/>
                  </a:cubicBezTo>
                  <a:cubicBezTo>
                    <a:pt x="20" y="12"/>
                    <a:pt x="20" y="6"/>
                    <a:pt x="16" y="3"/>
                  </a:cubicBezTo>
                  <a:cubicBezTo>
                    <a:pt x="12" y="0"/>
                    <a:pt x="7" y="1"/>
                    <a:pt x="3" y="4"/>
                  </a:cubicBezTo>
                  <a:cubicBezTo>
                    <a:pt x="0" y="8"/>
                    <a:pt x="1" y="14"/>
                    <a:pt x="5" y="17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4"/>
            <p:cNvSpPr/>
            <p:nvPr/>
          </p:nvSpPr>
          <p:spPr>
            <a:xfrm>
              <a:off x="6632094" y="4686398"/>
              <a:ext cx="32773" cy="31810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5" y="17"/>
                  </a:moveTo>
                  <a:cubicBezTo>
                    <a:pt x="9" y="20"/>
                    <a:pt x="14" y="20"/>
                    <a:pt x="17" y="16"/>
                  </a:cubicBezTo>
                  <a:cubicBezTo>
                    <a:pt x="21" y="12"/>
                    <a:pt x="20" y="7"/>
                    <a:pt x="16" y="3"/>
                  </a:cubicBezTo>
                  <a:cubicBezTo>
                    <a:pt x="13" y="0"/>
                    <a:pt x="7" y="1"/>
                    <a:pt x="4" y="4"/>
                  </a:cubicBezTo>
                  <a:cubicBezTo>
                    <a:pt x="0" y="8"/>
                    <a:pt x="1" y="14"/>
                    <a:pt x="5" y="17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4"/>
            <p:cNvSpPr/>
            <p:nvPr/>
          </p:nvSpPr>
          <p:spPr>
            <a:xfrm>
              <a:off x="6663903" y="4723990"/>
              <a:ext cx="31810" cy="3181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4" y="17"/>
                  </a:moveTo>
                  <a:cubicBezTo>
                    <a:pt x="8" y="20"/>
                    <a:pt x="14" y="19"/>
                    <a:pt x="17" y="16"/>
                  </a:cubicBezTo>
                  <a:cubicBezTo>
                    <a:pt x="20" y="12"/>
                    <a:pt x="20" y="6"/>
                    <a:pt x="16" y="3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8"/>
                    <a:pt x="1" y="14"/>
                    <a:pt x="4" y="17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9" name="Google Shape;3439;p34"/>
          <p:cNvGrpSpPr/>
          <p:nvPr/>
        </p:nvGrpSpPr>
        <p:grpSpPr>
          <a:xfrm>
            <a:off x="7569019" y="1488407"/>
            <a:ext cx="1630943" cy="1630944"/>
            <a:chOff x="7569019" y="1349326"/>
            <a:chExt cx="1630943" cy="1630944"/>
          </a:xfrm>
        </p:grpSpPr>
        <p:sp>
          <p:nvSpPr>
            <p:cNvPr id="3440" name="Google Shape;3440;p34"/>
            <p:cNvSpPr/>
            <p:nvPr/>
          </p:nvSpPr>
          <p:spPr>
            <a:xfrm>
              <a:off x="7569019" y="1349326"/>
              <a:ext cx="1630943" cy="1630943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1013" y="478"/>
                  </a:moveTo>
                  <a:cubicBezTo>
                    <a:pt x="1035" y="751"/>
                    <a:pt x="831" y="991"/>
                    <a:pt x="557" y="1013"/>
                  </a:cubicBezTo>
                  <a:cubicBezTo>
                    <a:pt x="284" y="1035"/>
                    <a:pt x="44" y="831"/>
                    <a:pt x="22" y="557"/>
                  </a:cubicBezTo>
                  <a:cubicBezTo>
                    <a:pt x="0" y="283"/>
                    <a:pt x="204" y="44"/>
                    <a:pt x="478" y="22"/>
                  </a:cubicBezTo>
                  <a:cubicBezTo>
                    <a:pt x="752" y="0"/>
                    <a:pt x="991" y="204"/>
                    <a:pt x="1013" y="47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4"/>
            <p:cNvSpPr/>
            <p:nvPr/>
          </p:nvSpPr>
          <p:spPr>
            <a:xfrm>
              <a:off x="7836987" y="2694951"/>
              <a:ext cx="299777" cy="285319"/>
            </a:xfrm>
            <a:custGeom>
              <a:avLst/>
              <a:gdLst/>
              <a:ahLst/>
              <a:cxnLst/>
              <a:rect l="l" t="t" r="r" b="b"/>
              <a:pathLst>
                <a:path w="311" h="296" extrusionOk="0">
                  <a:moveTo>
                    <a:pt x="38" y="0"/>
                  </a:moveTo>
                  <a:lnTo>
                    <a:pt x="0" y="296"/>
                  </a:lnTo>
                  <a:lnTo>
                    <a:pt x="311" y="1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4"/>
            <p:cNvSpPr/>
            <p:nvPr/>
          </p:nvSpPr>
          <p:spPr>
            <a:xfrm>
              <a:off x="8145462" y="1620396"/>
              <a:ext cx="478057" cy="649790"/>
            </a:xfrm>
            <a:custGeom>
              <a:avLst/>
              <a:gdLst/>
              <a:ahLst/>
              <a:cxnLst/>
              <a:rect l="l" t="t" r="r" b="b"/>
              <a:pathLst>
                <a:path w="364" h="498" extrusionOk="0">
                  <a:moveTo>
                    <a:pt x="106" y="479"/>
                  </a:moveTo>
                  <a:lnTo>
                    <a:pt x="106" y="479"/>
                  </a:lnTo>
                  <a:cubicBezTo>
                    <a:pt x="123" y="488"/>
                    <a:pt x="150" y="497"/>
                    <a:pt x="176" y="497"/>
                  </a:cubicBezTo>
                  <a:cubicBezTo>
                    <a:pt x="203" y="497"/>
                    <a:pt x="229" y="488"/>
                    <a:pt x="248" y="479"/>
                  </a:cubicBezTo>
                  <a:cubicBezTo>
                    <a:pt x="248" y="426"/>
                    <a:pt x="248" y="426"/>
                    <a:pt x="248" y="426"/>
                  </a:cubicBezTo>
                  <a:cubicBezTo>
                    <a:pt x="106" y="426"/>
                    <a:pt x="106" y="426"/>
                    <a:pt x="106" y="426"/>
                  </a:cubicBezTo>
                  <a:lnTo>
                    <a:pt x="106" y="479"/>
                  </a:lnTo>
                  <a:close/>
                  <a:moveTo>
                    <a:pt x="248" y="400"/>
                  </a:moveTo>
                  <a:lnTo>
                    <a:pt x="248" y="400"/>
                  </a:lnTo>
                  <a:cubicBezTo>
                    <a:pt x="248" y="293"/>
                    <a:pt x="363" y="258"/>
                    <a:pt x="354" y="151"/>
                  </a:cubicBezTo>
                  <a:cubicBezTo>
                    <a:pt x="345" y="80"/>
                    <a:pt x="301" y="0"/>
                    <a:pt x="176" y="0"/>
                  </a:cubicBezTo>
                  <a:cubicBezTo>
                    <a:pt x="53" y="0"/>
                    <a:pt x="9" y="80"/>
                    <a:pt x="0" y="151"/>
                  </a:cubicBezTo>
                  <a:cubicBezTo>
                    <a:pt x="0" y="258"/>
                    <a:pt x="106" y="293"/>
                    <a:pt x="106" y="400"/>
                  </a:cubicBezTo>
                  <a:lnTo>
                    <a:pt x="248" y="400"/>
                  </a:lnTo>
                  <a:close/>
                  <a:moveTo>
                    <a:pt x="53" y="151"/>
                  </a:moveTo>
                  <a:lnTo>
                    <a:pt x="53" y="151"/>
                  </a:lnTo>
                  <a:cubicBezTo>
                    <a:pt x="62" y="89"/>
                    <a:pt x="106" y="53"/>
                    <a:pt x="176" y="53"/>
                  </a:cubicBezTo>
                  <a:cubicBezTo>
                    <a:pt x="248" y="53"/>
                    <a:pt x="292" y="89"/>
                    <a:pt x="301" y="151"/>
                  </a:cubicBezTo>
                  <a:cubicBezTo>
                    <a:pt x="301" y="187"/>
                    <a:pt x="283" y="213"/>
                    <a:pt x="257" y="249"/>
                  </a:cubicBezTo>
                  <a:cubicBezTo>
                    <a:pt x="229" y="275"/>
                    <a:pt x="213" y="311"/>
                    <a:pt x="194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11"/>
                    <a:pt x="123" y="275"/>
                    <a:pt x="97" y="249"/>
                  </a:cubicBezTo>
                  <a:cubicBezTo>
                    <a:pt x="70" y="213"/>
                    <a:pt x="53" y="187"/>
                    <a:pt x="53" y="1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4"/>
            <p:cNvSpPr txBox="1"/>
            <p:nvPr/>
          </p:nvSpPr>
          <p:spPr>
            <a:xfrm>
              <a:off x="7786817" y="2317697"/>
              <a:ext cx="11953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IDEAS</a:t>
              </a:r>
              <a:endParaRPr/>
            </a:p>
          </p:txBody>
        </p:sp>
      </p:grpSp>
      <p:sp>
        <p:nvSpPr>
          <p:cNvPr id="3444" name="Google Shape;3444;p34"/>
          <p:cNvSpPr/>
          <p:nvPr/>
        </p:nvSpPr>
        <p:spPr>
          <a:xfrm>
            <a:off x="990600" y="2117452"/>
            <a:ext cx="378591" cy="446806"/>
          </a:xfrm>
          <a:custGeom>
            <a:avLst/>
            <a:gdLst/>
            <a:ahLst/>
            <a:cxnLst/>
            <a:rect l="l" t="t" r="r" b="b"/>
            <a:pathLst>
              <a:path w="391" h="463" extrusionOk="0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5" name="Google Shape;3445;p34"/>
          <p:cNvSpPr/>
          <p:nvPr/>
        </p:nvSpPr>
        <p:spPr>
          <a:xfrm flipH="1">
            <a:off x="994012" y="4402291"/>
            <a:ext cx="375179" cy="446803"/>
          </a:xfrm>
          <a:custGeom>
            <a:avLst/>
            <a:gdLst/>
            <a:ahLst/>
            <a:cxnLst/>
            <a:rect l="l" t="t" r="r" b="b"/>
            <a:pathLst>
              <a:path w="392" h="462" extrusionOk="0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6" name="Google Shape;3446;p34"/>
          <p:cNvSpPr txBox="1"/>
          <p:nvPr/>
        </p:nvSpPr>
        <p:spPr>
          <a:xfrm>
            <a:off x="1477487" y="2110023"/>
            <a:ext cx="9522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68%</a:t>
            </a: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2237069" y="2110023"/>
            <a:ext cx="22329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988791" y="2828883"/>
            <a:ext cx="356991" cy="3569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477487" y="2751553"/>
            <a:ext cx="29939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r>
              <a:rPr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34"/>
          <p:cNvSpPr/>
          <p:nvPr/>
        </p:nvSpPr>
        <p:spPr>
          <a:xfrm>
            <a:off x="988791" y="3341713"/>
            <a:ext cx="356991" cy="3569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1477487" y="3264383"/>
            <a:ext cx="29939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r>
              <a:rPr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2" name="Google Shape;3452;p34"/>
          <p:cNvSpPr txBox="1"/>
          <p:nvPr/>
        </p:nvSpPr>
        <p:spPr>
          <a:xfrm>
            <a:off x="1477487" y="4336270"/>
            <a:ext cx="9463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32%</a:t>
            </a: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2237069" y="4336270"/>
            <a:ext cx="22329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988791" y="5055130"/>
            <a:ext cx="356991" cy="3569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1477487" y="4977800"/>
            <a:ext cx="29939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r>
              <a:rPr lang="en-US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6" name="Google Shape;3456;p34"/>
          <p:cNvSpPr/>
          <p:nvPr/>
        </p:nvSpPr>
        <p:spPr>
          <a:xfrm>
            <a:off x="988791" y="5567960"/>
            <a:ext cx="356991" cy="3569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1477487" y="5490630"/>
            <a:ext cx="29939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r>
              <a:rPr lang="en-US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58" name="Google Shape;3458;p34"/>
          <p:cNvCxnSpPr/>
          <p:nvPr/>
        </p:nvCxnSpPr>
        <p:spPr>
          <a:xfrm>
            <a:off x="990600" y="4038319"/>
            <a:ext cx="3243197" cy="0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4" name="Google Shape;3464;p35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3465" name="Google Shape;3465;p35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3466" name="Google Shape;3466;p35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467" name="Google Shape;3467;p35"/>
          <p:cNvGrpSpPr/>
          <p:nvPr/>
        </p:nvGrpSpPr>
        <p:grpSpPr>
          <a:xfrm>
            <a:off x="756822" y="1708146"/>
            <a:ext cx="5429207" cy="4437036"/>
            <a:chOff x="767486" y="1608848"/>
            <a:chExt cx="5494769" cy="4490617"/>
          </a:xfrm>
        </p:grpSpPr>
        <p:sp>
          <p:nvSpPr>
            <p:cNvPr id="3468" name="Google Shape;3468;p35"/>
            <p:cNvSpPr/>
            <p:nvPr/>
          </p:nvSpPr>
          <p:spPr>
            <a:xfrm>
              <a:off x="4340377" y="2371539"/>
              <a:ext cx="426787" cy="1019299"/>
            </a:xfrm>
            <a:custGeom>
              <a:avLst/>
              <a:gdLst/>
              <a:ahLst/>
              <a:cxnLst/>
              <a:rect l="l" t="t" r="r" b="b"/>
              <a:pathLst>
                <a:path w="293" h="700" extrusionOk="0">
                  <a:moveTo>
                    <a:pt x="42" y="700"/>
                  </a:moveTo>
                  <a:cubicBezTo>
                    <a:pt x="0" y="700"/>
                    <a:pt x="0" y="700"/>
                    <a:pt x="0" y="70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40" y="0"/>
                    <a:pt x="88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3" y="42"/>
                    <a:pt x="293" y="42"/>
                    <a:pt x="293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63" y="42"/>
                    <a:pt x="42" y="62"/>
                    <a:pt x="42" y="87"/>
                  </a:cubicBezTo>
                  <a:lnTo>
                    <a:pt x="42" y="70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35"/>
            <p:cNvSpPr/>
            <p:nvPr/>
          </p:nvSpPr>
          <p:spPr>
            <a:xfrm>
              <a:off x="3641836" y="2506969"/>
              <a:ext cx="452627" cy="883867"/>
            </a:xfrm>
            <a:custGeom>
              <a:avLst/>
              <a:gdLst/>
              <a:ahLst/>
              <a:cxnLst/>
              <a:rect l="l" t="t" r="r" b="b"/>
              <a:pathLst>
                <a:path w="311" h="607" extrusionOk="0">
                  <a:moveTo>
                    <a:pt x="311" y="607"/>
                  </a:moveTo>
                  <a:cubicBezTo>
                    <a:pt x="269" y="607"/>
                    <a:pt x="269" y="607"/>
                    <a:pt x="269" y="607"/>
                  </a:cubicBezTo>
                  <a:cubicBezTo>
                    <a:pt x="269" y="284"/>
                    <a:pt x="269" y="284"/>
                    <a:pt x="269" y="284"/>
                  </a:cubicBezTo>
                  <a:cubicBezTo>
                    <a:pt x="269" y="259"/>
                    <a:pt x="248" y="239"/>
                    <a:pt x="223" y="239"/>
                  </a:cubicBezTo>
                  <a:cubicBezTo>
                    <a:pt x="88" y="239"/>
                    <a:pt x="88" y="239"/>
                    <a:pt x="88" y="239"/>
                  </a:cubicBezTo>
                  <a:cubicBezTo>
                    <a:pt x="40" y="239"/>
                    <a:pt x="0" y="199"/>
                    <a:pt x="0" y="1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76"/>
                    <a:pt x="63" y="197"/>
                    <a:pt x="88" y="197"/>
                  </a:cubicBezTo>
                  <a:cubicBezTo>
                    <a:pt x="223" y="197"/>
                    <a:pt x="223" y="197"/>
                    <a:pt x="223" y="197"/>
                  </a:cubicBezTo>
                  <a:cubicBezTo>
                    <a:pt x="271" y="197"/>
                    <a:pt x="311" y="236"/>
                    <a:pt x="311" y="284"/>
                  </a:cubicBezTo>
                  <a:lnTo>
                    <a:pt x="311" y="607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35"/>
            <p:cNvSpPr/>
            <p:nvPr/>
          </p:nvSpPr>
          <p:spPr>
            <a:xfrm>
              <a:off x="4608566" y="3666155"/>
              <a:ext cx="679831" cy="61479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35"/>
            <p:cNvSpPr/>
            <p:nvPr/>
          </p:nvSpPr>
          <p:spPr>
            <a:xfrm>
              <a:off x="4608566" y="3666155"/>
              <a:ext cx="679831" cy="61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35"/>
            <p:cNvSpPr/>
            <p:nvPr/>
          </p:nvSpPr>
          <p:spPr>
            <a:xfrm>
              <a:off x="4537287" y="4053738"/>
              <a:ext cx="647755" cy="588057"/>
            </a:xfrm>
            <a:custGeom>
              <a:avLst/>
              <a:gdLst/>
              <a:ahLst/>
              <a:cxnLst/>
              <a:rect l="l" t="t" r="r" b="b"/>
              <a:pathLst>
                <a:path w="445" h="404" extrusionOk="0">
                  <a:moveTo>
                    <a:pt x="445" y="404"/>
                  </a:moveTo>
                  <a:cubicBezTo>
                    <a:pt x="403" y="404"/>
                    <a:pt x="403" y="404"/>
                    <a:pt x="403" y="404"/>
                  </a:cubicBezTo>
                  <a:cubicBezTo>
                    <a:pt x="403" y="300"/>
                    <a:pt x="403" y="300"/>
                    <a:pt x="403" y="300"/>
                  </a:cubicBezTo>
                  <a:cubicBezTo>
                    <a:pt x="403" y="274"/>
                    <a:pt x="383" y="254"/>
                    <a:pt x="358" y="254"/>
                  </a:cubicBezTo>
                  <a:cubicBezTo>
                    <a:pt x="88" y="254"/>
                    <a:pt x="88" y="254"/>
                    <a:pt x="88" y="254"/>
                  </a:cubicBezTo>
                  <a:cubicBezTo>
                    <a:pt x="39" y="254"/>
                    <a:pt x="0" y="214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66"/>
                    <a:pt x="42" y="166"/>
                    <a:pt x="42" y="166"/>
                  </a:cubicBezTo>
                  <a:cubicBezTo>
                    <a:pt x="42" y="191"/>
                    <a:pt x="63" y="212"/>
                    <a:pt x="88" y="212"/>
                  </a:cubicBezTo>
                  <a:cubicBezTo>
                    <a:pt x="358" y="212"/>
                    <a:pt x="358" y="212"/>
                    <a:pt x="358" y="212"/>
                  </a:cubicBezTo>
                  <a:cubicBezTo>
                    <a:pt x="406" y="212"/>
                    <a:pt x="445" y="251"/>
                    <a:pt x="445" y="300"/>
                  </a:cubicBezTo>
                  <a:lnTo>
                    <a:pt x="445" y="404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35"/>
            <p:cNvSpPr/>
            <p:nvPr/>
          </p:nvSpPr>
          <p:spPr>
            <a:xfrm>
              <a:off x="3762121" y="3806041"/>
              <a:ext cx="419659" cy="1218883"/>
            </a:xfrm>
            <a:custGeom>
              <a:avLst/>
              <a:gdLst/>
              <a:ahLst/>
              <a:cxnLst/>
              <a:rect l="l" t="t" r="r" b="b"/>
              <a:pathLst>
                <a:path w="288" h="837" extrusionOk="0">
                  <a:moveTo>
                    <a:pt x="42" y="837"/>
                  </a:moveTo>
                  <a:cubicBezTo>
                    <a:pt x="0" y="837"/>
                    <a:pt x="0" y="837"/>
                    <a:pt x="0" y="837"/>
                  </a:cubicBezTo>
                  <a:cubicBezTo>
                    <a:pt x="0" y="598"/>
                    <a:pt x="0" y="598"/>
                    <a:pt x="0" y="598"/>
                  </a:cubicBezTo>
                  <a:cubicBezTo>
                    <a:pt x="0" y="549"/>
                    <a:pt x="40" y="510"/>
                    <a:pt x="88" y="510"/>
                  </a:cubicBezTo>
                  <a:cubicBezTo>
                    <a:pt x="201" y="510"/>
                    <a:pt x="201" y="510"/>
                    <a:pt x="201" y="510"/>
                  </a:cubicBezTo>
                  <a:cubicBezTo>
                    <a:pt x="226" y="510"/>
                    <a:pt x="246" y="489"/>
                    <a:pt x="246" y="464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88" y="464"/>
                    <a:pt x="288" y="464"/>
                    <a:pt x="288" y="464"/>
                  </a:cubicBezTo>
                  <a:cubicBezTo>
                    <a:pt x="288" y="513"/>
                    <a:pt x="249" y="552"/>
                    <a:pt x="201" y="552"/>
                  </a:cubicBezTo>
                  <a:cubicBezTo>
                    <a:pt x="88" y="552"/>
                    <a:pt x="88" y="552"/>
                    <a:pt x="88" y="552"/>
                  </a:cubicBezTo>
                  <a:cubicBezTo>
                    <a:pt x="63" y="552"/>
                    <a:pt x="42" y="573"/>
                    <a:pt x="42" y="598"/>
                  </a:cubicBezTo>
                  <a:cubicBezTo>
                    <a:pt x="42" y="837"/>
                    <a:pt x="42" y="837"/>
                    <a:pt x="42" y="837"/>
                  </a:cubicBezTo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35"/>
            <p:cNvSpPr/>
            <p:nvPr/>
          </p:nvSpPr>
          <p:spPr>
            <a:xfrm>
              <a:off x="1334160" y="5741284"/>
              <a:ext cx="1687545" cy="245915"/>
            </a:xfrm>
            <a:prstGeom prst="ellipse">
              <a:avLst/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35"/>
            <p:cNvSpPr/>
            <p:nvPr/>
          </p:nvSpPr>
          <p:spPr>
            <a:xfrm>
              <a:off x="1288717" y="2637948"/>
              <a:ext cx="1637651" cy="1354313"/>
            </a:xfrm>
            <a:custGeom>
              <a:avLst/>
              <a:gdLst/>
              <a:ahLst/>
              <a:cxnLst/>
              <a:rect l="l" t="t" r="r" b="b"/>
              <a:pathLst>
                <a:path w="1125" h="930" extrusionOk="0">
                  <a:moveTo>
                    <a:pt x="94" y="930"/>
                  </a:moveTo>
                  <a:cubicBezTo>
                    <a:pt x="94" y="930"/>
                    <a:pt x="0" y="146"/>
                    <a:pt x="495" y="82"/>
                  </a:cubicBezTo>
                  <a:cubicBezTo>
                    <a:pt x="1125" y="0"/>
                    <a:pt x="1011" y="925"/>
                    <a:pt x="1011" y="925"/>
                  </a:cubicBezTo>
                  <a:lnTo>
                    <a:pt x="94" y="930"/>
                  </a:lnTo>
                  <a:close/>
                </a:path>
              </a:pathLst>
            </a:custGeom>
            <a:solidFill>
              <a:srgbClr val="FD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35"/>
            <p:cNvSpPr/>
            <p:nvPr/>
          </p:nvSpPr>
          <p:spPr>
            <a:xfrm>
              <a:off x="1531959" y="4926913"/>
              <a:ext cx="1390844" cy="1023755"/>
            </a:xfrm>
            <a:custGeom>
              <a:avLst/>
              <a:gdLst/>
              <a:ahLst/>
              <a:cxnLst/>
              <a:rect l="l" t="t" r="r" b="b"/>
              <a:pathLst>
                <a:path w="955" h="703" extrusionOk="0">
                  <a:moveTo>
                    <a:pt x="817" y="49"/>
                  </a:moveTo>
                  <a:cubicBezTo>
                    <a:pt x="805" y="329"/>
                    <a:pt x="805" y="329"/>
                    <a:pt x="805" y="329"/>
                  </a:cubicBezTo>
                  <a:cubicBezTo>
                    <a:pt x="757" y="558"/>
                    <a:pt x="757" y="558"/>
                    <a:pt x="757" y="558"/>
                  </a:cubicBezTo>
                  <a:cubicBezTo>
                    <a:pt x="757" y="558"/>
                    <a:pt x="861" y="500"/>
                    <a:pt x="900" y="580"/>
                  </a:cubicBezTo>
                  <a:cubicBezTo>
                    <a:pt x="955" y="694"/>
                    <a:pt x="685" y="617"/>
                    <a:pt x="685" y="617"/>
                  </a:cubicBezTo>
                  <a:cubicBezTo>
                    <a:pt x="731" y="317"/>
                    <a:pt x="731" y="317"/>
                    <a:pt x="731" y="317"/>
                  </a:cubicBezTo>
                  <a:cubicBezTo>
                    <a:pt x="715" y="138"/>
                    <a:pt x="715" y="138"/>
                    <a:pt x="715" y="138"/>
                  </a:cubicBezTo>
                  <a:cubicBezTo>
                    <a:pt x="715" y="138"/>
                    <a:pt x="484" y="206"/>
                    <a:pt x="130" y="165"/>
                  </a:cubicBezTo>
                  <a:cubicBezTo>
                    <a:pt x="124" y="339"/>
                    <a:pt x="124" y="339"/>
                    <a:pt x="124" y="339"/>
                  </a:cubicBezTo>
                  <a:cubicBezTo>
                    <a:pt x="67" y="605"/>
                    <a:pt x="67" y="605"/>
                    <a:pt x="67" y="605"/>
                  </a:cubicBezTo>
                  <a:cubicBezTo>
                    <a:pt x="67" y="605"/>
                    <a:pt x="133" y="510"/>
                    <a:pt x="206" y="593"/>
                  </a:cubicBezTo>
                  <a:cubicBezTo>
                    <a:pt x="304" y="703"/>
                    <a:pt x="2" y="634"/>
                    <a:pt x="2" y="634"/>
                  </a:cubicBezTo>
                  <a:cubicBezTo>
                    <a:pt x="41" y="333"/>
                    <a:pt x="41" y="333"/>
                    <a:pt x="41" y="33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306" y="0"/>
                    <a:pt x="817" y="49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35"/>
            <p:cNvSpPr/>
            <p:nvPr/>
          </p:nvSpPr>
          <p:spPr>
            <a:xfrm>
              <a:off x="1390291" y="3939689"/>
              <a:ext cx="1389063" cy="1140475"/>
            </a:xfrm>
            <a:custGeom>
              <a:avLst/>
              <a:gdLst/>
              <a:ahLst/>
              <a:cxnLst/>
              <a:rect l="l" t="t" r="r" b="b"/>
              <a:pathLst>
                <a:path w="954" h="783" extrusionOk="0">
                  <a:moveTo>
                    <a:pt x="305" y="12"/>
                  </a:moveTo>
                  <a:cubicBezTo>
                    <a:pt x="600" y="380"/>
                    <a:pt x="600" y="380"/>
                    <a:pt x="600" y="380"/>
                  </a:cubicBezTo>
                  <a:cubicBezTo>
                    <a:pt x="872" y="1"/>
                    <a:pt x="872" y="1"/>
                    <a:pt x="872" y="1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14" y="727"/>
                    <a:pt x="914" y="727"/>
                    <a:pt x="914" y="727"/>
                  </a:cubicBezTo>
                  <a:cubicBezTo>
                    <a:pt x="914" y="727"/>
                    <a:pt x="838" y="754"/>
                    <a:pt x="674" y="770"/>
                  </a:cubicBezTo>
                  <a:cubicBezTo>
                    <a:pt x="605" y="778"/>
                    <a:pt x="500" y="781"/>
                    <a:pt x="500" y="781"/>
                  </a:cubicBezTo>
                  <a:cubicBezTo>
                    <a:pt x="393" y="783"/>
                    <a:pt x="248" y="779"/>
                    <a:pt x="97" y="767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305" y="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35"/>
            <p:cNvSpPr/>
            <p:nvPr/>
          </p:nvSpPr>
          <p:spPr>
            <a:xfrm>
              <a:off x="1834898" y="3941473"/>
              <a:ext cx="825063" cy="551527"/>
            </a:xfrm>
            <a:custGeom>
              <a:avLst/>
              <a:gdLst/>
              <a:ahLst/>
              <a:cxnLst/>
              <a:rect l="l" t="t" r="r" b="b"/>
              <a:pathLst>
                <a:path w="926" h="619" extrusionOk="0">
                  <a:moveTo>
                    <a:pt x="926" y="0"/>
                  </a:moveTo>
                  <a:lnTo>
                    <a:pt x="482" y="619"/>
                  </a:lnTo>
                  <a:lnTo>
                    <a:pt x="0" y="18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35"/>
            <p:cNvSpPr/>
            <p:nvPr/>
          </p:nvSpPr>
          <p:spPr>
            <a:xfrm>
              <a:off x="2264357" y="3941473"/>
              <a:ext cx="404512" cy="551527"/>
            </a:xfrm>
            <a:custGeom>
              <a:avLst/>
              <a:gdLst/>
              <a:ahLst/>
              <a:cxnLst/>
              <a:rect l="l" t="t" r="r" b="b"/>
              <a:pathLst>
                <a:path w="454" h="619" extrusionOk="0">
                  <a:moveTo>
                    <a:pt x="444" y="0"/>
                  </a:moveTo>
                  <a:lnTo>
                    <a:pt x="454" y="262"/>
                  </a:lnTo>
                  <a:lnTo>
                    <a:pt x="307" y="294"/>
                  </a:lnTo>
                  <a:lnTo>
                    <a:pt x="330" y="494"/>
                  </a:lnTo>
                  <a:lnTo>
                    <a:pt x="0" y="61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35"/>
            <p:cNvSpPr/>
            <p:nvPr/>
          </p:nvSpPr>
          <p:spPr>
            <a:xfrm>
              <a:off x="1834899" y="3957511"/>
              <a:ext cx="429460" cy="535488"/>
            </a:xfrm>
            <a:custGeom>
              <a:avLst/>
              <a:gdLst/>
              <a:ahLst/>
              <a:cxnLst/>
              <a:rect l="l" t="t" r="r" b="b"/>
              <a:pathLst>
                <a:path w="482" h="601" extrusionOk="0">
                  <a:moveTo>
                    <a:pt x="482" y="601"/>
                  </a:moveTo>
                  <a:lnTo>
                    <a:pt x="157" y="449"/>
                  </a:lnTo>
                  <a:lnTo>
                    <a:pt x="165" y="304"/>
                  </a:lnTo>
                  <a:lnTo>
                    <a:pt x="10" y="250"/>
                  </a:lnTo>
                  <a:lnTo>
                    <a:pt x="0" y="0"/>
                  </a:lnTo>
                  <a:lnTo>
                    <a:pt x="482" y="601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35"/>
            <p:cNvSpPr/>
            <p:nvPr/>
          </p:nvSpPr>
          <p:spPr>
            <a:xfrm>
              <a:off x="2166348" y="3994042"/>
              <a:ext cx="208493" cy="498957"/>
            </a:xfrm>
            <a:custGeom>
              <a:avLst/>
              <a:gdLst/>
              <a:ahLst/>
              <a:cxnLst/>
              <a:rect l="l" t="t" r="r" b="b"/>
              <a:pathLst>
                <a:path w="234" h="560" extrusionOk="0">
                  <a:moveTo>
                    <a:pt x="234" y="75"/>
                  </a:moveTo>
                  <a:lnTo>
                    <a:pt x="183" y="3"/>
                  </a:lnTo>
                  <a:lnTo>
                    <a:pt x="58" y="0"/>
                  </a:lnTo>
                  <a:lnTo>
                    <a:pt x="14" y="88"/>
                  </a:lnTo>
                  <a:lnTo>
                    <a:pt x="64" y="147"/>
                  </a:lnTo>
                  <a:lnTo>
                    <a:pt x="0" y="425"/>
                  </a:lnTo>
                  <a:lnTo>
                    <a:pt x="110" y="560"/>
                  </a:lnTo>
                  <a:lnTo>
                    <a:pt x="228" y="395"/>
                  </a:lnTo>
                  <a:lnTo>
                    <a:pt x="177" y="149"/>
                  </a:lnTo>
                  <a:lnTo>
                    <a:pt x="234" y="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35"/>
            <p:cNvSpPr/>
            <p:nvPr/>
          </p:nvSpPr>
          <p:spPr>
            <a:xfrm>
              <a:off x="2226045" y="4536657"/>
              <a:ext cx="83755" cy="8375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3" y="35"/>
                  </a:moveTo>
                  <a:cubicBezTo>
                    <a:pt x="6" y="49"/>
                    <a:pt x="20" y="57"/>
                    <a:pt x="34" y="54"/>
                  </a:cubicBezTo>
                  <a:cubicBezTo>
                    <a:pt x="48" y="51"/>
                    <a:pt x="57" y="37"/>
                    <a:pt x="54" y="23"/>
                  </a:cubicBezTo>
                  <a:cubicBezTo>
                    <a:pt x="50" y="9"/>
                    <a:pt x="36" y="0"/>
                    <a:pt x="22" y="4"/>
                  </a:cubicBezTo>
                  <a:cubicBezTo>
                    <a:pt x="8" y="7"/>
                    <a:pt x="0" y="21"/>
                    <a:pt x="3" y="35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35"/>
            <p:cNvSpPr/>
            <p:nvPr/>
          </p:nvSpPr>
          <p:spPr>
            <a:xfrm>
              <a:off x="2222482" y="4710402"/>
              <a:ext cx="82863" cy="82863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3" y="35"/>
                  </a:moveTo>
                  <a:cubicBezTo>
                    <a:pt x="7" y="49"/>
                    <a:pt x="21" y="57"/>
                    <a:pt x="35" y="54"/>
                  </a:cubicBezTo>
                  <a:cubicBezTo>
                    <a:pt x="49" y="51"/>
                    <a:pt x="57" y="37"/>
                    <a:pt x="54" y="23"/>
                  </a:cubicBezTo>
                  <a:cubicBezTo>
                    <a:pt x="51" y="9"/>
                    <a:pt x="37" y="0"/>
                    <a:pt x="23" y="3"/>
                  </a:cubicBezTo>
                  <a:cubicBezTo>
                    <a:pt x="9" y="7"/>
                    <a:pt x="0" y="21"/>
                    <a:pt x="3" y="35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35"/>
            <p:cNvSpPr/>
            <p:nvPr/>
          </p:nvSpPr>
          <p:spPr>
            <a:xfrm>
              <a:off x="1033893" y="2307387"/>
              <a:ext cx="2059091" cy="1642996"/>
            </a:xfrm>
            <a:custGeom>
              <a:avLst/>
              <a:gdLst/>
              <a:ahLst/>
              <a:cxnLst/>
              <a:rect l="l" t="t" r="r" b="b"/>
              <a:pathLst>
                <a:path w="1414" h="1128" extrusionOk="0">
                  <a:moveTo>
                    <a:pt x="1261" y="82"/>
                  </a:moveTo>
                  <a:cubicBezTo>
                    <a:pt x="1261" y="82"/>
                    <a:pt x="1414" y="668"/>
                    <a:pt x="480" y="542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1" y="732"/>
                    <a:pt x="381" y="641"/>
                    <a:pt x="361" y="732"/>
                  </a:cubicBezTo>
                  <a:cubicBezTo>
                    <a:pt x="337" y="836"/>
                    <a:pt x="437" y="806"/>
                    <a:pt x="437" y="806"/>
                  </a:cubicBezTo>
                  <a:cubicBezTo>
                    <a:pt x="437" y="806"/>
                    <a:pt x="348" y="1033"/>
                    <a:pt x="255" y="1123"/>
                  </a:cubicBezTo>
                  <a:cubicBezTo>
                    <a:pt x="250" y="1128"/>
                    <a:pt x="0" y="162"/>
                    <a:pt x="361" y="277"/>
                  </a:cubicBezTo>
                  <a:cubicBezTo>
                    <a:pt x="361" y="277"/>
                    <a:pt x="379" y="82"/>
                    <a:pt x="644" y="48"/>
                  </a:cubicBezTo>
                  <a:cubicBezTo>
                    <a:pt x="1013" y="0"/>
                    <a:pt x="1028" y="345"/>
                    <a:pt x="1261" y="82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35"/>
            <p:cNvSpPr/>
            <p:nvPr/>
          </p:nvSpPr>
          <p:spPr>
            <a:xfrm>
              <a:off x="2504926" y="3298174"/>
              <a:ext cx="94447" cy="184436"/>
            </a:xfrm>
            <a:custGeom>
              <a:avLst/>
              <a:gdLst/>
              <a:ahLst/>
              <a:cxnLst/>
              <a:rect l="l" t="t" r="r" b="b"/>
              <a:pathLst>
                <a:path w="65" h="127" extrusionOk="0">
                  <a:moveTo>
                    <a:pt x="1" y="64"/>
                  </a:moveTo>
                  <a:cubicBezTo>
                    <a:pt x="2" y="105"/>
                    <a:pt x="17" y="127"/>
                    <a:pt x="34" y="127"/>
                  </a:cubicBezTo>
                  <a:cubicBezTo>
                    <a:pt x="51" y="126"/>
                    <a:pt x="65" y="104"/>
                    <a:pt x="64" y="63"/>
                  </a:cubicBezTo>
                  <a:cubicBezTo>
                    <a:pt x="63" y="22"/>
                    <a:pt x="48" y="0"/>
                    <a:pt x="31" y="0"/>
                  </a:cubicBezTo>
                  <a:cubicBezTo>
                    <a:pt x="14" y="1"/>
                    <a:pt x="0" y="23"/>
                    <a:pt x="1" y="64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35"/>
            <p:cNvSpPr/>
            <p:nvPr/>
          </p:nvSpPr>
          <p:spPr>
            <a:xfrm>
              <a:off x="1917761" y="3321339"/>
              <a:ext cx="94447" cy="184436"/>
            </a:xfrm>
            <a:custGeom>
              <a:avLst/>
              <a:gdLst/>
              <a:ahLst/>
              <a:cxnLst/>
              <a:rect l="l" t="t" r="r" b="b"/>
              <a:pathLst>
                <a:path w="65" h="127" extrusionOk="0">
                  <a:moveTo>
                    <a:pt x="1" y="64"/>
                  </a:moveTo>
                  <a:cubicBezTo>
                    <a:pt x="2" y="105"/>
                    <a:pt x="17" y="127"/>
                    <a:pt x="34" y="126"/>
                  </a:cubicBezTo>
                  <a:cubicBezTo>
                    <a:pt x="51" y="126"/>
                    <a:pt x="65" y="103"/>
                    <a:pt x="64" y="62"/>
                  </a:cubicBezTo>
                  <a:cubicBezTo>
                    <a:pt x="63" y="22"/>
                    <a:pt x="48" y="0"/>
                    <a:pt x="31" y="0"/>
                  </a:cubicBezTo>
                  <a:cubicBezTo>
                    <a:pt x="14" y="0"/>
                    <a:pt x="0" y="23"/>
                    <a:pt x="1" y="64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35"/>
            <p:cNvSpPr/>
            <p:nvPr/>
          </p:nvSpPr>
          <p:spPr>
            <a:xfrm>
              <a:off x="2055864" y="3642990"/>
              <a:ext cx="431243" cy="220967"/>
            </a:xfrm>
            <a:custGeom>
              <a:avLst/>
              <a:gdLst/>
              <a:ahLst/>
              <a:cxnLst/>
              <a:rect l="l" t="t" r="r" b="b"/>
              <a:pathLst>
                <a:path w="296" h="152" extrusionOk="0">
                  <a:moveTo>
                    <a:pt x="294" y="0"/>
                  </a:moveTo>
                  <a:cubicBezTo>
                    <a:pt x="296" y="81"/>
                    <a:pt x="231" y="148"/>
                    <a:pt x="150" y="150"/>
                  </a:cubicBezTo>
                  <a:cubicBezTo>
                    <a:pt x="69" y="152"/>
                    <a:pt x="2" y="87"/>
                    <a:pt x="0" y="6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35"/>
            <p:cNvSpPr/>
            <p:nvPr/>
          </p:nvSpPr>
          <p:spPr>
            <a:xfrm>
              <a:off x="3605306" y="4132146"/>
              <a:ext cx="282447" cy="249479"/>
            </a:xfrm>
            <a:custGeom>
              <a:avLst/>
              <a:gdLst/>
              <a:ahLst/>
              <a:cxnLst/>
              <a:rect l="l" t="t" r="r" b="b"/>
              <a:pathLst>
                <a:path w="194" h="171" extrusionOk="0">
                  <a:moveTo>
                    <a:pt x="168" y="118"/>
                  </a:moveTo>
                  <a:cubicBezTo>
                    <a:pt x="168" y="118"/>
                    <a:pt x="194" y="115"/>
                    <a:pt x="193" y="105"/>
                  </a:cubicBezTo>
                  <a:cubicBezTo>
                    <a:pt x="192" y="95"/>
                    <a:pt x="183" y="92"/>
                    <a:pt x="176" y="92"/>
                  </a:cubicBezTo>
                  <a:cubicBezTo>
                    <a:pt x="174" y="92"/>
                    <a:pt x="173" y="92"/>
                    <a:pt x="172" y="92"/>
                  </a:cubicBezTo>
                  <a:cubicBezTo>
                    <a:pt x="173" y="92"/>
                    <a:pt x="174" y="92"/>
                    <a:pt x="176" y="92"/>
                  </a:cubicBezTo>
                  <a:cubicBezTo>
                    <a:pt x="183" y="91"/>
                    <a:pt x="194" y="89"/>
                    <a:pt x="194" y="77"/>
                  </a:cubicBezTo>
                  <a:cubicBezTo>
                    <a:pt x="194" y="62"/>
                    <a:pt x="175" y="59"/>
                    <a:pt x="168" y="59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74" y="58"/>
                    <a:pt x="191" y="56"/>
                    <a:pt x="191" y="44"/>
                  </a:cubicBezTo>
                  <a:cubicBezTo>
                    <a:pt x="191" y="31"/>
                    <a:pt x="174" y="30"/>
                    <a:pt x="167" y="30"/>
                  </a:cubicBezTo>
                  <a:cubicBezTo>
                    <a:pt x="174" y="29"/>
                    <a:pt x="193" y="27"/>
                    <a:pt x="193" y="12"/>
                  </a:cubicBezTo>
                  <a:cubicBezTo>
                    <a:pt x="192" y="0"/>
                    <a:pt x="166" y="3"/>
                    <a:pt x="166" y="3"/>
                  </a:cubicBezTo>
                  <a:cubicBezTo>
                    <a:pt x="116" y="7"/>
                    <a:pt x="43" y="52"/>
                    <a:pt x="0" y="70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107" y="140"/>
                    <a:pt x="128" y="122"/>
                    <a:pt x="168" y="118"/>
                  </a:cubicBezTo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35"/>
            <p:cNvSpPr/>
            <p:nvPr/>
          </p:nvSpPr>
          <p:spPr>
            <a:xfrm>
              <a:off x="3623126" y="4198079"/>
              <a:ext cx="119393" cy="186219"/>
            </a:xfrm>
            <a:custGeom>
              <a:avLst/>
              <a:gdLst/>
              <a:ahLst/>
              <a:cxnLst/>
              <a:rect l="l" t="t" r="r" b="b"/>
              <a:pathLst>
                <a:path w="134" h="209" extrusionOk="0">
                  <a:moveTo>
                    <a:pt x="0" y="23"/>
                  </a:moveTo>
                  <a:lnTo>
                    <a:pt x="50" y="0"/>
                  </a:lnTo>
                  <a:lnTo>
                    <a:pt x="134" y="188"/>
                  </a:lnTo>
                  <a:lnTo>
                    <a:pt x="85" y="20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35"/>
            <p:cNvSpPr/>
            <p:nvPr/>
          </p:nvSpPr>
          <p:spPr>
            <a:xfrm>
              <a:off x="3623126" y="4198079"/>
              <a:ext cx="119393" cy="186219"/>
            </a:xfrm>
            <a:custGeom>
              <a:avLst/>
              <a:gdLst/>
              <a:ahLst/>
              <a:cxnLst/>
              <a:rect l="l" t="t" r="r" b="b"/>
              <a:pathLst>
                <a:path w="134" h="209" extrusionOk="0">
                  <a:moveTo>
                    <a:pt x="0" y="23"/>
                  </a:moveTo>
                  <a:lnTo>
                    <a:pt x="50" y="0"/>
                  </a:lnTo>
                  <a:lnTo>
                    <a:pt x="134" y="188"/>
                  </a:lnTo>
                  <a:lnTo>
                    <a:pt x="85" y="209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35"/>
            <p:cNvSpPr/>
            <p:nvPr/>
          </p:nvSpPr>
          <p:spPr>
            <a:xfrm>
              <a:off x="2714311" y="3939690"/>
              <a:ext cx="1001479" cy="725271"/>
            </a:xfrm>
            <a:custGeom>
              <a:avLst/>
              <a:gdLst/>
              <a:ahLst/>
              <a:cxnLst/>
              <a:rect l="l" t="t" r="r" b="b"/>
              <a:pathLst>
                <a:path w="688" h="498" extrusionOk="0">
                  <a:moveTo>
                    <a:pt x="0" y="132"/>
                  </a:moveTo>
                  <a:cubicBezTo>
                    <a:pt x="177" y="417"/>
                    <a:pt x="301" y="498"/>
                    <a:pt x="688" y="307"/>
                  </a:cubicBezTo>
                  <a:cubicBezTo>
                    <a:pt x="635" y="180"/>
                    <a:pt x="635" y="180"/>
                    <a:pt x="635" y="180"/>
                  </a:cubicBezTo>
                  <a:cubicBezTo>
                    <a:pt x="505" y="253"/>
                    <a:pt x="248" y="426"/>
                    <a:pt x="45" y="0"/>
                  </a:cubicBezTo>
                  <a:cubicBezTo>
                    <a:pt x="0" y="132"/>
                    <a:pt x="0" y="132"/>
                    <a:pt x="0" y="13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35"/>
            <p:cNvSpPr/>
            <p:nvPr/>
          </p:nvSpPr>
          <p:spPr>
            <a:xfrm>
              <a:off x="3545610" y="4398554"/>
              <a:ext cx="37423" cy="38313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19" y="23"/>
                  </a:moveTo>
                  <a:cubicBezTo>
                    <a:pt x="25" y="19"/>
                    <a:pt x="26" y="12"/>
                    <a:pt x="23" y="7"/>
                  </a:cubicBezTo>
                  <a:cubicBezTo>
                    <a:pt x="20" y="2"/>
                    <a:pt x="13" y="0"/>
                    <a:pt x="7" y="4"/>
                  </a:cubicBezTo>
                  <a:cubicBezTo>
                    <a:pt x="2" y="7"/>
                    <a:pt x="0" y="14"/>
                    <a:pt x="4" y="19"/>
                  </a:cubicBezTo>
                  <a:cubicBezTo>
                    <a:pt x="7" y="25"/>
                    <a:pt x="14" y="26"/>
                    <a:pt x="19" y="23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35"/>
            <p:cNvSpPr/>
            <p:nvPr/>
          </p:nvSpPr>
          <p:spPr>
            <a:xfrm>
              <a:off x="3599070" y="4377170"/>
              <a:ext cx="38313" cy="37423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19" y="22"/>
                  </a:moveTo>
                  <a:cubicBezTo>
                    <a:pt x="24" y="19"/>
                    <a:pt x="26" y="12"/>
                    <a:pt x="22" y="7"/>
                  </a:cubicBezTo>
                  <a:cubicBezTo>
                    <a:pt x="19" y="1"/>
                    <a:pt x="12" y="0"/>
                    <a:pt x="7" y="3"/>
                  </a:cubicBezTo>
                  <a:cubicBezTo>
                    <a:pt x="2" y="7"/>
                    <a:pt x="0" y="14"/>
                    <a:pt x="3" y="19"/>
                  </a:cubicBezTo>
                  <a:cubicBezTo>
                    <a:pt x="7" y="24"/>
                    <a:pt x="14" y="26"/>
                    <a:pt x="19" y="22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35"/>
            <p:cNvSpPr/>
            <p:nvPr/>
          </p:nvSpPr>
          <p:spPr>
            <a:xfrm>
              <a:off x="3651637" y="4354896"/>
              <a:ext cx="36531" cy="3831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19" y="23"/>
                  </a:moveTo>
                  <a:cubicBezTo>
                    <a:pt x="24" y="19"/>
                    <a:pt x="25" y="12"/>
                    <a:pt x="22" y="7"/>
                  </a:cubicBezTo>
                  <a:cubicBezTo>
                    <a:pt x="19" y="2"/>
                    <a:pt x="12" y="0"/>
                    <a:pt x="6" y="4"/>
                  </a:cubicBezTo>
                  <a:cubicBezTo>
                    <a:pt x="1" y="7"/>
                    <a:pt x="0" y="14"/>
                    <a:pt x="3" y="19"/>
                  </a:cubicBezTo>
                  <a:cubicBezTo>
                    <a:pt x="6" y="24"/>
                    <a:pt x="13" y="26"/>
                    <a:pt x="19" y="23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35"/>
            <p:cNvSpPr/>
            <p:nvPr/>
          </p:nvSpPr>
          <p:spPr>
            <a:xfrm>
              <a:off x="3458293" y="4202534"/>
              <a:ext cx="183545" cy="94447"/>
            </a:xfrm>
            <a:custGeom>
              <a:avLst/>
              <a:gdLst/>
              <a:ahLst/>
              <a:cxnLst/>
              <a:rect l="l" t="t" r="r" b="b"/>
              <a:pathLst>
                <a:path w="126" h="65" extrusionOk="0">
                  <a:moveTo>
                    <a:pt x="124" y="0"/>
                  </a:moveTo>
                  <a:cubicBezTo>
                    <a:pt x="90" y="19"/>
                    <a:pt x="48" y="4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48" y="45"/>
                    <a:pt x="90" y="19"/>
                    <a:pt x="124" y="0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4" y="0"/>
                    <a:pt x="124" y="0"/>
                    <a:pt x="1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35"/>
            <p:cNvSpPr/>
            <p:nvPr/>
          </p:nvSpPr>
          <p:spPr>
            <a:xfrm>
              <a:off x="3641837" y="4198081"/>
              <a:ext cx="87319" cy="140777"/>
            </a:xfrm>
            <a:custGeom>
              <a:avLst/>
              <a:gdLst/>
              <a:ahLst/>
              <a:cxnLst/>
              <a:rect l="l" t="t" r="r" b="b"/>
              <a:pathLst>
                <a:path w="98" h="158" extrusionOk="0">
                  <a:moveTo>
                    <a:pt x="29" y="0"/>
                  </a:moveTo>
                  <a:lnTo>
                    <a:pt x="29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57" y="152"/>
                  </a:lnTo>
                  <a:lnTo>
                    <a:pt x="98" y="158"/>
                  </a:lnTo>
                  <a:lnTo>
                    <a:pt x="31" y="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35"/>
            <p:cNvSpPr/>
            <p:nvPr/>
          </p:nvSpPr>
          <p:spPr>
            <a:xfrm>
              <a:off x="1155959" y="4818213"/>
              <a:ext cx="268191" cy="298483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69" y="183"/>
                  </a:moveTo>
                  <a:cubicBezTo>
                    <a:pt x="69" y="183"/>
                    <a:pt x="84" y="205"/>
                    <a:pt x="93" y="199"/>
                  </a:cubicBezTo>
                  <a:cubicBezTo>
                    <a:pt x="100" y="194"/>
                    <a:pt x="99" y="185"/>
                    <a:pt x="96" y="178"/>
                  </a:cubicBezTo>
                  <a:cubicBezTo>
                    <a:pt x="95" y="177"/>
                    <a:pt x="95" y="176"/>
                    <a:pt x="94" y="175"/>
                  </a:cubicBezTo>
                  <a:cubicBezTo>
                    <a:pt x="95" y="176"/>
                    <a:pt x="95" y="177"/>
                    <a:pt x="96" y="178"/>
                  </a:cubicBezTo>
                  <a:cubicBezTo>
                    <a:pt x="100" y="184"/>
                    <a:pt x="107" y="192"/>
                    <a:pt x="117" y="187"/>
                  </a:cubicBezTo>
                  <a:cubicBezTo>
                    <a:pt x="130" y="180"/>
                    <a:pt x="124" y="161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5" y="161"/>
                    <a:pt x="134" y="175"/>
                    <a:pt x="146" y="169"/>
                  </a:cubicBezTo>
                  <a:cubicBezTo>
                    <a:pt x="157" y="162"/>
                    <a:pt x="150" y="146"/>
                    <a:pt x="146" y="140"/>
                  </a:cubicBezTo>
                  <a:cubicBezTo>
                    <a:pt x="150" y="147"/>
                    <a:pt x="161" y="163"/>
                    <a:pt x="174" y="155"/>
                  </a:cubicBezTo>
                  <a:cubicBezTo>
                    <a:pt x="184" y="149"/>
                    <a:pt x="169" y="127"/>
                    <a:pt x="169" y="127"/>
                  </a:cubicBezTo>
                  <a:cubicBezTo>
                    <a:pt x="142" y="85"/>
                    <a:pt x="118" y="42"/>
                    <a:pt x="99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1" y="123"/>
                    <a:pt x="62" y="172"/>
                    <a:pt x="69" y="183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35"/>
            <p:cNvSpPr/>
            <p:nvPr/>
          </p:nvSpPr>
          <p:spPr>
            <a:xfrm>
              <a:off x="1153287" y="4844051"/>
              <a:ext cx="181763" cy="121175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83" y="0"/>
                  </a:moveTo>
                  <a:lnTo>
                    <a:pt x="204" y="40"/>
                  </a:lnTo>
                  <a:lnTo>
                    <a:pt x="20" y="136"/>
                  </a:lnTo>
                  <a:lnTo>
                    <a:pt x="0" y="9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35"/>
            <p:cNvSpPr/>
            <p:nvPr/>
          </p:nvSpPr>
          <p:spPr>
            <a:xfrm>
              <a:off x="767486" y="3971767"/>
              <a:ext cx="808133" cy="975640"/>
            </a:xfrm>
            <a:custGeom>
              <a:avLst/>
              <a:gdLst/>
              <a:ahLst/>
              <a:cxnLst/>
              <a:rect l="l" t="t" r="r" b="b"/>
              <a:pathLst>
                <a:path w="555" h="670" extrusionOk="0">
                  <a:moveTo>
                    <a:pt x="428" y="0"/>
                  </a:moveTo>
                  <a:cubicBezTo>
                    <a:pt x="428" y="0"/>
                    <a:pt x="0" y="253"/>
                    <a:pt x="264" y="670"/>
                  </a:cubicBezTo>
                  <a:cubicBezTo>
                    <a:pt x="389" y="609"/>
                    <a:pt x="389" y="609"/>
                    <a:pt x="389" y="609"/>
                  </a:cubicBezTo>
                  <a:cubicBezTo>
                    <a:pt x="389" y="609"/>
                    <a:pt x="129" y="246"/>
                    <a:pt x="555" y="53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35"/>
            <p:cNvSpPr/>
            <p:nvPr/>
          </p:nvSpPr>
          <p:spPr>
            <a:xfrm>
              <a:off x="1104281" y="4763862"/>
              <a:ext cx="35640" cy="3831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3" y="19"/>
                  </a:moveTo>
                  <a:cubicBezTo>
                    <a:pt x="7" y="24"/>
                    <a:pt x="14" y="26"/>
                    <a:pt x="19" y="22"/>
                  </a:cubicBezTo>
                  <a:cubicBezTo>
                    <a:pt x="24" y="19"/>
                    <a:pt x="25" y="11"/>
                    <a:pt x="22" y="6"/>
                  </a:cubicBezTo>
                  <a:cubicBezTo>
                    <a:pt x="18" y="1"/>
                    <a:pt x="11" y="0"/>
                    <a:pt x="6" y="4"/>
                  </a:cubicBezTo>
                  <a:cubicBezTo>
                    <a:pt x="1" y="7"/>
                    <a:pt x="0" y="14"/>
                    <a:pt x="3" y="19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35"/>
            <p:cNvSpPr/>
            <p:nvPr/>
          </p:nvSpPr>
          <p:spPr>
            <a:xfrm>
              <a:off x="1127447" y="4816432"/>
              <a:ext cx="37423" cy="38313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4" y="19"/>
                  </a:moveTo>
                  <a:cubicBezTo>
                    <a:pt x="8" y="24"/>
                    <a:pt x="15" y="26"/>
                    <a:pt x="20" y="22"/>
                  </a:cubicBezTo>
                  <a:cubicBezTo>
                    <a:pt x="25" y="18"/>
                    <a:pt x="26" y="11"/>
                    <a:pt x="23" y="6"/>
                  </a:cubicBezTo>
                  <a:cubicBezTo>
                    <a:pt x="19" y="1"/>
                    <a:pt x="12" y="0"/>
                    <a:pt x="7" y="3"/>
                  </a:cubicBezTo>
                  <a:cubicBezTo>
                    <a:pt x="2" y="7"/>
                    <a:pt x="0" y="14"/>
                    <a:pt x="4" y="19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35"/>
            <p:cNvSpPr/>
            <p:nvPr/>
          </p:nvSpPr>
          <p:spPr>
            <a:xfrm>
              <a:off x="1150614" y="4867217"/>
              <a:ext cx="37423" cy="38313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4" y="19"/>
                  </a:moveTo>
                  <a:cubicBezTo>
                    <a:pt x="8" y="24"/>
                    <a:pt x="15" y="26"/>
                    <a:pt x="20" y="22"/>
                  </a:cubicBezTo>
                  <a:cubicBezTo>
                    <a:pt x="25" y="18"/>
                    <a:pt x="26" y="11"/>
                    <a:pt x="23" y="6"/>
                  </a:cubicBezTo>
                  <a:cubicBezTo>
                    <a:pt x="19" y="1"/>
                    <a:pt x="12" y="0"/>
                    <a:pt x="7" y="3"/>
                  </a:cubicBezTo>
                  <a:cubicBezTo>
                    <a:pt x="2" y="7"/>
                    <a:pt x="0" y="14"/>
                    <a:pt x="4" y="19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35"/>
            <p:cNvSpPr/>
            <p:nvPr/>
          </p:nvSpPr>
          <p:spPr>
            <a:xfrm>
              <a:off x="3583031" y="3084333"/>
              <a:ext cx="1170768" cy="916835"/>
            </a:xfrm>
            <a:custGeom>
              <a:avLst/>
              <a:gdLst/>
              <a:ahLst/>
              <a:cxnLst/>
              <a:rect l="l" t="t" r="r" b="b"/>
              <a:pathLst>
                <a:path w="804" h="630" extrusionOk="0">
                  <a:moveTo>
                    <a:pt x="804" y="630"/>
                  </a:moveTo>
                  <a:cubicBezTo>
                    <a:pt x="536" y="619"/>
                    <a:pt x="268" y="608"/>
                    <a:pt x="0" y="597"/>
                  </a:cubicBezTo>
                  <a:cubicBezTo>
                    <a:pt x="0" y="436"/>
                    <a:pt x="0" y="275"/>
                    <a:pt x="0" y="113"/>
                  </a:cubicBezTo>
                  <a:cubicBezTo>
                    <a:pt x="0" y="96"/>
                    <a:pt x="15" y="80"/>
                    <a:pt x="33" y="78"/>
                  </a:cubicBezTo>
                  <a:cubicBezTo>
                    <a:pt x="279" y="53"/>
                    <a:pt x="525" y="27"/>
                    <a:pt x="770" y="2"/>
                  </a:cubicBezTo>
                  <a:cubicBezTo>
                    <a:pt x="789" y="0"/>
                    <a:pt x="804" y="15"/>
                    <a:pt x="804" y="37"/>
                  </a:cubicBezTo>
                  <a:cubicBezTo>
                    <a:pt x="804" y="235"/>
                    <a:pt x="804" y="432"/>
                    <a:pt x="804" y="630"/>
                  </a:cubicBezTo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35"/>
            <p:cNvSpPr/>
            <p:nvPr/>
          </p:nvSpPr>
          <p:spPr>
            <a:xfrm>
              <a:off x="3092983" y="3953057"/>
              <a:ext cx="1660816" cy="344815"/>
            </a:xfrm>
            <a:custGeom>
              <a:avLst/>
              <a:gdLst/>
              <a:ahLst/>
              <a:cxnLst/>
              <a:rect l="l" t="t" r="r" b="b"/>
              <a:pathLst>
                <a:path w="1141" h="237" extrusionOk="0">
                  <a:moveTo>
                    <a:pt x="1141" y="33"/>
                  </a:moveTo>
                  <a:cubicBezTo>
                    <a:pt x="873" y="22"/>
                    <a:pt x="605" y="11"/>
                    <a:pt x="337" y="0"/>
                  </a:cubicBezTo>
                  <a:cubicBezTo>
                    <a:pt x="225" y="60"/>
                    <a:pt x="113" y="113"/>
                    <a:pt x="0" y="161"/>
                  </a:cubicBezTo>
                  <a:cubicBezTo>
                    <a:pt x="269" y="186"/>
                    <a:pt x="537" y="211"/>
                    <a:pt x="805" y="237"/>
                  </a:cubicBezTo>
                  <a:cubicBezTo>
                    <a:pt x="917" y="175"/>
                    <a:pt x="1029" y="107"/>
                    <a:pt x="1141" y="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35"/>
            <p:cNvSpPr/>
            <p:nvPr/>
          </p:nvSpPr>
          <p:spPr>
            <a:xfrm>
              <a:off x="3336225" y="3975330"/>
              <a:ext cx="1340948" cy="270863"/>
            </a:xfrm>
            <a:custGeom>
              <a:avLst/>
              <a:gdLst/>
              <a:ahLst/>
              <a:cxnLst/>
              <a:rect l="l" t="t" r="r" b="b"/>
              <a:pathLst>
                <a:path w="1340948" h="270862" extrusionOk="0">
                  <a:moveTo>
                    <a:pt x="1080243" y="171962"/>
                  </a:moveTo>
                  <a:cubicBezTo>
                    <a:pt x="1100700" y="171962"/>
                    <a:pt x="1119696" y="173395"/>
                    <a:pt x="1138692" y="174829"/>
                  </a:cubicBezTo>
                  <a:cubicBezTo>
                    <a:pt x="1122619" y="184862"/>
                    <a:pt x="1105084" y="194896"/>
                    <a:pt x="1089011" y="204929"/>
                  </a:cubicBezTo>
                  <a:cubicBezTo>
                    <a:pt x="1068553" y="203496"/>
                    <a:pt x="1049557" y="202062"/>
                    <a:pt x="1029100" y="200629"/>
                  </a:cubicBezTo>
                  <a:cubicBezTo>
                    <a:pt x="1046635" y="190596"/>
                    <a:pt x="1064170" y="180562"/>
                    <a:pt x="1080243" y="171962"/>
                  </a:cubicBezTo>
                  <a:close/>
                  <a:moveTo>
                    <a:pt x="1002726" y="165725"/>
                  </a:moveTo>
                  <a:cubicBezTo>
                    <a:pt x="1023183" y="167197"/>
                    <a:pt x="1042179" y="168669"/>
                    <a:pt x="1061175" y="170141"/>
                  </a:cubicBezTo>
                  <a:cubicBezTo>
                    <a:pt x="1045102" y="180446"/>
                    <a:pt x="1027567" y="189279"/>
                    <a:pt x="1011494" y="199583"/>
                  </a:cubicBezTo>
                  <a:cubicBezTo>
                    <a:pt x="991036" y="198111"/>
                    <a:pt x="972040" y="196639"/>
                    <a:pt x="951583" y="195167"/>
                  </a:cubicBezTo>
                  <a:cubicBezTo>
                    <a:pt x="969118" y="186334"/>
                    <a:pt x="986653" y="176030"/>
                    <a:pt x="1002726" y="165725"/>
                  </a:cubicBezTo>
                  <a:close/>
                  <a:moveTo>
                    <a:pt x="382452" y="163052"/>
                  </a:moveTo>
                  <a:cubicBezTo>
                    <a:pt x="481578" y="170337"/>
                    <a:pt x="580704" y="177621"/>
                    <a:pt x="679830" y="184906"/>
                  </a:cubicBezTo>
                  <a:cubicBezTo>
                    <a:pt x="624436" y="214043"/>
                    <a:pt x="570500" y="243181"/>
                    <a:pt x="515106" y="270862"/>
                  </a:cubicBezTo>
                  <a:cubicBezTo>
                    <a:pt x="417437" y="262121"/>
                    <a:pt x="318311" y="251923"/>
                    <a:pt x="219185" y="243181"/>
                  </a:cubicBezTo>
                  <a:cubicBezTo>
                    <a:pt x="273121" y="216957"/>
                    <a:pt x="327058" y="190733"/>
                    <a:pt x="382452" y="163052"/>
                  </a:cubicBezTo>
                  <a:close/>
                  <a:moveTo>
                    <a:pt x="1143978" y="131867"/>
                  </a:moveTo>
                  <a:cubicBezTo>
                    <a:pt x="1162820" y="133352"/>
                    <a:pt x="1183111" y="134837"/>
                    <a:pt x="1201952" y="136322"/>
                  </a:cubicBezTo>
                  <a:cubicBezTo>
                    <a:pt x="1184560" y="146717"/>
                    <a:pt x="1168617" y="157112"/>
                    <a:pt x="1151225" y="167507"/>
                  </a:cubicBezTo>
                  <a:cubicBezTo>
                    <a:pt x="1132384" y="166022"/>
                    <a:pt x="1112093" y="164537"/>
                    <a:pt x="1093251" y="163052"/>
                  </a:cubicBezTo>
                  <a:cubicBezTo>
                    <a:pt x="1110643" y="152657"/>
                    <a:pt x="1126586" y="142262"/>
                    <a:pt x="1143978" y="131867"/>
                  </a:cubicBezTo>
                  <a:close/>
                  <a:moveTo>
                    <a:pt x="1066878" y="127412"/>
                  </a:moveTo>
                  <a:cubicBezTo>
                    <a:pt x="1085874" y="128897"/>
                    <a:pt x="1106331" y="130382"/>
                    <a:pt x="1125327" y="131867"/>
                  </a:cubicBezTo>
                  <a:cubicBezTo>
                    <a:pt x="1107793" y="142262"/>
                    <a:pt x="1091719" y="152657"/>
                    <a:pt x="1074184" y="163052"/>
                  </a:cubicBezTo>
                  <a:cubicBezTo>
                    <a:pt x="1055188" y="161567"/>
                    <a:pt x="1034731" y="160082"/>
                    <a:pt x="1015735" y="158597"/>
                  </a:cubicBezTo>
                  <a:cubicBezTo>
                    <a:pt x="1033270" y="148202"/>
                    <a:pt x="1049343" y="137807"/>
                    <a:pt x="1066878" y="127412"/>
                  </a:cubicBezTo>
                  <a:close/>
                  <a:moveTo>
                    <a:pt x="986688" y="123848"/>
                  </a:moveTo>
                  <a:cubicBezTo>
                    <a:pt x="1007145" y="125281"/>
                    <a:pt x="1026141" y="125281"/>
                    <a:pt x="1045137" y="126715"/>
                  </a:cubicBezTo>
                  <a:cubicBezTo>
                    <a:pt x="1029064" y="136748"/>
                    <a:pt x="1011529" y="146781"/>
                    <a:pt x="995456" y="156815"/>
                  </a:cubicBezTo>
                  <a:cubicBezTo>
                    <a:pt x="974998" y="155382"/>
                    <a:pt x="956002" y="153948"/>
                    <a:pt x="935545" y="152515"/>
                  </a:cubicBezTo>
                  <a:cubicBezTo>
                    <a:pt x="953080" y="143915"/>
                    <a:pt x="970615" y="133881"/>
                    <a:pt x="986688" y="123848"/>
                  </a:cubicBezTo>
                  <a:close/>
                  <a:moveTo>
                    <a:pt x="908281" y="119393"/>
                  </a:moveTo>
                  <a:cubicBezTo>
                    <a:pt x="927277" y="119393"/>
                    <a:pt x="947734" y="120851"/>
                    <a:pt x="966730" y="122309"/>
                  </a:cubicBezTo>
                  <a:cubicBezTo>
                    <a:pt x="949196" y="132515"/>
                    <a:pt x="933122" y="142721"/>
                    <a:pt x="915587" y="151469"/>
                  </a:cubicBezTo>
                  <a:cubicBezTo>
                    <a:pt x="896591" y="151469"/>
                    <a:pt x="876134" y="150011"/>
                    <a:pt x="857138" y="148553"/>
                  </a:cubicBezTo>
                  <a:cubicBezTo>
                    <a:pt x="874673" y="138347"/>
                    <a:pt x="890746" y="128141"/>
                    <a:pt x="908281" y="119393"/>
                  </a:cubicBezTo>
                  <a:close/>
                  <a:moveTo>
                    <a:pt x="828091" y="113156"/>
                  </a:moveTo>
                  <a:cubicBezTo>
                    <a:pt x="848548" y="114628"/>
                    <a:pt x="867544" y="116100"/>
                    <a:pt x="886540" y="117572"/>
                  </a:cubicBezTo>
                  <a:cubicBezTo>
                    <a:pt x="870467" y="127877"/>
                    <a:pt x="852932" y="136709"/>
                    <a:pt x="835397" y="147014"/>
                  </a:cubicBezTo>
                  <a:cubicBezTo>
                    <a:pt x="816401" y="145542"/>
                    <a:pt x="797405" y="144070"/>
                    <a:pt x="776948" y="142598"/>
                  </a:cubicBezTo>
                  <a:cubicBezTo>
                    <a:pt x="794483" y="133765"/>
                    <a:pt x="812018" y="123460"/>
                    <a:pt x="828091" y="113156"/>
                  </a:cubicBezTo>
                  <a:close/>
                  <a:moveTo>
                    <a:pt x="209562" y="111374"/>
                  </a:moveTo>
                  <a:cubicBezTo>
                    <a:pt x="467297" y="128939"/>
                    <a:pt x="725033" y="146505"/>
                    <a:pt x="982768" y="164070"/>
                  </a:cubicBezTo>
                  <a:cubicBezTo>
                    <a:pt x="965295" y="174317"/>
                    <a:pt x="949277" y="184563"/>
                    <a:pt x="931804" y="193346"/>
                  </a:cubicBezTo>
                  <a:cubicBezTo>
                    <a:pt x="674068" y="174317"/>
                    <a:pt x="416333" y="156751"/>
                    <a:pt x="158597" y="137722"/>
                  </a:cubicBezTo>
                  <a:cubicBezTo>
                    <a:pt x="176070" y="128939"/>
                    <a:pt x="193544" y="120157"/>
                    <a:pt x="209562" y="111374"/>
                  </a:cubicBezTo>
                  <a:close/>
                  <a:moveTo>
                    <a:pt x="749683" y="108701"/>
                  </a:moveTo>
                  <a:cubicBezTo>
                    <a:pt x="768679" y="110159"/>
                    <a:pt x="789136" y="111617"/>
                    <a:pt x="808132" y="111617"/>
                  </a:cubicBezTo>
                  <a:cubicBezTo>
                    <a:pt x="790597" y="121823"/>
                    <a:pt x="774524" y="132029"/>
                    <a:pt x="756989" y="140777"/>
                  </a:cubicBezTo>
                  <a:cubicBezTo>
                    <a:pt x="737993" y="139319"/>
                    <a:pt x="717536" y="139319"/>
                    <a:pt x="698540" y="137861"/>
                  </a:cubicBezTo>
                  <a:cubicBezTo>
                    <a:pt x="714614" y="127655"/>
                    <a:pt x="732148" y="118907"/>
                    <a:pt x="749683" y="108701"/>
                  </a:cubicBezTo>
                  <a:close/>
                  <a:moveTo>
                    <a:pt x="130917" y="107810"/>
                  </a:moveTo>
                  <a:cubicBezTo>
                    <a:pt x="149759" y="109235"/>
                    <a:pt x="168600" y="110661"/>
                    <a:pt x="188891" y="112087"/>
                  </a:cubicBezTo>
                  <a:cubicBezTo>
                    <a:pt x="171499" y="119215"/>
                    <a:pt x="154107" y="127768"/>
                    <a:pt x="138164" y="136322"/>
                  </a:cubicBezTo>
                  <a:cubicBezTo>
                    <a:pt x="117873" y="134896"/>
                    <a:pt x="99031" y="133471"/>
                    <a:pt x="80190" y="132045"/>
                  </a:cubicBezTo>
                  <a:cubicBezTo>
                    <a:pt x="96133" y="123491"/>
                    <a:pt x="113525" y="116363"/>
                    <a:pt x="130917" y="107810"/>
                  </a:cubicBezTo>
                  <a:close/>
                  <a:moveTo>
                    <a:pt x="669494" y="104246"/>
                  </a:moveTo>
                  <a:cubicBezTo>
                    <a:pt x="689951" y="105704"/>
                    <a:pt x="708947" y="105704"/>
                    <a:pt x="727943" y="107162"/>
                  </a:cubicBezTo>
                  <a:cubicBezTo>
                    <a:pt x="711870" y="117368"/>
                    <a:pt x="694335" y="126116"/>
                    <a:pt x="676800" y="136322"/>
                  </a:cubicBezTo>
                  <a:cubicBezTo>
                    <a:pt x="657804" y="134864"/>
                    <a:pt x="638808" y="133406"/>
                    <a:pt x="618351" y="131948"/>
                  </a:cubicBezTo>
                  <a:cubicBezTo>
                    <a:pt x="635886" y="123200"/>
                    <a:pt x="653421" y="112994"/>
                    <a:pt x="669494" y="104246"/>
                  </a:cubicBezTo>
                  <a:close/>
                  <a:moveTo>
                    <a:pt x="50727" y="101573"/>
                  </a:moveTo>
                  <a:cubicBezTo>
                    <a:pt x="71018" y="103043"/>
                    <a:pt x="89859" y="104513"/>
                    <a:pt x="108701" y="105983"/>
                  </a:cubicBezTo>
                  <a:cubicBezTo>
                    <a:pt x="92758" y="114804"/>
                    <a:pt x="75366" y="122155"/>
                    <a:pt x="57974" y="130976"/>
                  </a:cubicBezTo>
                  <a:cubicBezTo>
                    <a:pt x="39132" y="129506"/>
                    <a:pt x="20291" y="128036"/>
                    <a:pt x="0" y="126565"/>
                  </a:cubicBezTo>
                  <a:cubicBezTo>
                    <a:pt x="17392" y="117745"/>
                    <a:pt x="33335" y="110394"/>
                    <a:pt x="50727" y="101573"/>
                  </a:cubicBezTo>
                  <a:close/>
                  <a:moveTo>
                    <a:pt x="590670" y="99791"/>
                  </a:moveTo>
                  <a:cubicBezTo>
                    <a:pt x="609512" y="99791"/>
                    <a:pt x="629803" y="101276"/>
                    <a:pt x="648644" y="102761"/>
                  </a:cubicBezTo>
                  <a:cubicBezTo>
                    <a:pt x="631252" y="111671"/>
                    <a:pt x="615309" y="122066"/>
                    <a:pt x="597917" y="130976"/>
                  </a:cubicBezTo>
                  <a:cubicBezTo>
                    <a:pt x="579075" y="129491"/>
                    <a:pt x="558785" y="128006"/>
                    <a:pt x="539943" y="126521"/>
                  </a:cubicBezTo>
                  <a:cubicBezTo>
                    <a:pt x="555886" y="117611"/>
                    <a:pt x="573278" y="108701"/>
                    <a:pt x="590670" y="99791"/>
                  </a:cubicBezTo>
                  <a:close/>
                  <a:moveTo>
                    <a:pt x="510897" y="94445"/>
                  </a:moveTo>
                  <a:cubicBezTo>
                    <a:pt x="531354" y="95903"/>
                    <a:pt x="550350" y="97361"/>
                    <a:pt x="569346" y="98819"/>
                  </a:cubicBezTo>
                  <a:cubicBezTo>
                    <a:pt x="553273" y="107567"/>
                    <a:pt x="535738" y="116315"/>
                    <a:pt x="518203" y="126521"/>
                  </a:cubicBezTo>
                  <a:cubicBezTo>
                    <a:pt x="499207" y="125063"/>
                    <a:pt x="480211" y="123605"/>
                    <a:pt x="459754" y="122147"/>
                  </a:cubicBezTo>
                  <a:cubicBezTo>
                    <a:pt x="477289" y="113399"/>
                    <a:pt x="494824" y="104651"/>
                    <a:pt x="510897" y="94445"/>
                  </a:cubicBezTo>
                  <a:close/>
                  <a:moveTo>
                    <a:pt x="1212739" y="89990"/>
                  </a:moveTo>
                  <a:cubicBezTo>
                    <a:pt x="1233091" y="91438"/>
                    <a:pt x="1251989" y="91438"/>
                    <a:pt x="1272341" y="92886"/>
                  </a:cubicBezTo>
                  <a:cubicBezTo>
                    <a:pt x="1254897" y="103021"/>
                    <a:pt x="1237452" y="114604"/>
                    <a:pt x="1221461" y="124739"/>
                  </a:cubicBezTo>
                  <a:cubicBezTo>
                    <a:pt x="1201109" y="123291"/>
                    <a:pt x="1182210" y="121843"/>
                    <a:pt x="1161858" y="121843"/>
                  </a:cubicBezTo>
                  <a:cubicBezTo>
                    <a:pt x="1179303" y="111708"/>
                    <a:pt x="1196748" y="100125"/>
                    <a:pt x="1212739" y="89990"/>
                  </a:cubicBezTo>
                  <a:close/>
                  <a:moveTo>
                    <a:pt x="432073" y="89990"/>
                  </a:moveTo>
                  <a:cubicBezTo>
                    <a:pt x="450915" y="91432"/>
                    <a:pt x="469756" y="92875"/>
                    <a:pt x="490047" y="92875"/>
                  </a:cubicBezTo>
                  <a:cubicBezTo>
                    <a:pt x="472655" y="102973"/>
                    <a:pt x="456712" y="111628"/>
                    <a:pt x="439320" y="120284"/>
                  </a:cubicBezTo>
                  <a:cubicBezTo>
                    <a:pt x="420478" y="118841"/>
                    <a:pt x="400188" y="117399"/>
                    <a:pt x="381346" y="115956"/>
                  </a:cubicBezTo>
                  <a:cubicBezTo>
                    <a:pt x="397289" y="107301"/>
                    <a:pt x="414681" y="98645"/>
                    <a:pt x="432073" y="89990"/>
                  </a:cubicBezTo>
                  <a:close/>
                  <a:moveTo>
                    <a:pt x="1135484" y="85535"/>
                  </a:moveTo>
                  <a:cubicBezTo>
                    <a:pt x="1155941" y="86983"/>
                    <a:pt x="1174937" y="88431"/>
                    <a:pt x="1193933" y="88431"/>
                  </a:cubicBezTo>
                  <a:cubicBezTo>
                    <a:pt x="1177860" y="100014"/>
                    <a:pt x="1160325" y="110149"/>
                    <a:pt x="1144252" y="120284"/>
                  </a:cubicBezTo>
                  <a:cubicBezTo>
                    <a:pt x="1123794" y="118836"/>
                    <a:pt x="1104798" y="117388"/>
                    <a:pt x="1084341" y="117388"/>
                  </a:cubicBezTo>
                  <a:cubicBezTo>
                    <a:pt x="1101876" y="107253"/>
                    <a:pt x="1119411" y="95670"/>
                    <a:pt x="1135484" y="85535"/>
                  </a:cubicBezTo>
                  <a:close/>
                  <a:moveTo>
                    <a:pt x="351883" y="85535"/>
                  </a:moveTo>
                  <a:cubicBezTo>
                    <a:pt x="372174" y="85535"/>
                    <a:pt x="391016" y="87005"/>
                    <a:pt x="409857" y="88475"/>
                  </a:cubicBezTo>
                  <a:cubicBezTo>
                    <a:pt x="393914" y="97296"/>
                    <a:pt x="376522" y="106117"/>
                    <a:pt x="359130" y="114938"/>
                  </a:cubicBezTo>
                  <a:cubicBezTo>
                    <a:pt x="340288" y="114938"/>
                    <a:pt x="321447" y="113468"/>
                    <a:pt x="301156" y="111998"/>
                  </a:cubicBezTo>
                  <a:cubicBezTo>
                    <a:pt x="318548" y="103177"/>
                    <a:pt x="335940" y="94356"/>
                    <a:pt x="351883" y="85535"/>
                  </a:cubicBezTo>
                  <a:close/>
                  <a:moveTo>
                    <a:pt x="1056661" y="81080"/>
                  </a:moveTo>
                  <a:cubicBezTo>
                    <a:pt x="1075503" y="82528"/>
                    <a:pt x="1095794" y="83976"/>
                    <a:pt x="1114635" y="85423"/>
                  </a:cubicBezTo>
                  <a:cubicBezTo>
                    <a:pt x="1097243" y="95559"/>
                    <a:pt x="1081300" y="105694"/>
                    <a:pt x="1063908" y="115829"/>
                  </a:cubicBezTo>
                  <a:cubicBezTo>
                    <a:pt x="1045067" y="114381"/>
                    <a:pt x="1024776" y="112933"/>
                    <a:pt x="1005934" y="111485"/>
                  </a:cubicBezTo>
                  <a:cubicBezTo>
                    <a:pt x="1023326" y="101350"/>
                    <a:pt x="1039269" y="91215"/>
                    <a:pt x="1056661" y="81080"/>
                  </a:cubicBezTo>
                  <a:close/>
                  <a:moveTo>
                    <a:pt x="273476" y="80189"/>
                  </a:moveTo>
                  <a:cubicBezTo>
                    <a:pt x="292318" y="81631"/>
                    <a:pt x="311159" y="83074"/>
                    <a:pt x="331450" y="84517"/>
                  </a:cubicBezTo>
                  <a:cubicBezTo>
                    <a:pt x="314058" y="93172"/>
                    <a:pt x="298115" y="101827"/>
                    <a:pt x="280723" y="110483"/>
                  </a:cubicBezTo>
                  <a:cubicBezTo>
                    <a:pt x="260432" y="109040"/>
                    <a:pt x="241591" y="107598"/>
                    <a:pt x="222749" y="106155"/>
                  </a:cubicBezTo>
                  <a:cubicBezTo>
                    <a:pt x="238692" y="97500"/>
                    <a:pt x="256084" y="88844"/>
                    <a:pt x="273476" y="80189"/>
                  </a:cubicBezTo>
                  <a:close/>
                  <a:moveTo>
                    <a:pt x="976887" y="78407"/>
                  </a:moveTo>
                  <a:cubicBezTo>
                    <a:pt x="997344" y="78407"/>
                    <a:pt x="1016340" y="79840"/>
                    <a:pt x="1035336" y="81274"/>
                  </a:cubicBezTo>
                  <a:cubicBezTo>
                    <a:pt x="1019263" y="91307"/>
                    <a:pt x="1001728" y="101340"/>
                    <a:pt x="984193" y="111374"/>
                  </a:cubicBezTo>
                  <a:cubicBezTo>
                    <a:pt x="965197" y="109941"/>
                    <a:pt x="946201" y="108507"/>
                    <a:pt x="925744" y="107074"/>
                  </a:cubicBezTo>
                  <a:cubicBezTo>
                    <a:pt x="943279" y="97040"/>
                    <a:pt x="960814" y="88440"/>
                    <a:pt x="976887" y="78407"/>
                  </a:cubicBezTo>
                  <a:close/>
                  <a:moveTo>
                    <a:pt x="193286" y="75734"/>
                  </a:moveTo>
                  <a:cubicBezTo>
                    <a:pt x="213577" y="77159"/>
                    <a:pt x="232419" y="78585"/>
                    <a:pt x="251260" y="80011"/>
                  </a:cubicBezTo>
                  <a:cubicBezTo>
                    <a:pt x="235317" y="88564"/>
                    <a:pt x="217925" y="95692"/>
                    <a:pt x="200533" y="104246"/>
                  </a:cubicBezTo>
                  <a:cubicBezTo>
                    <a:pt x="181691" y="102820"/>
                    <a:pt x="162850" y="101395"/>
                    <a:pt x="142559" y="101395"/>
                  </a:cubicBezTo>
                  <a:cubicBezTo>
                    <a:pt x="159951" y="92841"/>
                    <a:pt x="177343" y="84287"/>
                    <a:pt x="193286" y="75734"/>
                  </a:cubicBezTo>
                  <a:close/>
                  <a:moveTo>
                    <a:pt x="898064" y="73953"/>
                  </a:moveTo>
                  <a:cubicBezTo>
                    <a:pt x="916906" y="73953"/>
                    <a:pt x="937197" y="75411"/>
                    <a:pt x="956038" y="76869"/>
                  </a:cubicBezTo>
                  <a:cubicBezTo>
                    <a:pt x="938646" y="87075"/>
                    <a:pt x="922703" y="97281"/>
                    <a:pt x="905311" y="106029"/>
                  </a:cubicBezTo>
                  <a:cubicBezTo>
                    <a:pt x="886470" y="106029"/>
                    <a:pt x="866179" y="104571"/>
                    <a:pt x="847337" y="103113"/>
                  </a:cubicBezTo>
                  <a:cubicBezTo>
                    <a:pt x="864729" y="92907"/>
                    <a:pt x="880672" y="84159"/>
                    <a:pt x="898064" y="73953"/>
                  </a:cubicBezTo>
                  <a:close/>
                  <a:moveTo>
                    <a:pt x="114879" y="71280"/>
                  </a:moveTo>
                  <a:cubicBezTo>
                    <a:pt x="133721" y="72705"/>
                    <a:pt x="152562" y="72705"/>
                    <a:pt x="172853" y="74131"/>
                  </a:cubicBezTo>
                  <a:cubicBezTo>
                    <a:pt x="155461" y="82685"/>
                    <a:pt x="138069" y="91238"/>
                    <a:pt x="122126" y="99792"/>
                  </a:cubicBezTo>
                  <a:cubicBezTo>
                    <a:pt x="101835" y="98366"/>
                    <a:pt x="82993" y="96941"/>
                    <a:pt x="64152" y="95515"/>
                  </a:cubicBezTo>
                  <a:cubicBezTo>
                    <a:pt x="80095" y="86961"/>
                    <a:pt x="97487" y="79833"/>
                    <a:pt x="114879" y="71280"/>
                  </a:cubicBezTo>
                  <a:close/>
                  <a:moveTo>
                    <a:pt x="817874" y="69498"/>
                  </a:moveTo>
                  <a:cubicBezTo>
                    <a:pt x="838165" y="70956"/>
                    <a:pt x="857007" y="70956"/>
                    <a:pt x="875848" y="72414"/>
                  </a:cubicBezTo>
                  <a:cubicBezTo>
                    <a:pt x="859905" y="82620"/>
                    <a:pt x="842513" y="92826"/>
                    <a:pt x="825121" y="101574"/>
                  </a:cubicBezTo>
                  <a:cubicBezTo>
                    <a:pt x="806279" y="100116"/>
                    <a:pt x="787438" y="100116"/>
                    <a:pt x="767147" y="98658"/>
                  </a:cubicBezTo>
                  <a:cubicBezTo>
                    <a:pt x="784539" y="88452"/>
                    <a:pt x="801931" y="79704"/>
                    <a:pt x="817874" y="69498"/>
                  </a:cubicBezTo>
                  <a:close/>
                  <a:moveTo>
                    <a:pt x="739466" y="65043"/>
                  </a:moveTo>
                  <a:cubicBezTo>
                    <a:pt x="758308" y="66501"/>
                    <a:pt x="778599" y="66501"/>
                    <a:pt x="797440" y="67959"/>
                  </a:cubicBezTo>
                  <a:cubicBezTo>
                    <a:pt x="780048" y="78165"/>
                    <a:pt x="764105" y="86913"/>
                    <a:pt x="746713" y="97119"/>
                  </a:cubicBezTo>
                  <a:cubicBezTo>
                    <a:pt x="727871" y="95661"/>
                    <a:pt x="707581" y="95661"/>
                    <a:pt x="688739" y="94203"/>
                  </a:cubicBezTo>
                  <a:cubicBezTo>
                    <a:pt x="704682" y="83997"/>
                    <a:pt x="722074" y="75249"/>
                    <a:pt x="739466" y="65043"/>
                  </a:cubicBezTo>
                  <a:close/>
                  <a:moveTo>
                    <a:pt x="659277" y="60588"/>
                  </a:moveTo>
                  <a:cubicBezTo>
                    <a:pt x="679568" y="62046"/>
                    <a:pt x="698410" y="62046"/>
                    <a:pt x="717251" y="63504"/>
                  </a:cubicBezTo>
                  <a:cubicBezTo>
                    <a:pt x="701308" y="73710"/>
                    <a:pt x="683916" y="82458"/>
                    <a:pt x="666524" y="92664"/>
                  </a:cubicBezTo>
                  <a:cubicBezTo>
                    <a:pt x="647682" y="91206"/>
                    <a:pt x="628841" y="89748"/>
                    <a:pt x="608550" y="89748"/>
                  </a:cubicBezTo>
                  <a:cubicBezTo>
                    <a:pt x="625942" y="79542"/>
                    <a:pt x="643334" y="70794"/>
                    <a:pt x="659277" y="60588"/>
                  </a:cubicBezTo>
                  <a:close/>
                  <a:moveTo>
                    <a:pt x="580394" y="56133"/>
                  </a:moveTo>
                  <a:cubicBezTo>
                    <a:pt x="599390" y="57591"/>
                    <a:pt x="618386" y="59049"/>
                    <a:pt x="638843" y="59049"/>
                  </a:cubicBezTo>
                  <a:cubicBezTo>
                    <a:pt x="621308" y="69255"/>
                    <a:pt x="605235" y="78003"/>
                    <a:pt x="587700" y="88209"/>
                  </a:cubicBezTo>
                  <a:cubicBezTo>
                    <a:pt x="568704" y="86751"/>
                    <a:pt x="548247" y="85293"/>
                    <a:pt x="529251" y="83835"/>
                  </a:cubicBezTo>
                  <a:cubicBezTo>
                    <a:pt x="545325" y="75087"/>
                    <a:pt x="562859" y="66339"/>
                    <a:pt x="580394" y="56133"/>
                  </a:cubicBezTo>
                  <a:close/>
                  <a:moveTo>
                    <a:pt x="500680" y="51678"/>
                  </a:moveTo>
                  <a:cubicBezTo>
                    <a:pt x="520971" y="53136"/>
                    <a:pt x="539813" y="54594"/>
                    <a:pt x="558654" y="54594"/>
                  </a:cubicBezTo>
                  <a:cubicBezTo>
                    <a:pt x="542711" y="64800"/>
                    <a:pt x="525319" y="73548"/>
                    <a:pt x="507927" y="83754"/>
                  </a:cubicBezTo>
                  <a:cubicBezTo>
                    <a:pt x="489085" y="82296"/>
                    <a:pt x="470244" y="80838"/>
                    <a:pt x="449953" y="79380"/>
                  </a:cubicBezTo>
                  <a:cubicBezTo>
                    <a:pt x="467345" y="70632"/>
                    <a:pt x="484737" y="61884"/>
                    <a:pt x="500680" y="51678"/>
                  </a:cubicBezTo>
                  <a:close/>
                  <a:moveTo>
                    <a:pt x="421797" y="49005"/>
                  </a:moveTo>
                  <a:cubicBezTo>
                    <a:pt x="440793" y="49005"/>
                    <a:pt x="459789" y="50475"/>
                    <a:pt x="480246" y="51945"/>
                  </a:cubicBezTo>
                  <a:cubicBezTo>
                    <a:pt x="462711" y="60766"/>
                    <a:pt x="446638" y="69587"/>
                    <a:pt x="429103" y="78408"/>
                  </a:cubicBezTo>
                  <a:cubicBezTo>
                    <a:pt x="408646" y="78408"/>
                    <a:pt x="389650" y="76938"/>
                    <a:pt x="370654" y="75468"/>
                  </a:cubicBezTo>
                  <a:cubicBezTo>
                    <a:pt x="386728" y="66647"/>
                    <a:pt x="404262" y="57826"/>
                    <a:pt x="421797" y="49005"/>
                  </a:cubicBezTo>
                  <a:close/>
                  <a:moveTo>
                    <a:pt x="1282499" y="46332"/>
                  </a:moveTo>
                  <a:cubicBezTo>
                    <a:pt x="1301495" y="47780"/>
                    <a:pt x="1321952" y="47780"/>
                    <a:pt x="1340948" y="49228"/>
                  </a:cubicBezTo>
                  <a:cubicBezTo>
                    <a:pt x="1323414" y="59363"/>
                    <a:pt x="1307340" y="70946"/>
                    <a:pt x="1289805" y="81081"/>
                  </a:cubicBezTo>
                  <a:cubicBezTo>
                    <a:pt x="1270809" y="81081"/>
                    <a:pt x="1250352" y="79633"/>
                    <a:pt x="1231356" y="78185"/>
                  </a:cubicBezTo>
                  <a:cubicBezTo>
                    <a:pt x="1248891" y="68050"/>
                    <a:pt x="1264964" y="56467"/>
                    <a:pt x="1282499" y="46332"/>
                  </a:cubicBezTo>
                  <a:close/>
                  <a:moveTo>
                    <a:pt x="341607" y="44550"/>
                  </a:moveTo>
                  <a:cubicBezTo>
                    <a:pt x="362064" y="44550"/>
                    <a:pt x="381060" y="46020"/>
                    <a:pt x="400056" y="47490"/>
                  </a:cubicBezTo>
                  <a:cubicBezTo>
                    <a:pt x="383983" y="56311"/>
                    <a:pt x="366448" y="65132"/>
                    <a:pt x="348913" y="73953"/>
                  </a:cubicBezTo>
                  <a:cubicBezTo>
                    <a:pt x="329917" y="73953"/>
                    <a:pt x="310921" y="72483"/>
                    <a:pt x="290464" y="71013"/>
                  </a:cubicBezTo>
                  <a:cubicBezTo>
                    <a:pt x="307999" y="62192"/>
                    <a:pt x="325534" y="53371"/>
                    <a:pt x="341607" y="44550"/>
                  </a:cubicBezTo>
                  <a:close/>
                  <a:moveTo>
                    <a:pt x="1205457" y="43659"/>
                  </a:moveTo>
                  <a:cubicBezTo>
                    <a:pt x="1224299" y="43659"/>
                    <a:pt x="1244590" y="45107"/>
                    <a:pt x="1263431" y="45107"/>
                  </a:cubicBezTo>
                  <a:cubicBezTo>
                    <a:pt x="1246039" y="56690"/>
                    <a:pt x="1230096" y="66825"/>
                    <a:pt x="1212704" y="78408"/>
                  </a:cubicBezTo>
                  <a:cubicBezTo>
                    <a:pt x="1193863" y="76960"/>
                    <a:pt x="1173572" y="75512"/>
                    <a:pt x="1154730" y="75512"/>
                  </a:cubicBezTo>
                  <a:cubicBezTo>
                    <a:pt x="1172122" y="63929"/>
                    <a:pt x="1188065" y="53794"/>
                    <a:pt x="1205457" y="43659"/>
                  </a:cubicBezTo>
                  <a:close/>
                  <a:moveTo>
                    <a:pt x="263200" y="40095"/>
                  </a:moveTo>
                  <a:cubicBezTo>
                    <a:pt x="282196" y="40095"/>
                    <a:pt x="301192" y="41565"/>
                    <a:pt x="321649" y="43035"/>
                  </a:cubicBezTo>
                  <a:cubicBezTo>
                    <a:pt x="304114" y="51856"/>
                    <a:pt x="286580" y="60677"/>
                    <a:pt x="270506" y="69498"/>
                  </a:cubicBezTo>
                  <a:cubicBezTo>
                    <a:pt x="250049" y="68028"/>
                    <a:pt x="231053" y="68028"/>
                    <a:pt x="212057" y="66558"/>
                  </a:cubicBezTo>
                  <a:cubicBezTo>
                    <a:pt x="228131" y="57737"/>
                    <a:pt x="245665" y="48916"/>
                    <a:pt x="263200" y="40095"/>
                  </a:cubicBezTo>
                  <a:close/>
                  <a:moveTo>
                    <a:pt x="1125267" y="39204"/>
                  </a:moveTo>
                  <a:cubicBezTo>
                    <a:pt x="1145558" y="40652"/>
                    <a:pt x="1164400" y="40652"/>
                    <a:pt x="1183241" y="42100"/>
                  </a:cubicBezTo>
                  <a:cubicBezTo>
                    <a:pt x="1167298" y="52235"/>
                    <a:pt x="1149906" y="63818"/>
                    <a:pt x="1133963" y="73953"/>
                  </a:cubicBezTo>
                  <a:cubicBezTo>
                    <a:pt x="1113673" y="72505"/>
                    <a:pt x="1094831" y="71057"/>
                    <a:pt x="1074540" y="71057"/>
                  </a:cubicBezTo>
                  <a:cubicBezTo>
                    <a:pt x="1091932" y="60922"/>
                    <a:pt x="1109325" y="49339"/>
                    <a:pt x="1125267" y="39204"/>
                  </a:cubicBezTo>
                  <a:close/>
                  <a:moveTo>
                    <a:pt x="1046385" y="36531"/>
                  </a:moveTo>
                  <a:cubicBezTo>
                    <a:pt x="1065381" y="36531"/>
                    <a:pt x="1085838" y="37964"/>
                    <a:pt x="1104834" y="39398"/>
                  </a:cubicBezTo>
                  <a:cubicBezTo>
                    <a:pt x="1087300" y="49431"/>
                    <a:pt x="1071226" y="59464"/>
                    <a:pt x="1053691" y="69498"/>
                  </a:cubicBezTo>
                  <a:cubicBezTo>
                    <a:pt x="1034695" y="68065"/>
                    <a:pt x="1014238" y="68065"/>
                    <a:pt x="995242" y="66631"/>
                  </a:cubicBezTo>
                  <a:cubicBezTo>
                    <a:pt x="1012777" y="56598"/>
                    <a:pt x="1028850" y="46564"/>
                    <a:pt x="1046385" y="36531"/>
                  </a:cubicBezTo>
                  <a:close/>
                  <a:moveTo>
                    <a:pt x="183010" y="36531"/>
                  </a:moveTo>
                  <a:cubicBezTo>
                    <a:pt x="203467" y="37956"/>
                    <a:pt x="222463" y="37956"/>
                    <a:pt x="241459" y="39382"/>
                  </a:cubicBezTo>
                  <a:cubicBezTo>
                    <a:pt x="225386" y="47936"/>
                    <a:pt x="207851" y="56489"/>
                    <a:pt x="190316" y="65043"/>
                  </a:cubicBezTo>
                  <a:cubicBezTo>
                    <a:pt x="171320" y="63617"/>
                    <a:pt x="152324" y="62192"/>
                    <a:pt x="131867" y="62192"/>
                  </a:cubicBezTo>
                  <a:cubicBezTo>
                    <a:pt x="149402" y="53638"/>
                    <a:pt x="165475" y="45084"/>
                    <a:pt x="183010" y="36531"/>
                  </a:cubicBezTo>
                  <a:close/>
                  <a:moveTo>
                    <a:pt x="966670" y="32076"/>
                  </a:moveTo>
                  <a:cubicBezTo>
                    <a:pt x="986961" y="33509"/>
                    <a:pt x="1005803" y="34943"/>
                    <a:pt x="1024644" y="34943"/>
                  </a:cubicBezTo>
                  <a:cubicBezTo>
                    <a:pt x="1008701" y="44976"/>
                    <a:pt x="991309" y="55009"/>
                    <a:pt x="973917" y="65043"/>
                  </a:cubicBezTo>
                  <a:cubicBezTo>
                    <a:pt x="955076" y="65043"/>
                    <a:pt x="936234" y="63610"/>
                    <a:pt x="915943" y="62176"/>
                  </a:cubicBezTo>
                  <a:cubicBezTo>
                    <a:pt x="933335" y="52143"/>
                    <a:pt x="950728" y="42109"/>
                    <a:pt x="966670" y="32076"/>
                  </a:cubicBezTo>
                  <a:close/>
                  <a:moveTo>
                    <a:pt x="887788" y="28512"/>
                  </a:moveTo>
                  <a:cubicBezTo>
                    <a:pt x="906784" y="28512"/>
                    <a:pt x="927241" y="29984"/>
                    <a:pt x="946237" y="31456"/>
                  </a:cubicBezTo>
                  <a:cubicBezTo>
                    <a:pt x="928703" y="41761"/>
                    <a:pt x="912629" y="52065"/>
                    <a:pt x="895094" y="62370"/>
                  </a:cubicBezTo>
                  <a:cubicBezTo>
                    <a:pt x="876098" y="60898"/>
                    <a:pt x="855641" y="59426"/>
                    <a:pt x="836645" y="59426"/>
                  </a:cubicBezTo>
                  <a:cubicBezTo>
                    <a:pt x="852719" y="49121"/>
                    <a:pt x="870253" y="38816"/>
                    <a:pt x="887788" y="28512"/>
                  </a:cubicBezTo>
                  <a:close/>
                  <a:moveTo>
                    <a:pt x="807598" y="24057"/>
                  </a:moveTo>
                  <a:cubicBezTo>
                    <a:pt x="828055" y="25529"/>
                    <a:pt x="847051" y="27001"/>
                    <a:pt x="866047" y="27001"/>
                  </a:cubicBezTo>
                  <a:cubicBezTo>
                    <a:pt x="849974" y="37306"/>
                    <a:pt x="832439" y="47610"/>
                    <a:pt x="814904" y="57915"/>
                  </a:cubicBezTo>
                  <a:cubicBezTo>
                    <a:pt x="795908" y="56443"/>
                    <a:pt x="776912" y="54971"/>
                    <a:pt x="756455" y="54971"/>
                  </a:cubicBezTo>
                  <a:cubicBezTo>
                    <a:pt x="773990" y="44666"/>
                    <a:pt x="791525" y="34361"/>
                    <a:pt x="807598" y="24057"/>
                  </a:cubicBezTo>
                  <a:close/>
                  <a:moveTo>
                    <a:pt x="729190" y="21384"/>
                  </a:moveTo>
                  <a:cubicBezTo>
                    <a:pt x="748186" y="22842"/>
                    <a:pt x="768643" y="22842"/>
                    <a:pt x="787639" y="24300"/>
                  </a:cubicBezTo>
                  <a:cubicBezTo>
                    <a:pt x="770104" y="34506"/>
                    <a:pt x="754031" y="43254"/>
                    <a:pt x="736496" y="53460"/>
                  </a:cubicBezTo>
                  <a:cubicBezTo>
                    <a:pt x="717500" y="52002"/>
                    <a:pt x="697043" y="52002"/>
                    <a:pt x="678047" y="50544"/>
                  </a:cubicBezTo>
                  <a:cubicBezTo>
                    <a:pt x="694121" y="40338"/>
                    <a:pt x="711655" y="31590"/>
                    <a:pt x="729190" y="21384"/>
                  </a:cubicBezTo>
                  <a:close/>
                  <a:moveTo>
                    <a:pt x="649001" y="18711"/>
                  </a:moveTo>
                  <a:cubicBezTo>
                    <a:pt x="669458" y="18711"/>
                    <a:pt x="688454" y="20153"/>
                    <a:pt x="707450" y="20153"/>
                  </a:cubicBezTo>
                  <a:cubicBezTo>
                    <a:pt x="691377" y="30251"/>
                    <a:pt x="673842" y="40349"/>
                    <a:pt x="656307" y="49005"/>
                  </a:cubicBezTo>
                  <a:cubicBezTo>
                    <a:pt x="637311" y="49005"/>
                    <a:pt x="618315" y="47562"/>
                    <a:pt x="597858" y="46120"/>
                  </a:cubicBezTo>
                  <a:cubicBezTo>
                    <a:pt x="615393" y="37464"/>
                    <a:pt x="632928" y="27366"/>
                    <a:pt x="649001" y="18711"/>
                  </a:cubicBezTo>
                  <a:close/>
                  <a:moveTo>
                    <a:pt x="570593" y="14256"/>
                  </a:moveTo>
                  <a:cubicBezTo>
                    <a:pt x="589589" y="15714"/>
                    <a:pt x="608585" y="15714"/>
                    <a:pt x="629042" y="17172"/>
                  </a:cubicBezTo>
                  <a:cubicBezTo>
                    <a:pt x="611507" y="25920"/>
                    <a:pt x="595434" y="36126"/>
                    <a:pt x="577899" y="46332"/>
                  </a:cubicBezTo>
                  <a:cubicBezTo>
                    <a:pt x="558903" y="44874"/>
                    <a:pt x="538446" y="43416"/>
                    <a:pt x="519450" y="43416"/>
                  </a:cubicBezTo>
                  <a:cubicBezTo>
                    <a:pt x="535524" y="33210"/>
                    <a:pt x="553058" y="24462"/>
                    <a:pt x="570593" y="14256"/>
                  </a:cubicBezTo>
                  <a:close/>
                  <a:moveTo>
                    <a:pt x="490404" y="11583"/>
                  </a:moveTo>
                  <a:cubicBezTo>
                    <a:pt x="510861" y="11583"/>
                    <a:pt x="529857" y="13025"/>
                    <a:pt x="548853" y="13025"/>
                  </a:cubicBezTo>
                  <a:cubicBezTo>
                    <a:pt x="532780" y="23123"/>
                    <a:pt x="515245" y="31779"/>
                    <a:pt x="497710" y="41877"/>
                  </a:cubicBezTo>
                  <a:cubicBezTo>
                    <a:pt x="478714" y="40434"/>
                    <a:pt x="459718" y="38992"/>
                    <a:pt x="439261" y="38992"/>
                  </a:cubicBezTo>
                  <a:cubicBezTo>
                    <a:pt x="456796" y="28894"/>
                    <a:pt x="474331" y="20238"/>
                    <a:pt x="490404" y="11583"/>
                  </a:cubicBezTo>
                  <a:close/>
                  <a:moveTo>
                    <a:pt x="411580" y="7128"/>
                  </a:moveTo>
                  <a:cubicBezTo>
                    <a:pt x="430422" y="8570"/>
                    <a:pt x="449263" y="8570"/>
                    <a:pt x="469554" y="10013"/>
                  </a:cubicBezTo>
                  <a:cubicBezTo>
                    <a:pt x="452162" y="18668"/>
                    <a:pt x="434770" y="28766"/>
                    <a:pt x="418827" y="37422"/>
                  </a:cubicBezTo>
                  <a:cubicBezTo>
                    <a:pt x="398536" y="35979"/>
                    <a:pt x="379695" y="35979"/>
                    <a:pt x="360853" y="34537"/>
                  </a:cubicBezTo>
                  <a:cubicBezTo>
                    <a:pt x="376796" y="25881"/>
                    <a:pt x="394188" y="17226"/>
                    <a:pt x="411580" y="7128"/>
                  </a:cubicBezTo>
                  <a:close/>
                  <a:moveTo>
                    <a:pt x="331806" y="4455"/>
                  </a:moveTo>
                  <a:cubicBezTo>
                    <a:pt x="352263" y="4455"/>
                    <a:pt x="371259" y="5880"/>
                    <a:pt x="390255" y="7306"/>
                  </a:cubicBezTo>
                  <a:cubicBezTo>
                    <a:pt x="374182" y="15860"/>
                    <a:pt x="356647" y="24413"/>
                    <a:pt x="339112" y="32967"/>
                  </a:cubicBezTo>
                  <a:cubicBezTo>
                    <a:pt x="320116" y="32967"/>
                    <a:pt x="301120" y="31541"/>
                    <a:pt x="280663" y="30116"/>
                  </a:cubicBezTo>
                  <a:cubicBezTo>
                    <a:pt x="298198" y="21562"/>
                    <a:pt x="314271" y="13008"/>
                    <a:pt x="331806" y="4455"/>
                  </a:cubicBezTo>
                  <a:close/>
                  <a:moveTo>
                    <a:pt x="252983" y="0"/>
                  </a:moveTo>
                  <a:cubicBezTo>
                    <a:pt x="271825" y="1442"/>
                    <a:pt x="290666" y="1442"/>
                    <a:pt x="310957" y="2885"/>
                  </a:cubicBezTo>
                  <a:cubicBezTo>
                    <a:pt x="293565" y="11540"/>
                    <a:pt x="276173" y="20196"/>
                    <a:pt x="260230" y="30294"/>
                  </a:cubicBezTo>
                  <a:cubicBezTo>
                    <a:pt x="239939" y="28851"/>
                    <a:pt x="221098" y="27409"/>
                    <a:pt x="202256" y="27409"/>
                  </a:cubicBezTo>
                  <a:cubicBezTo>
                    <a:pt x="218199" y="17311"/>
                    <a:pt x="235591" y="8655"/>
                    <a:pt x="252983" y="0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35"/>
            <p:cNvSpPr/>
            <p:nvPr/>
          </p:nvSpPr>
          <p:spPr>
            <a:xfrm>
              <a:off x="3092983" y="4001170"/>
              <a:ext cx="1660816" cy="351052"/>
            </a:xfrm>
            <a:custGeom>
              <a:avLst/>
              <a:gdLst/>
              <a:ahLst/>
              <a:cxnLst/>
              <a:rect l="l" t="t" r="r" b="b"/>
              <a:pathLst>
                <a:path w="1141" h="241" extrusionOk="0">
                  <a:moveTo>
                    <a:pt x="805" y="204"/>
                  </a:moveTo>
                  <a:cubicBezTo>
                    <a:pt x="537" y="178"/>
                    <a:pt x="269" y="153"/>
                    <a:pt x="0" y="128"/>
                  </a:cubicBezTo>
                  <a:cubicBezTo>
                    <a:pt x="0" y="131"/>
                    <a:pt x="0" y="134"/>
                    <a:pt x="0" y="138"/>
                  </a:cubicBezTo>
                  <a:cubicBezTo>
                    <a:pt x="0" y="149"/>
                    <a:pt x="11" y="159"/>
                    <a:pt x="24" y="160"/>
                  </a:cubicBezTo>
                  <a:cubicBezTo>
                    <a:pt x="282" y="187"/>
                    <a:pt x="540" y="214"/>
                    <a:pt x="798" y="241"/>
                  </a:cubicBezTo>
                  <a:cubicBezTo>
                    <a:pt x="802" y="241"/>
                    <a:pt x="807" y="240"/>
                    <a:pt x="810" y="238"/>
                  </a:cubicBezTo>
                  <a:cubicBezTo>
                    <a:pt x="917" y="180"/>
                    <a:pt x="1023" y="117"/>
                    <a:pt x="1130" y="48"/>
                  </a:cubicBezTo>
                  <a:cubicBezTo>
                    <a:pt x="1137" y="44"/>
                    <a:pt x="1141" y="35"/>
                    <a:pt x="1141" y="26"/>
                  </a:cubicBezTo>
                  <a:cubicBezTo>
                    <a:pt x="1141" y="17"/>
                    <a:pt x="1141" y="9"/>
                    <a:pt x="1141" y="0"/>
                  </a:cubicBezTo>
                  <a:cubicBezTo>
                    <a:pt x="1029" y="74"/>
                    <a:pt x="917" y="142"/>
                    <a:pt x="805" y="204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35"/>
            <p:cNvSpPr/>
            <p:nvPr/>
          </p:nvSpPr>
          <p:spPr>
            <a:xfrm>
              <a:off x="3646291" y="3160961"/>
              <a:ext cx="1045139" cy="752891"/>
            </a:xfrm>
            <a:custGeom>
              <a:avLst/>
              <a:gdLst/>
              <a:ahLst/>
              <a:cxnLst/>
              <a:rect l="l" t="t" r="r" b="b"/>
              <a:pathLst>
                <a:path w="718" h="517" extrusionOk="0">
                  <a:moveTo>
                    <a:pt x="718" y="517"/>
                  </a:moveTo>
                  <a:cubicBezTo>
                    <a:pt x="479" y="511"/>
                    <a:pt x="239" y="504"/>
                    <a:pt x="0" y="498"/>
                  </a:cubicBezTo>
                  <a:cubicBezTo>
                    <a:pt x="0" y="354"/>
                    <a:pt x="0" y="210"/>
                    <a:pt x="0" y="66"/>
                  </a:cubicBezTo>
                  <a:cubicBezTo>
                    <a:pt x="239" y="44"/>
                    <a:pt x="479" y="22"/>
                    <a:pt x="718" y="0"/>
                  </a:cubicBezTo>
                  <a:cubicBezTo>
                    <a:pt x="718" y="172"/>
                    <a:pt x="718" y="345"/>
                    <a:pt x="718" y="517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35"/>
            <p:cNvSpPr/>
            <p:nvPr/>
          </p:nvSpPr>
          <p:spPr>
            <a:xfrm>
              <a:off x="3646291" y="3261645"/>
              <a:ext cx="1045139" cy="652209"/>
            </a:xfrm>
            <a:custGeom>
              <a:avLst/>
              <a:gdLst/>
              <a:ahLst/>
              <a:cxnLst/>
              <a:rect l="l" t="t" r="r" b="b"/>
              <a:pathLst>
                <a:path w="718" h="448" extrusionOk="0">
                  <a:moveTo>
                    <a:pt x="718" y="0"/>
                  </a:moveTo>
                  <a:cubicBezTo>
                    <a:pt x="479" y="143"/>
                    <a:pt x="239" y="264"/>
                    <a:pt x="0" y="366"/>
                  </a:cubicBezTo>
                  <a:cubicBezTo>
                    <a:pt x="0" y="387"/>
                    <a:pt x="0" y="408"/>
                    <a:pt x="0" y="429"/>
                  </a:cubicBezTo>
                  <a:cubicBezTo>
                    <a:pt x="239" y="435"/>
                    <a:pt x="479" y="442"/>
                    <a:pt x="718" y="448"/>
                  </a:cubicBezTo>
                  <a:cubicBezTo>
                    <a:pt x="718" y="299"/>
                    <a:pt x="718" y="150"/>
                    <a:pt x="718" y="0"/>
                  </a:cubicBezTo>
                </a:path>
              </a:pathLst>
            </a:custGeom>
            <a:solidFill>
              <a:srgbClr val="E1DFDF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35"/>
            <p:cNvSpPr/>
            <p:nvPr/>
          </p:nvSpPr>
          <p:spPr>
            <a:xfrm>
              <a:off x="4709249" y="1927823"/>
              <a:ext cx="947128" cy="948019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35"/>
            <p:cNvSpPr/>
            <p:nvPr/>
          </p:nvSpPr>
          <p:spPr>
            <a:xfrm>
              <a:off x="4767165" y="1985737"/>
              <a:ext cx="831299" cy="83129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35"/>
            <p:cNvSpPr/>
            <p:nvPr/>
          </p:nvSpPr>
          <p:spPr>
            <a:xfrm>
              <a:off x="4813495" y="2031179"/>
              <a:ext cx="739527" cy="7413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35"/>
            <p:cNvSpPr/>
            <p:nvPr/>
          </p:nvSpPr>
          <p:spPr>
            <a:xfrm>
              <a:off x="4909725" y="2235218"/>
              <a:ext cx="480247" cy="330559"/>
            </a:xfrm>
            <a:custGeom>
              <a:avLst/>
              <a:gdLst/>
              <a:ahLst/>
              <a:cxnLst/>
              <a:rect l="l" t="t" r="r" b="b"/>
              <a:pathLst>
                <a:path w="330" h="227" extrusionOk="0">
                  <a:moveTo>
                    <a:pt x="328" y="53"/>
                  </a:moveTo>
                  <a:cubicBezTo>
                    <a:pt x="326" y="51"/>
                    <a:pt x="323" y="50"/>
                    <a:pt x="320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8" y="23"/>
                    <a:pt x="76" y="20"/>
                    <a:pt x="72" y="19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0"/>
                    <a:pt x="3" y="3"/>
                    <a:pt x="2" y="8"/>
                  </a:cubicBezTo>
                  <a:cubicBezTo>
                    <a:pt x="0" y="13"/>
                    <a:pt x="3" y="19"/>
                    <a:pt x="8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102" y="219"/>
                    <a:pt x="102" y="219"/>
                    <a:pt x="102" y="219"/>
                  </a:cubicBezTo>
                  <a:cubicBezTo>
                    <a:pt x="103" y="223"/>
                    <a:pt x="107" y="227"/>
                    <a:pt x="111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82" y="227"/>
                    <a:pt x="286" y="222"/>
                    <a:pt x="286" y="217"/>
                  </a:cubicBezTo>
                  <a:cubicBezTo>
                    <a:pt x="286" y="212"/>
                    <a:pt x="282" y="207"/>
                    <a:pt x="276" y="207"/>
                  </a:cubicBezTo>
                  <a:cubicBezTo>
                    <a:pt x="119" y="207"/>
                    <a:pt x="119" y="207"/>
                    <a:pt x="119" y="207"/>
                  </a:cubicBezTo>
                  <a:cubicBezTo>
                    <a:pt x="114" y="184"/>
                    <a:pt x="114" y="184"/>
                    <a:pt x="114" y="184"/>
                  </a:cubicBezTo>
                  <a:cubicBezTo>
                    <a:pt x="291" y="184"/>
                    <a:pt x="291" y="184"/>
                    <a:pt x="291" y="184"/>
                  </a:cubicBezTo>
                  <a:cubicBezTo>
                    <a:pt x="296" y="184"/>
                    <a:pt x="299" y="181"/>
                    <a:pt x="301" y="177"/>
                  </a:cubicBezTo>
                  <a:cubicBezTo>
                    <a:pt x="330" y="62"/>
                    <a:pt x="330" y="62"/>
                    <a:pt x="330" y="62"/>
                  </a:cubicBezTo>
                  <a:cubicBezTo>
                    <a:pt x="330" y="59"/>
                    <a:pt x="330" y="56"/>
                    <a:pt x="328" y="53"/>
                  </a:cubicBezTo>
                  <a:close/>
                  <a:moveTo>
                    <a:pt x="302" y="93"/>
                  </a:moveTo>
                  <a:cubicBezTo>
                    <a:pt x="261" y="93"/>
                    <a:pt x="261" y="93"/>
                    <a:pt x="261" y="93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308" y="69"/>
                    <a:pt x="308" y="69"/>
                    <a:pt x="308" y="69"/>
                  </a:cubicBezTo>
                  <a:lnTo>
                    <a:pt x="302" y="93"/>
                  </a:lnTo>
                  <a:close/>
                  <a:moveTo>
                    <a:pt x="292" y="131"/>
                  </a:moveTo>
                  <a:cubicBezTo>
                    <a:pt x="255" y="131"/>
                    <a:pt x="255" y="131"/>
                    <a:pt x="255" y="131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99" y="103"/>
                    <a:pt x="299" y="103"/>
                    <a:pt x="299" y="103"/>
                  </a:cubicBezTo>
                  <a:lnTo>
                    <a:pt x="292" y="131"/>
                  </a:lnTo>
                  <a:close/>
                  <a:moveTo>
                    <a:pt x="96" y="103"/>
                  </a:moveTo>
                  <a:cubicBezTo>
                    <a:pt x="136" y="103"/>
                    <a:pt x="136" y="103"/>
                    <a:pt x="136" y="103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02" y="131"/>
                    <a:pt x="102" y="131"/>
                    <a:pt x="102" y="131"/>
                  </a:cubicBezTo>
                  <a:lnTo>
                    <a:pt x="96" y="103"/>
                  </a:lnTo>
                  <a:close/>
                  <a:moveTo>
                    <a:pt x="146" y="103"/>
                  </a:moveTo>
                  <a:cubicBezTo>
                    <a:pt x="195" y="103"/>
                    <a:pt x="195" y="103"/>
                    <a:pt x="195" y="103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50" y="131"/>
                    <a:pt x="150" y="131"/>
                    <a:pt x="150" y="131"/>
                  </a:cubicBezTo>
                  <a:lnTo>
                    <a:pt x="146" y="103"/>
                  </a:lnTo>
                  <a:close/>
                  <a:moveTo>
                    <a:pt x="195" y="93"/>
                  </a:moveTo>
                  <a:cubicBezTo>
                    <a:pt x="144" y="93"/>
                    <a:pt x="144" y="93"/>
                    <a:pt x="144" y="93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95" y="69"/>
                    <a:pt x="195" y="69"/>
                    <a:pt x="195" y="69"/>
                  </a:cubicBezTo>
                  <a:lnTo>
                    <a:pt x="195" y="93"/>
                  </a:lnTo>
                  <a:close/>
                  <a:moveTo>
                    <a:pt x="205" y="69"/>
                  </a:moveTo>
                  <a:cubicBezTo>
                    <a:pt x="255" y="69"/>
                    <a:pt x="255" y="69"/>
                    <a:pt x="255" y="69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05" y="93"/>
                    <a:pt x="205" y="93"/>
                    <a:pt x="205" y="93"/>
                  </a:cubicBezTo>
                  <a:lnTo>
                    <a:pt x="205" y="69"/>
                  </a:lnTo>
                  <a:close/>
                  <a:moveTo>
                    <a:pt x="195" y="141"/>
                  </a:moveTo>
                  <a:cubicBezTo>
                    <a:pt x="195" y="164"/>
                    <a:pt x="195" y="164"/>
                    <a:pt x="195" y="164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2" y="141"/>
                    <a:pt x="152" y="141"/>
                    <a:pt x="152" y="141"/>
                  </a:cubicBezTo>
                  <a:lnTo>
                    <a:pt x="195" y="141"/>
                  </a:lnTo>
                  <a:close/>
                  <a:moveTo>
                    <a:pt x="205" y="141"/>
                  </a:moveTo>
                  <a:cubicBezTo>
                    <a:pt x="244" y="141"/>
                    <a:pt x="244" y="141"/>
                    <a:pt x="244" y="141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05" y="164"/>
                    <a:pt x="205" y="164"/>
                    <a:pt x="205" y="164"/>
                  </a:cubicBezTo>
                  <a:lnTo>
                    <a:pt x="205" y="141"/>
                  </a:lnTo>
                  <a:close/>
                  <a:moveTo>
                    <a:pt x="205" y="131"/>
                  </a:moveTo>
                  <a:cubicBezTo>
                    <a:pt x="205" y="103"/>
                    <a:pt x="205" y="103"/>
                    <a:pt x="205" y="103"/>
                  </a:cubicBezTo>
                  <a:cubicBezTo>
                    <a:pt x="250" y="103"/>
                    <a:pt x="250" y="103"/>
                    <a:pt x="250" y="103"/>
                  </a:cubicBezTo>
                  <a:cubicBezTo>
                    <a:pt x="245" y="131"/>
                    <a:pt x="245" y="131"/>
                    <a:pt x="245" y="131"/>
                  </a:cubicBezTo>
                  <a:lnTo>
                    <a:pt x="205" y="131"/>
                  </a:lnTo>
                  <a:close/>
                  <a:moveTo>
                    <a:pt x="131" y="69"/>
                  </a:moveTo>
                  <a:cubicBezTo>
                    <a:pt x="134" y="93"/>
                    <a:pt x="134" y="93"/>
                    <a:pt x="13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88" y="69"/>
                    <a:pt x="88" y="69"/>
                    <a:pt x="88" y="69"/>
                  </a:cubicBezTo>
                  <a:lnTo>
                    <a:pt x="131" y="69"/>
                  </a:lnTo>
                  <a:close/>
                  <a:moveTo>
                    <a:pt x="104" y="141"/>
                  </a:moveTo>
                  <a:cubicBezTo>
                    <a:pt x="142" y="141"/>
                    <a:pt x="142" y="141"/>
                    <a:pt x="142" y="141"/>
                  </a:cubicBezTo>
                  <a:cubicBezTo>
                    <a:pt x="145" y="164"/>
                    <a:pt x="145" y="164"/>
                    <a:pt x="145" y="164"/>
                  </a:cubicBezTo>
                  <a:cubicBezTo>
                    <a:pt x="110" y="164"/>
                    <a:pt x="110" y="164"/>
                    <a:pt x="110" y="164"/>
                  </a:cubicBezTo>
                  <a:lnTo>
                    <a:pt x="104" y="141"/>
                  </a:lnTo>
                  <a:close/>
                  <a:moveTo>
                    <a:pt x="250" y="164"/>
                  </a:moveTo>
                  <a:cubicBezTo>
                    <a:pt x="254" y="141"/>
                    <a:pt x="254" y="141"/>
                    <a:pt x="254" y="141"/>
                  </a:cubicBezTo>
                  <a:cubicBezTo>
                    <a:pt x="290" y="141"/>
                    <a:pt x="290" y="141"/>
                    <a:pt x="290" y="141"/>
                  </a:cubicBezTo>
                  <a:cubicBezTo>
                    <a:pt x="284" y="164"/>
                    <a:pt x="284" y="164"/>
                    <a:pt x="284" y="164"/>
                  </a:cubicBezTo>
                  <a:lnTo>
                    <a:pt x="250" y="16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35"/>
            <p:cNvSpPr/>
            <p:nvPr/>
          </p:nvSpPr>
          <p:spPr>
            <a:xfrm>
              <a:off x="5093268" y="2578249"/>
              <a:ext cx="41877" cy="4276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35"/>
            <p:cNvSpPr/>
            <p:nvPr/>
          </p:nvSpPr>
          <p:spPr>
            <a:xfrm>
              <a:off x="5263448" y="2578249"/>
              <a:ext cx="42768" cy="4276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35"/>
            <p:cNvSpPr/>
            <p:nvPr/>
          </p:nvSpPr>
          <p:spPr>
            <a:xfrm>
              <a:off x="3313949" y="4914440"/>
              <a:ext cx="959603" cy="960493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35"/>
            <p:cNvSpPr/>
            <p:nvPr/>
          </p:nvSpPr>
          <p:spPr>
            <a:xfrm>
              <a:off x="3378103" y="4978591"/>
              <a:ext cx="831299" cy="83219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35"/>
            <p:cNvSpPr/>
            <p:nvPr/>
          </p:nvSpPr>
          <p:spPr>
            <a:xfrm>
              <a:off x="3423542" y="5024923"/>
              <a:ext cx="739527" cy="73952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35"/>
            <p:cNvSpPr/>
            <p:nvPr/>
          </p:nvSpPr>
          <p:spPr>
            <a:xfrm>
              <a:off x="3531354" y="5130952"/>
              <a:ext cx="525687" cy="527469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361" y="181"/>
                  </a:moveTo>
                  <a:cubicBezTo>
                    <a:pt x="361" y="148"/>
                    <a:pt x="352" y="116"/>
                    <a:pt x="336" y="88"/>
                  </a:cubicBezTo>
                  <a:cubicBezTo>
                    <a:pt x="336" y="88"/>
                    <a:pt x="336" y="88"/>
                    <a:pt x="336" y="8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295" y="29"/>
                    <a:pt x="240" y="0"/>
                    <a:pt x="180" y="0"/>
                  </a:cubicBezTo>
                  <a:cubicBezTo>
                    <a:pt x="121" y="0"/>
                    <a:pt x="66" y="29"/>
                    <a:pt x="32" y="7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8" y="116"/>
                    <a:pt x="0" y="148"/>
                    <a:pt x="0" y="181"/>
                  </a:cubicBezTo>
                  <a:cubicBezTo>
                    <a:pt x="0" y="214"/>
                    <a:pt x="8" y="246"/>
                    <a:pt x="25" y="274"/>
                  </a:cubicBezTo>
                  <a:cubicBezTo>
                    <a:pt x="25" y="274"/>
                    <a:pt x="25" y="274"/>
                    <a:pt x="25" y="274"/>
                  </a:cubicBezTo>
                  <a:cubicBezTo>
                    <a:pt x="32" y="284"/>
                    <a:pt x="32" y="284"/>
                    <a:pt x="32" y="284"/>
                  </a:cubicBezTo>
                  <a:cubicBezTo>
                    <a:pt x="66" y="333"/>
                    <a:pt x="121" y="362"/>
                    <a:pt x="180" y="362"/>
                  </a:cubicBezTo>
                  <a:cubicBezTo>
                    <a:pt x="240" y="362"/>
                    <a:pt x="295" y="333"/>
                    <a:pt x="329" y="284"/>
                  </a:cubicBezTo>
                  <a:cubicBezTo>
                    <a:pt x="336" y="274"/>
                    <a:pt x="336" y="274"/>
                    <a:pt x="336" y="274"/>
                  </a:cubicBezTo>
                  <a:cubicBezTo>
                    <a:pt x="336" y="274"/>
                    <a:pt x="336" y="274"/>
                    <a:pt x="336" y="274"/>
                  </a:cubicBezTo>
                  <a:cubicBezTo>
                    <a:pt x="352" y="246"/>
                    <a:pt x="361" y="214"/>
                    <a:pt x="361" y="181"/>
                  </a:cubicBezTo>
                  <a:close/>
                  <a:moveTo>
                    <a:pt x="186" y="279"/>
                  </a:moveTo>
                  <a:cubicBezTo>
                    <a:pt x="186" y="187"/>
                    <a:pt x="186" y="187"/>
                    <a:pt x="186" y="187"/>
                  </a:cubicBezTo>
                  <a:cubicBezTo>
                    <a:pt x="272" y="187"/>
                    <a:pt x="272" y="187"/>
                    <a:pt x="272" y="187"/>
                  </a:cubicBezTo>
                  <a:cubicBezTo>
                    <a:pt x="271" y="219"/>
                    <a:pt x="266" y="251"/>
                    <a:pt x="255" y="277"/>
                  </a:cubicBezTo>
                  <a:cubicBezTo>
                    <a:pt x="232" y="278"/>
                    <a:pt x="209" y="278"/>
                    <a:pt x="186" y="279"/>
                  </a:cubicBezTo>
                  <a:close/>
                  <a:moveTo>
                    <a:pt x="186" y="175"/>
                  </a:moveTo>
                  <a:cubicBezTo>
                    <a:pt x="186" y="83"/>
                    <a:pt x="186" y="83"/>
                    <a:pt x="186" y="83"/>
                  </a:cubicBezTo>
                  <a:cubicBezTo>
                    <a:pt x="209" y="83"/>
                    <a:pt x="232" y="84"/>
                    <a:pt x="255" y="85"/>
                  </a:cubicBezTo>
                  <a:cubicBezTo>
                    <a:pt x="266" y="111"/>
                    <a:pt x="271" y="142"/>
                    <a:pt x="272" y="175"/>
                  </a:cubicBezTo>
                  <a:lnTo>
                    <a:pt x="186" y="175"/>
                  </a:lnTo>
                  <a:close/>
                  <a:moveTo>
                    <a:pt x="250" y="72"/>
                  </a:moveTo>
                  <a:cubicBezTo>
                    <a:pt x="229" y="72"/>
                    <a:pt x="208" y="72"/>
                    <a:pt x="186" y="7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211" y="15"/>
                    <a:pt x="234" y="37"/>
                    <a:pt x="250" y="72"/>
                  </a:cubicBezTo>
                  <a:close/>
                  <a:moveTo>
                    <a:pt x="186" y="290"/>
                  </a:moveTo>
                  <a:cubicBezTo>
                    <a:pt x="207" y="290"/>
                    <a:pt x="229" y="290"/>
                    <a:pt x="250" y="289"/>
                  </a:cubicBezTo>
                  <a:cubicBezTo>
                    <a:pt x="234" y="325"/>
                    <a:pt x="211" y="346"/>
                    <a:pt x="186" y="349"/>
                  </a:cubicBezTo>
                  <a:lnTo>
                    <a:pt x="186" y="290"/>
                  </a:lnTo>
                  <a:close/>
                  <a:moveTo>
                    <a:pt x="321" y="87"/>
                  </a:moveTo>
                  <a:cubicBezTo>
                    <a:pt x="338" y="113"/>
                    <a:pt x="348" y="144"/>
                    <a:pt x="349" y="175"/>
                  </a:cubicBezTo>
                  <a:cubicBezTo>
                    <a:pt x="284" y="175"/>
                    <a:pt x="284" y="175"/>
                    <a:pt x="284" y="175"/>
                  </a:cubicBezTo>
                  <a:cubicBezTo>
                    <a:pt x="283" y="143"/>
                    <a:pt x="278" y="112"/>
                    <a:pt x="268" y="85"/>
                  </a:cubicBezTo>
                  <a:cubicBezTo>
                    <a:pt x="287" y="86"/>
                    <a:pt x="305" y="86"/>
                    <a:pt x="321" y="87"/>
                  </a:cubicBezTo>
                  <a:close/>
                  <a:moveTo>
                    <a:pt x="263" y="73"/>
                  </a:moveTo>
                  <a:cubicBezTo>
                    <a:pt x="253" y="49"/>
                    <a:pt x="241" y="31"/>
                    <a:pt x="226" y="18"/>
                  </a:cubicBezTo>
                  <a:cubicBezTo>
                    <a:pt x="260" y="28"/>
                    <a:pt x="290" y="47"/>
                    <a:pt x="312" y="75"/>
                  </a:cubicBezTo>
                  <a:cubicBezTo>
                    <a:pt x="297" y="74"/>
                    <a:pt x="281" y="73"/>
                    <a:pt x="263" y="73"/>
                  </a:cubicBezTo>
                  <a:close/>
                  <a:moveTo>
                    <a:pt x="263" y="289"/>
                  </a:moveTo>
                  <a:cubicBezTo>
                    <a:pt x="281" y="289"/>
                    <a:pt x="297" y="288"/>
                    <a:pt x="312" y="287"/>
                  </a:cubicBezTo>
                  <a:cubicBezTo>
                    <a:pt x="290" y="315"/>
                    <a:pt x="260" y="334"/>
                    <a:pt x="226" y="344"/>
                  </a:cubicBezTo>
                  <a:cubicBezTo>
                    <a:pt x="241" y="331"/>
                    <a:pt x="253" y="313"/>
                    <a:pt x="263" y="289"/>
                  </a:cubicBezTo>
                  <a:close/>
                  <a:moveTo>
                    <a:pt x="268" y="277"/>
                  </a:moveTo>
                  <a:cubicBezTo>
                    <a:pt x="278" y="250"/>
                    <a:pt x="283" y="219"/>
                    <a:pt x="284" y="187"/>
                  </a:cubicBezTo>
                  <a:cubicBezTo>
                    <a:pt x="349" y="187"/>
                    <a:pt x="349" y="187"/>
                    <a:pt x="349" y="187"/>
                  </a:cubicBezTo>
                  <a:cubicBezTo>
                    <a:pt x="348" y="218"/>
                    <a:pt x="338" y="249"/>
                    <a:pt x="321" y="275"/>
                  </a:cubicBezTo>
                  <a:cubicBezTo>
                    <a:pt x="305" y="276"/>
                    <a:pt x="287" y="276"/>
                    <a:pt x="268" y="277"/>
                  </a:cubicBezTo>
                  <a:close/>
                  <a:moveTo>
                    <a:pt x="174" y="187"/>
                  </a:moveTo>
                  <a:cubicBezTo>
                    <a:pt x="174" y="279"/>
                    <a:pt x="174" y="279"/>
                    <a:pt x="174" y="279"/>
                  </a:cubicBezTo>
                  <a:cubicBezTo>
                    <a:pt x="152" y="278"/>
                    <a:pt x="128" y="278"/>
                    <a:pt x="105" y="277"/>
                  </a:cubicBezTo>
                  <a:cubicBezTo>
                    <a:pt x="95" y="251"/>
                    <a:pt x="90" y="219"/>
                    <a:pt x="89" y="187"/>
                  </a:cubicBezTo>
                  <a:lnTo>
                    <a:pt x="174" y="187"/>
                  </a:lnTo>
                  <a:close/>
                  <a:moveTo>
                    <a:pt x="89" y="175"/>
                  </a:moveTo>
                  <a:cubicBezTo>
                    <a:pt x="90" y="142"/>
                    <a:pt x="95" y="111"/>
                    <a:pt x="105" y="85"/>
                  </a:cubicBezTo>
                  <a:cubicBezTo>
                    <a:pt x="128" y="84"/>
                    <a:pt x="152" y="83"/>
                    <a:pt x="174" y="83"/>
                  </a:cubicBezTo>
                  <a:cubicBezTo>
                    <a:pt x="174" y="175"/>
                    <a:pt x="174" y="175"/>
                    <a:pt x="174" y="175"/>
                  </a:cubicBezTo>
                  <a:lnTo>
                    <a:pt x="89" y="175"/>
                  </a:lnTo>
                  <a:close/>
                  <a:moveTo>
                    <a:pt x="110" y="289"/>
                  </a:moveTo>
                  <a:cubicBezTo>
                    <a:pt x="132" y="290"/>
                    <a:pt x="153" y="290"/>
                    <a:pt x="174" y="290"/>
                  </a:cubicBezTo>
                  <a:cubicBezTo>
                    <a:pt x="174" y="349"/>
                    <a:pt x="174" y="349"/>
                    <a:pt x="174" y="349"/>
                  </a:cubicBezTo>
                  <a:cubicBezTo>
                    <a:pt x="150" y="346"/>
                    <a:pt x="127" y="325"/>
                    <a:pt x="110" y="289"/>
                  </a:cubicBezTo>
                  <a:close/>
                  <a:moveTo>
                    <a:pt x="174" y="72"/>
                  </a:moveTo>
                  <a:cubicBezTo>
                    <a:pt x="153" y="72"/>
                    <a:pt x="132" y="72"/>
                    <a:pt x="110" y="72"/>
                  </a:cubicBezTo>
                  <a:cubicBezTo>
                    <a:pt x="127" y="37"/>
                    <a:pt x="150" y="15"/>
                    <a:pt x="174" y="12"/>
                  </a:cubicBezTo>
                  <a:lnTo>
                    <a:pt x="174" y="72"/>
                  </a:lnTo>
                  <a:close/>
                  <a:moveTo>
                    <a:pt x="97" y="73"/>
                  </a:moveTo>
                  <a:cubicBezTo>
                    <a:pt x="80" y="73"/>
                    <a:pt x="64" y="74"/>
                    <a:pt x="49" y="75"/>
                  </a:cubicBezTo>
                  <a:cubicBezTo>
                    <a:pt x="71" y="47"/>
                    <a:pt x="101" y="28"/>
                    <a:pt x="135" y="18"/>
                  </a:cubicBezTo>
                  <a:cubicBezTo>
                    <a:pt x="120" y="31"/>
                    <a:pt x="107" y="49"/>
                    <a:pt x="97" y="73"/>
                  </a:cubicBezTo>
                  <a:close/>
                  <a:moveTo>
                    <a:pt x="93" y="85"/>
                  </a:moveTo>
                  <a:cubicBezTo>
                    <a:pt x="83" y="112"/>
                    <a:pt x="78" y="143"/>
                    <a:pt x="77" y="175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13" y="144"/>
                    <a:pt x="22" y="113"/>
                    <a:pt x="40" y="87"/>
                  </a:cubicBezTo>
                  <a:cubicBezTo>
                    <a:pt x="56" y="86"/>
                    <a:pt x="73" y="86"/>
                    <a:pt x="93" y="85"/>
                  </a:cubicBezTo>
                  <a:close/>
                  <a:moveTo>
                    <a:pt x="77" y="187"/>
                  </a:moveTo>
                  <a:cubicBezTo>
                    <a:pt x="78" y="219"/>
                    <a:pt x="83" y="250"/>
                    <a:pt x="93" y="277"/>
                  </a:cubicBezTo>
                  <a:cubicBezTo>
                    <a:pt x="73" y="276"/>
                    <a:pt x="56" y="276"/>
                    <a:pt x="40" y="275"/>
                  </a:cubicBezTo>
                  <a:cubicBezTo>
                    <a:pt x="22" y="249"/>
                    <a:pt x="13" y="218"/>
                    <a:pt x="12" y="187"/>
                  </a:cubicBezTo>
                  <a:lnTo>
                    <a:pt x="77" y="187"/>
                  </a:lnTo>
                  <a:close/>
                  <a:moveTo>
                    <a:pt x="97" y="289"/>
                  </a:moveTo>
                  <a:cubicBezTo>
                    <a:pt x="107" y="313"/>
                    <a:pt x="120" y="331"/>
                    <a:pt x="135" y="344"/>
                  </a:cubicBezTo>
                  <a:cubicBezTo>
                    <a:pt x="101" y="334"/>
                    <a:pt x="71" y="315"/>
                    <a:pt x="49" y="287"/>
                  </a:cubicBezTo>
                  <a:cubicBezTo>
                    <a:pt x="64" y="288"/>
                    <a:pt x="80" y="289"/>
                    <a:pt x="97" y="28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35"/>
            <p:cNvSpPr/>
            <p:nvPr/>
          </p:nvSpPr>
          <p:spPr>
            <a:xfrm>
              <a:off x="4688756" y="4591008"/>
              <a:ext cx="931981" cy="931981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35"/>
            <p:cNvSpPr/>
            <p:nvPr/>
          </p:nvSpPr>
          <p:spPr>
            <a:xfrm>
              <a:off x="4739544" y="4641795"/>
              <a:ext cx="831299" cy="83129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35"/>
            <p:cNvSpPr/>
            <p:nvPr/>
          </p:nvSpPr>
          <p:spPr>
            <a:xfrm>
              <a:off x="4784985" y="4687235"/>
              <a:ext cx="740417" cy="7395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35"/>
            <p:cNvSpPr/>
            <p:nvPr/>
          </p:nvSpPr>
          <p:spPr>
            <a:xfrm>
              <a:off x="5033573" y="5149663"/>
              <a:ext cx="133649" cy="155924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87" y="86"/>
                  </a:moveTo>
                  <a:cubicBezTo>
                    <a:pt x="53" y="105"/>
                    <a:pt x="53" y="105"/>
                    <a:pt x="53" y="105"/>
                  </a:cubicBezTo>
                  <a:cubicBezTo>
                    <a:pt x="49" y="107"/>
                    <a:pt x="44" y="106"/>
                    <a:pt x="42" y="10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9"/>
                    <a:pt x="91" y="84"/>
                    <a:pt x="87" y="8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35"/>
            <p:cNvSpPr/>
            <p:nvPr/>
          </p:nvSpPr>
          <p:spPr>
            <a:xfrm>
              <a:off x="4892795" y="5001757"/>
              <a:ext cx="203147" cy="200475"/>
            </a:xfrm>
            <a:custGeom>
              <a:avLst/>
              <a:gdLst/>
              <a:ahLst/>
              <a:cxnLst/>
              <a:rect l="l" t="t" r="r" b="b"/>
              <a:pathLst>
                <a:path w="140" h="138" extrusionOk="0">
                  <a:moveTo>
                    <a:pt x="33" y="31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60" y="138"/>
                    <a:pt x="29" y="129"/>
                    <a:pt x="16" y="105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0" y="76"/>
                    <a:pt x="8" y="45"/>
                    <a:pt x="33" y="3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35"/>
            <p:cNvSpPr/>
            <p:nvPr/>
          </p:nvSpPr>
          <p:spPr>
            <a:xfrm>
              <a:off x="5170786" y="4809303"/>
              <a:ext cx="177308" cy="294028"/>
            </a:xfrm>
            <a:custGeom>
              <a:avLst/>
              <a:gdLst/>
              <a:ahLst/>
              <a:cxnLst/>
              <a:rect l="l" t="t" r="r" b="b"/>
              <a:pathLst>
                <a:path w="122" h="202" extrusionOk="0">
                  <a:moveTo>
                    <a:pt x="7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2" y="6"/>
                    <a:pt x="0" y="11"/>
                    <a:pt x="3" y="16"/>
                  </a:cubicBezTo>
                  <a:cubicBezTo>
                    <a:pt x="103" y="195"/>
                    <a:pt x="103" y="195"/>
                    <a:pt x="103" y="195"/>
                  </a:cubicBezTo>
                  <a:cubicBezTo>
                    <a:pt x="105" y="200"/>
                    <a:pt x="111" y="202"/>
                    <a:pt x="116" y="199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20" y="196"/>
                    <a:pt x="122" y="191"/>
                    <a:pt x="119" y="18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7" y="2"/>
                    <a:pt x="11" y="0"/>
                    <a:pt x="7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35"/>
            <p:cNvSpPr/>
            <p:nvPr/>
          </p:nvSpPr>
          <p:spPr>
            <a:xfrm>
              <a:off x="5033573" y="4848506"/>
              <a:ext cx="269081" cy="279773"/>
            </a:xfrm>
            <a:custGeom>
              <a:avLst/>
              <a:gdLst/>
              <a:ahLst/>
              <a:cxnLst/>
              <a:rect l="l" t="t" r="r" b="b"/>
              <a:pathLst>
                <a:path w="185" h="192" extrusionOk="0">
                  <a:moveTo>
                    <a:pt x="91" y="0"/>
                  </a:moveTo>
                  <a:cubicBezTo>
                    <a:pt x="78" y="20"/>
                    <a:pt x="42" y="73"/>
                    <a:pt x="0" y="100"/>
                  </a:cubicBezTo>
                  <a:cubicBezTo>
                    <a:pt x="51" y="192"/>
                    <a:pt x="51" y="192"/>
                    <a:pt x="51" y="192"/>
                  </a:cubicBezTo>
                  <a:cubicBezTo>
                    <a:pt x="96" y="170"/>
                    <a:pt x="160" y="168"/>
                    <a:pt x="185" y="168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35"/>
            <p:cNvSpPr/>
            <p:nvPr/>
          </p:nvSpPr>
          <p:spPr>
            <a:xfrm>
              <a:off x="5269685" y="4909985"/>
              <a:ext cx="48115" cy="57915"/>
            </a:xfrm>
            <a:custGeom>
              <a:avLst/>
              <a:gdLst/>
              <a:ahLst/>
              <a:cxnLst/>
              <a:rect l="l" t="t" r="r" b="b"/>
              <a:pathLst>
                <a:path w="33" h="40" extrusionOk="0">
                  <a:moveTo>
                    <a:pt x="27" y="13"/>
                  </a:moveTo>
                  <a:cubicBezTo>
                    <a:pt x="33" y="23"/>
                    <a:pt x="29" y="35"/>
                    <a:pt x="20" y="4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0" y="0"/>
                    <a:pt x="22" y="3"/>
                    <a:pt x="27" y="1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35"/>
            <p:cNvSpPr/>
            <p:nvPr/>
          </p:nvSpPr>
          <p:spPr>
            <a:xfrm>
              <a:off x="5302653" y="4809301"/>
              <a:ext cx="24057" cy="48115"/>
            </a:xfrm>
            <a:custGeom>
              <a:avLst/>
              <a:gdLst/>
              <a:ahLst/>
              <a:cxnLst/>
              <a:rect l="l" t="t" r="r" b="b"/>
              <a:pathLst>
                <a:path w="16" h="33" extrusionOk="0">
                  <a:moveTo>
                    <a:pt x="6" y="33"/>
                  </a:moveTo>
                  <a:cubicBezTo>
                    <a:pt x="5" y="33"/>
                    <a:pt x="4" y="33"/>
                    <a:pt x="3" y="33"/>
                  </a:cubicBezTo>
                  <a:cubicBezTo>
                    <a:pt x="2" y="33"/>
                    <a:pt x="0" y="31"/>
                    <a:pt x="1" y="2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1"/>
                    <a:pt x="11" y="0"/>
                    <a:pt x="13" y="1"/>
                  </a:cubicBezTo>
                  <a:cubicBezTo>
                    <a:pt x="14" y="1"/>
                    <a:pt x="16" y="3"/>
                    <a:pt x="15" y="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2"/>
                    <a:pt x="7" y="32"/>
                    <a:pt x="6" y="3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35"/>
            <p:cNvSpPr/>
            <p:nvPr/>
          </p:nvSpPr>
          <p:spPr>
            <a:xfrm>
              <a:off x="5349875" y="4877909"/>
              <a:ext cx="44551" cy="30295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29" y="7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2" y="21"/>
                    <a:pt x="1" y="19"/>
                  </a:cubicBezTo>
                  <a:cubicBezTo>
                    <a:pt x="0" y="17"/>
                    <a:pt x="1" y="15"/>
                    <a:pt x="2" y="1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1"/>
                    <a:pt x="30" y="3"/>
                  </a:cubicBezTo>
                  <a:cubicBezTo>
                    <a:pt x="31" y="4"/>
                    <a:pt x="31" y="6"/>
                    <a:pt x="29" y="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35"/>
            <p:cNvSpPr/>
            <p:nvPr/>
          </p:nvSpPr>
          <p:spPr>
            <a:xfrm>
              <a:off x="5359676" y="4960772"/>
              <a:ext cx="49896" cy="222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31" y="14"/>
                  </a:moveTo>
                  <a:cubicBezTo>
                    <a:pt x="31" y="15"/>
                    <a:pt x="30" y="15"/>
                    <a:pt x="2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8"/>
                    <a:pt x="34" y="10"/>
                    <a:pt x="33" y="12"/>
                  </a:cubicBezTo>
                  <a:cubicBezTo>
                    <a:pt x="33" y="13"/>
                    <a:pt x="32" y="14"/>
                    <a:pt x="31" y="1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35"/>
            <p:cNvSpPr/>
            <p:nvPr/>
          </p:nvSpPr>
          <p:spPr>
            <a:xfrm>
              <a:off x="3210597" y="1629341"/>
              <a:ext cx="923071" cy="923071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35"/>
            <p:cNvSpPr/>
            <p:nvPr/>
          </p:nvSpPr>
          <p:spPr>
            <a:xfrm>
              <a:off x="3256926" y="1675672"/>
              <a:ext cx="832191" cy="83129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35"/>
            <p:cNvSpPr/>
            <p:nvPr/>
          </p:nvSpPr>
          <p:spPr>
            <a:xfrm>
              <a:off x="3302367" y="1721111"/>
              <a:ext cx="739527" cy="7395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35"/>
            <p:cNvSpPr/>
            <p:nvPr/>
          </p:nvSpPr>
          <p:spPr>
            <a:xfrm>
              <a:off x="3446709" y="2237889"/>
              <a:ext cx="52569" cy="36531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4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4" y="25"/>
                    <a:pt x="36" y="23"/>
                    <a:pt x="36" y="2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2" y="25"/>
                    <a:pt x="4" y="2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35"/>
            <p:cNvSpPr/>
            <p:nvPr/>
          </p:nvSpPr>
          <p:spPr>
            <a:xfrm>
              <a:off x="3523334" y="2196012"/>
              <a:ext cx="51679" cy="78408"/>
            </a:xfrm>
            <a:custGeom>
              <a:avLst/>
              <a:gdLst/>
              <a:ahLst/>
              <a:cxnLst/>
              <a:rect l="l" t="t" r="r" b="b"/>
              <a:pathLst>
                <a:path w="35" h="54" extrusionOk="0">
                  <a:moveTo>
                    <a:pt x="3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4" y="54"/>
                    <a:pt x="35" y="52"/>
                    <a:pt x="35" y="5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4"/>
                    <a:pt x="3" y="5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35"/>
            <p:cNvSpPr/>
            <p:nvPr/>
          </p:nvSpPr>
          <p:spPr>
            <a:xfrm>
              <a:off x="3599070" y="2132751"/>
              <a:ext cx="52569" cy="141668"/>
            </a:xfrm>
            <a:custGeom>
              <a:avLst/>
              <a:gdLst/>
              <a:ahLst/>
              <a:cxnLst/>
              <a:rect l="l" t="t" r="r" b="b"/>
              <a:pathLst>
                <a:path w="36" h="97" extrusionOk="0">
                  <a:moveTo>
                    <a:pt x="4" y="97"/>
                  </a:moveTo>
                  <a:cubicBezTo>
                    <a:pt x="32" y="97"/>
                    <a:pt x="32" y="97"/>
                    <a:pt x="32" y="97"/>
                  </a:cubicBezTo>
                  <a:cubicBezTo>
                    <a:pt x="34" y="97"/>
                    <a:pt x="36" y="95"/>
                    <a:pt x="36" y="9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5"/>
                    <a:pt x="2" y="97"/>
                    <a:pt x="4" y="9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35"/>
            <p:cNvSpPr/>
            <p:nvPr/>
          </p:nvSpPr>
          <p:spPr>
            <a:xfrm>
              <a:off x="3752321" y="2088201"/>
              <a:ext cx="52569" cy="186219"/>
            </a:xfrm>
            <a:custGeom>
              <a:avLst/>
              <a:gdLst/>
              <a:ahLst/>
              <a:cxnLst/>
              <a:rect l="l" t="t" r="r" b="b"/>
              <a:pathLst>
                <a:path w="36" h="128" extrusionOk="0">
                  <a:moveTo>
                    <a:pt x="4" y="128"/>
                  </a:moveTo>
                  <a:cubicBezTo>
                    <a:pt x="32" y="128"/>
                    <a:pt x="32" y="128"/>
                    <a:pt x="32" y="128"/>
                  </a:cubicBezTo>
                  <a:cubicBezTo>
                    <a:pt x="34" y="128"/>
                    <a:pt x="36" y="126"/>
                    <a:pt x="36" y="12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6"/>
                    <a:pt x="2" y="128"/>
                    <a:pt x="4" y="12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35"/>
            <p:cNvSpPr/>
            <p:nvPr/>
          </p:nvSpPr>
          <p:spPr>
            <a:xfrm>
              <a:off x="3676585" y="2048998"/>
              <a:ext cx="50787" cy="225423"/>
            </a:xfrm>
            <a:custGeom>
              <a:avLst/>
              <a:gdLst/>
              <a:ahLst/>
              <a:cxnLst/>
              <a:rect l="l" t="t" r="r" b="b"/>
              <a:pathLst>
                <a:path w="35" h="155" extrusionOk="0">
                  <a:moveTo>
                    <a:pt x="0" y="3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5"/>
                    <a:pt x="3" y="155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4" y="155"/>
                    <a:pt x="35" y="153"/>
                    <a:pt x="35" y="15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35"/>
            <p:cNvSpPr/>
            <p:nvPr/>
          </p:nvSpPr>
          <p:spPr>
            <a:xfrm>
              <a:off x="3829837" y="2015140"/>
              <a:ext cx="50787" cy="259280"/>
            </a:xfrm>
            <a:custGeom>
              <a:avLst/>
              <a:gdLst/>
              <a:ahLst/>
              <a:cxnLst/>
              <a:rect l="l" t="t" r="r" b="b"/>
              <a:pathLst>
                <a:path w="35" h="178" extrusionOk="0">
                  <a:moveTo>
                    <a:pt x="0" y="3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0" y="176"/>
                    <a:pt x="1" y="178"/>
                    <a:pt x="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4" y="178"/>
                    <a:pt x="35" y="176"/>
                    <a:pt x="35" y="17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35"/>
            <p:cNvSpPr/>
            <p:nvPr/>
          </p:nvSpPr>
          <p:spPr>
            <a:xfrm>
              <a:off x="3458292" y="1889509"/>
              <a:ext cx="410749" cy="295811"/>
            </a:xfrm>
            <a:custGeom>
              <a:avLst/>
              <a:gdLst/>
              <a:ahLst/>
              <a:cxnLst/>
              <a:rect l="l" t="t" r="r" b="b"/>
              <a:pathLst>
                <a:path w="282" h="203" extrusionOk="0">
                  <a:moveTo>
                    <a:pt x="10" y="203"/>
                  </a:moveTo>
                  <a:cubicBezTo>
                    <a:pt x="8" y="203"/>
                    <a:pt x="5" y="202"/>
                    <a:pt x="3" y="200"/>
                  </a:cubicBezTo>
                  <a:cubicBezTo>
                    <a:pt x="0" y="196"/>
                    <a:pt x="0" y="190"/>
                    <a:pt x="4" y="187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6" y="42"/>
                    <a:pt x="171" y="42"/>
                    <a:pt x="175" y="45"/>
                  </a:cubicBezTo>
                  <a:cubicBezTo>
                    <a:pt x="202" y="69"/>
                    <a:pt x="202" y="69"/>
                    <a:pt x="202" y="69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9" y="0"/>
                    <a:pt x="275" y="0"/>
                    <a:pt x="278" y="3"/>
                  </a:cubicBezTo>
                  <a:cubicBezTo>
                    <a:pt x="282" y="6"/>
                    <a:pt x="282" y="12"/>
                    <a:pt x="279" y="16"/>
                  </a:cubicBezTo>
                  <a:cubicBezTo>
                    <a:pt x="209" y="87"/>
                    <a:pt x="209" y="87"/>
                    <a:pt x="209" y="87"/>
                  </a:cubicBezTo>
                  <a:cubicBezTo>
                    <a:pt x="206" y="91"/>
                    <a:pt x="200" y="91"/>
                    <a:pt x="196" y="88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4" y="202"/>
                    <a:pt x="12" y="203"/>
                    <a:pt x="10" y="20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35"/>
            <p:cNvSpPr/>
            <p:nvPr/>
          </p:nvSpPr>
          <p:spPr>
            <a:xfrm>
              <a:off x="3803107" y="1889510"/>
              <a:ext cx="64152" cy="6593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35" y="45"/>
                  </a:moveTo>
                  <a:cubicBezTo>
                    <a:pt x="30" y="45"/>
                    <a:pt x="26" y="41"/>
                    <a:pt x="26" y="36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0" y="0"/>
                    <a:pt x="44" y="4"/>
                    <a:pt x="44" y="9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41"/>
                    <a:pt x="40" y="45"/>
                    <a:pt x="35" y="4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35"/>
            <p:cNvSpPr/>
            <p:nvPr/>
          </p:nvSpPr>
          <p:spPr>
            <a:xfrm>
              <a:off x="5234938" y="3227785"/>
              <a:ext cx="937327" cy="938219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35"/>
            <p:cNvSpPr/>
            <p:nvPr/>
          </p:nvSpPr>
          <p:spPr>
            <a:xfrm>
              <a:off x="5288397" y="3282136"/>
              <a:ext cx="831299" cy="83129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35"/>
            <p:cNvSpPr/>
            <p:nvPr/>
          </p:nvSpPr>
          <p:spPr>
            <a:xfrm>
              <a:off x="5333838" y="3326686"/>
              <a:ext cx="739527" cy="740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35"/>
            <p:cNvSpPr/>
            <p:nvPr/>
          </p:nvSpPr>
          <p:spPr>
            <a:xfrm>
              <a:off x="5512928" y="3427369"/>
              <a:ext cx="382237" cy="420551"/>
            </a:xfrm>
            <a:custGeom>
              <a:avLst/>
              <a:gdLst/>
              <a:ahLst/>
              <a:cxnLst/>
              <a:rect l="l" t="t" r="r" b="b"/>
              <a:pathLst>
                <a:path w="263" h="289" extrusionOk="0">
                  <a:moveTo>
                    <a:pt x="174" y="289"/>
                  </a:moveTo>
                  <a:cubicBezTo>
                    <a:pt x="88" y="289"/>
                    <a:pt x="88" y="289"/>
                    <a:pt x="88" y="289"/>
                  </a:cubicBezTo>
                  <a:cubicBezTo>
                    <a:pt x="83" y="289"/>
                    <a:pt x="79" y="285"/>
                    <a:pt x="79" y="280"/>
                  </a:cubicBezTo>
                  <a:cubicBezTo>
                    <a:pt x="79" y="252"/>
                    <a:pt x="79" y="252"/>
                    <a:pt x="79" y="252"/>
                  </a:cubicBezTo>
                  <a:cubicBezTo>
                    <a:pt x="31" y="232"/>
                    <a:pt x="0" y="184"/>
                    <a:pt x="0" y="132"/>
                  </a:cubicBezTo>
                  <a:cubicBezTo>
                    <a:pt x="0" y="59"/>
                    <a:pt x="59" y="0"/>
                    <a:pt x="131" y="0"/>
                  </a:cubicBezTo>
                  <a:cubicBezTo>
                    <a:pt x="204" y="0"/>
                    <a:pt x="263" y="59"/>
                    <a:pt x="263" y="132"/>
                  </a:cubicBezTo>
                  <a:cubicBezTo>
                    <a:pt x="263" y="184"/>
                    <a:pt x="231" y="232"/>
                    <a:pt x="184" y="252"/>
                  </a:cubicBezTo>
                  <a:cubicBezTo>
                    <a:pt x="184" y="280"/>
                    <a:pt x="184" y="280"/>
                    <a:pt x="184" y="280"/>
                  </a:cubicBezTo>
                  <a:cubicBezTo>
                    <a:pt x="184" y="285"/>
                    <a:pt x="179" y="289"/>
                    <a:pt x="174" y="289"/>
                  </a:cubicBezTo>
                  <a:close/>
                  <a:moveTo>
                    <a:pt x="97" y="270"/>
                  </a:moveTo>
                  <a:cubicBezTo>
                    <a:pt x="165" y="270"/>
                    <a:pt x="165" y="270"/>
                    <a:pt x="165" y="270"/>
                  </a:cubicBezTo>
                  <a:cubicBezTo>
                    <a:pt x="165" y="246"/>
                    <a:pt x="165" y="246"/>
                    <a:pt x="165" y="246"/>
                  </a:cubicBezTo>
                  <a:cubicBezTo>
                    <a:pt x="165" y="243"/>
                    <a:pt x="168" y="239"/>
                    <a:pt x="171" y="238"/>
                  </a:cubicBezTo>
                  <a:cubicBezTo>
                    <a:pt x="215" y="221"/>
                    <a:pt x="244" y="179"/>
                    <a:pt x="244" y="132"/>
                  </a:cubicBezTo>
                  <a:cubicBezTo>
                    <a:pt x="244" y="69"/>
                    <a:pt x="194" y="18"/>
                    <a:pt x="131" y="18"/>
                  </a:cubicBezTo>
                  <a:cubicBezTo>
                    <a:pt x="69" y="18"/>
                    <a:pt x="18" y="69"/>
                    <a:pt x="18" y="132"/>
                  </a:cubicBezTo>
                  <a:cubicBezTo>
                    <a:pt x="18" y="179"/>
                    <a:pt x="47" y="221"/>
                    <a:pt x="91" y="238"/>
                  </a:cubicBezTo>
                  <a:cubicBezTo>
                    <a:pt x="94" y="239"/>
                    <a:pt x="97" y="243"/>
                    <a:pt x="97" y="246"/>
                  </a:cubicBezTo>
                  <a:lnTo>
                    <a:pt x="97" y="27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35"/>
            <p:cNvSpPr/>
            <p:nvPr/>
          </p:nvSpPr>
          <p:spPr>
            <a:xfrm>
              <a:off x="5614501" y="3581511"/>
              <a:ext cx="177308" cy="77517"/>
            </a:xfrm>
            <a:custGeom>
              <a:avLst/>
              <a:gdLst/>
              <a:ahLst/>
              <a:cxnLst/>
              <a:rect l="l" t="t" r="r" b="b"/>
              <a:pathLst>
                <a:path w="122" h="53" extrusionOk="0">
                  <a:moveTo>
                    <a:pt x="78" y="53"/>
                  </a:moveTo>
                  <a:cubicBezTo>
                    <a:pt x="78" y="53"/>
                    <a:pt x="78" y="53"/>
                    <a:pt x="78" y="53"/>
                  </a:cubicBezTo>
                  <a:cubicBezTo>
                    <a:pt x="76" y="53"/>
                    <a:pt x="73" y="53"/>
                    <a:pt x="72" y="51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3"/>
                    <a:pt x="7" y="53"/>
                    <a:pt x="3" y="50"/>
                  </a:cubicBezTo>
                  <a:cubicBezTo>
                    <a:pt x="0" y="46"/>
                    <a:pt x="0" y="40"/>
                    <a:pt x="3" y="37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0" y="0"/>
                    <a:pt x="46" y="0"/>
                    <a:pt x="50" y="3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10" y="0"/>
                    <a:pt x="115" y="0"/>
                    <a:pt x="119" y="3"/>
                  </a:cubicBezTo>
                  <a:cubicBezTo>
                    <a:pt x="122" y="7"/>
                    <a:pt x="122" y="13"/>
                    <a:pt x="119" y="16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53"/>
                    <a:pt x="80" y="53"/>
                    <a:pt x="78" y="5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35"/>
            <p:cNvSpPr/>
            <p:nvPr/>
          </p:nvSpPr>
          <p:spPr>
            <a:xfrm>
              <a:off x="5627865" y="3861281"/>
              <a:ext cx="152360" cy="26731"/>
            </a:xfrm>
            <a:custGeom>
              <a:avLst/>
              <a:gdLst/>
              <a:ahLst/>
              <a:cxnLst/>
              <a:rect l="l" t="t" r="r" b="b"/>
              <a:pathLst>
                <a:path w="105" h="18" extrusionOk="0">
                  <a:moveTo>
                    <a:pt x="9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0" y="0"/>
                    <a:pt x="105" y="4"/>
                    <a:pt x="105" y="9"/>
                  </a:cubicBezTo>
                  <a:cubicBezTo>
                    <a:pt x="105" y="14"/>
                    <a:pt x="100" y="18"/>
                    <a:pt x="95" y="1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35"/>
            <p:cNvSpPr/>
            <p:nvPr/>
          </p:nvSpPr>
          <p:spPr>
            <a:xfrm>
              <a:off x="5627865" y="3900485"/>
              <a:ext cx="152360" cy="26731"/>
            </a:xfrm>
            <a:custGeom>
              <a:avLst/>
              <a:gdLst/>
              <a:ahLst/>
              <a:cxnLst/>
              <a:rect l="l" t="t" r="r" b="b"/>
              <a:pathLst>
                <a:path w="105" h="18" extrusionOk="0">
                  <a:moveTo>
                    <a:pt x="9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0" y="0"/>
                    <a:pt x="105" y="4"/>
                    <a:pt x="105" y="9"/>
                  </a:cubicBezTo>
                  <a:cubicBezTo>
                    <a:pt x="105" y="14"/>
                    <a:pt x="100" y="18"/>
                    <a:pt x="95" y="1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35"/>
            <p:cNvSpPr/>
            <p:nvPr/>
          </p:nvSpPr>
          <p:spPr>
            <a:xfrm>
              <a:off x="5665289" y="3939689"/>
              <a:ext cx="75735" cy="26731"/>
            </a:xfrm>
            <a:custGeom>
              <a:avLst/>
              <a:gdLst/>
              <a:ahLst/>
              <a:cxnLst/>
              <a:rect l="l" t="t" r="r" b="b"/>
              <a:pathLst>
                <a:path w="52" h="18" extrusionOk="0">
                  <a:moveTo>
                    <a:pt x="43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2" y="4"/>
                    <a:pt x="52" y="9"/>
                  </a:cubicBezTo>
                  <a:cubicBezTo>
                    <a:pt x="52" y="14"/>
                    <a:pt x="48" y="18"/>
                    <a:pt x="43" y="1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49" name="Google Shape;3549;p35"/>
            <p:cNvGrpSpPr/>
            <p:nvPr/>
          </p:nvGrpSpPr>
          <p:grpSpPr>
            <a:xfrm>
              <a:off x="2520964" y="1608848"/>
              <a:ext cx="3741291" cy="4490617"/>
              <a:chOff x="2520963" y="1608846"/>
              <a:chExt cx="3741291" cy="4490617"/>
            </a:xfrm>
          </p:grpSpPr>
          <p:sp>
            <p:nvSpPr>
              <p:cNvPr id="3550" name="Google Shape;3550;p35"/>
              <p:cNvSpPr/>
              <p:nvPr/>
            </p:nvSpPr>
            <p:spPr>
              <a:xfrm>
                <a:off x="4466897" y="5662874"/>
                <a:ext cx="369764" cy="367982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67982" extrusionOk="0">
                    <a:moveTo>
                      <a:pt x="179535" y="270863"/>
                    </a:moveTo>
                    <a:cubicBezTo>
                      <a:pt x="183768" y="270863"/>
                      <a:pt x="188000" y="275212"/>
                      <a:pt x="188000" y="279560"/>
                    </a:cubicBezTo>
                    <a:cubicBezTo>
                      <a:pt x="188000" y="359285"/>
                      <a:pt x="188000" y="359285"/>
                      <a:pt x="188000" y="359285"/>
                    </a:cubicBezTo>
                    <a:cubicBezTo>
                      <a:pt x="188000" y="363634"/>
                      <a:pt x="183768" y="367982"/>
                      <a:pt x="179535" y="367982"/>
                    </a:cubicBezTo>
                    <a:cubicBezTo>
                      <a:pt x="173892" y="367982"/>
                      <a:pt x="171071" y="363634"/>
                      <a:pt x="171071" y="359285"/>
                    </a:cubicBezTo>
                    <a:cubicBezTo>
                      <a:pt x="171071" y="279560"/>
                      <a:pt x="171071" y="279560"/>
                      <a:pt x="171071" y="279560"/>
                    </a:cubicBezTo>
                    <a:cubicBezTo>
                      <a:pt x="171071" y="275212"/>
                      <a:pt x="173892" y="270863"/>
                      <a:pt x="179535" y="270863"/>
                    </a:cubicBezTo>
                    <a:close/>
                    <a:moveTo>
                      <a:pt x="241700" y="250597"/>
                    </a:moveTo>
                    <a:cubicBezTo>
                      <a:pt x="246069" y="247697"/>
                      <a:pt x="251895" y="247697"/>
                      <a:pt x="254808" y="250597"/>
                    </a:cubicBezTo>
                    <a:cubicBezTo>
                      <a:pt x="310153" y="305700"/>
                      <a:pt x="310153" y="305700"/>
                      <a:pt x="310153" y="305700"/>
                    </a:cubicBezTo>
                    <a:cubicBezTo>
                      <a:pt x="314522" y="310050"/>
                      <a:pt x="314522" y="315850"/>
                      <a:pt x="310153" y="318750"/>
                    </a:cubicBezTo>
                    <a:cubicBezTo>
                      <a:pt x="308696" y="320200"/>
                      <a:pt x="307240" y="321650"/>
                      <a:pt x="304327" y="321650"/>
                    </a:cubicBezTo>
                    <a:cubicBezTo>
                      <a:pt x="302871" y="321650"/>
                      <a:pt x="299958" y="320200"/>
                      <a:pt x="298501" y="318750"/>
                    </a:cubicBezTo>
                    <a:cubicBezTo>
                      <a:pt x="241700" y="262198"/>
                      <a:pt x="241700" y="262198"/>
                      <a:pt x="241700" y="262198"/>
                    </a:cubicBezTo>
                    <a:cubicBezTo>
                      <a:pt x="238787" y="259298"/>
                      <a:pt x="238787" y="253497"/>
                      <a:pt x="241700" y="250597"/>
                    </a:cubicBezTo>
                    <a:close/>
                    <a:moveTo>
                      <a:pt x="106937" y="241375"/>
                    </a:moveTo>
                    <a:cubicBezTo>
                      <a:pt x="109850" y="237005"/>
                      <a:pt x="115676" y="237005"/>
                      <a:pt x="118588" y="241375"/>
                    </a:cubicBezTo>
                    <a:cubicBezTo>
                      <a:pt x="122958" y="244287"/>
                      <a:pt x="122958" y="250113"/>
                      <a:pt x="118588" y="253026"/>
                    </a:cubicBezTo>
                    <a:cubicBezTo>
                      <a:pt x="63244" y="309827"/>
                      <a:pt x="63244" y="309827"/>
                      <a:pt x="63244" y="309827"/>
                    </a:cubicBezTo>
                    <a:cubicBezTo>
                      <a:pt x="61787" y="311284"/>
                      <a:pt x="58874" y="312740"/>
                      <a:pt x="55961" y="312740"/>
                    </a:cubicBezTo>
                    <a:cubicBezTo>
                      <a:pt x="54505" y="312740"/>
                      <a:pt x="51592" y="311284"/>
                      <a:pt x="50136" y="309827"/>
                    </a:cubicBezTo>
                    <a:cubicBezTo>
                      <a:pt x="47223" y="306914"/>
                      <a:pt x="47223" y="301089"/>
                      <a:pt x="50136" y="296719"/>
                    </a:cubicBezTo>
                    <a:cubicBezTo>
                      <a:pt x="106937" y="241375"/>
                      <a:pt x="106937" y="241375"/>
                      <a:pt x="106937" y="241375"/>
                    </a:cubicBezTo>
                    <a:close/>
                    <a:moveTo>
                      <a:pt x="281342" y="181763"/>
                    </a:moveTo>
                    <a:cubicBezTo>
                      <a:pt x="361067" y="181763"/>
                      <a:pt x="361067" y="181763"/>
                      <a:pt x="361067" y="181763"/>
                    </a:cubicBezTo>
                    <a:cubicBezTo>
                      <a:pt x="365416" y="181763"/>
                      <a:pt x="369764" y="184733"/>
                      <a:pt x="369764" y="190673"/>
                    </a:cubicBezTo>
                    <a:cubicBezTo>
                      <a:pt x="369764" y="195128"/>
                      <a:pt x="365416" y="199583"/>
                      <a:pt x="361067" y="199583"/>
                    </a:cubicBezTo>
                    <a:cubicBezTo>
                      <a:pt x="281342" y="199583"/>
                      <a:pt x="281342" y="199583"/>
                      <a:pt x="281342" y="199583"/>
                    </a:cubicBezTo>
                    <a:cubicBezTo>
                      <a:pt x="276994" y="199583"/>
                      <a:pt x="272645" y="195128"/>
                      <a:pt x="272645" y="190673"/>
                    </a:cubicBezTo>
                    <a:cubicBezTo>
                      <a:pt x="272645" y="184733"/>
                      <a:pt x="276994" y="181763"/>
                      <a:pt x="281342" y="181763"/>
                    </a:cubicBezTo>
                    <a:close/>
                    <a:moveTo>
                      <a:pt x="8777" y="168398"/>
                    </a:moveTo>
                    <a:cubicBezTo>
                      <a:pt x="89233" y="168398"/>
                      <a:pt x="89233" y="168398"/>
                      <a:pt x="89233" y="168398"/>
                    </a:cubicBezTo>
                    <a:cubicBezTo>
                      <a:pt x="93621" y="168398"/>
                      <a:pt x="98010" y="172853"/>
                      <a:pt x="98010" y="177308"/>
                    </a:cubicBezTo>
                    <a:cubicBezTo>
                      <a:pt x="98010" y="181763"/>
                      <a:pt x="93621" y="186218"/>
                      <a:pt x="89233" y="186218"/>
                    </a:cubicBezTo>
                    <a:cubicBezTo>
                      <a:pt x="8777" y="186218"/>
                      <a:pt x="8777" y="186218"/>
                      <a:pt x="8777" y="186218"/>
                    </a:cubicBezTo>
                    <a:cubicBezTo>
                      <a:pt x="4388" y="186218"/>
                      <a:pt x="0" y="181763"/>
                      <a:pt x="0" y="177308"/>
                    </a:cubicBezTo>
                    <a:cubicBezTo>
                      <a:pt x="0" y="172853"/>
                      <a:pt x="4388" y="168398"/>
                      <a:pt x="8777" y="168398"/>
                    </a:cubicBezTo>
                    <a:close/>
                    <a:moveTo>
                      <a:pt x="307411" y="57830"/>
                    </a:moveTo>
                    <a:cubicBezTo>
                      <a:pt x="310324" y="53460"/>
                      <a:pt x="316150" y="53460"/>
                      <a:pt x="320519" y="57830"/>
                    </a:cubicBezTo>
                    <a:cubicBezTo>
                      <a:pt x="323432" y="60742"/>
                      <a:pt x="323432" y="66568"/>
                      <a:pt x="320519" y="69481"/>
                    </a:cubicBezTo>
                    <a:cubicBezTo>
                      <a:pt x="263718" y="126282"/>
                      <a:pt x="263718" y="126282"/>
                      <a:pt x="263718" y="126282"/>
                    </a:cubicBezTo>
                    <a:cubicBezTo>
                      <a:pt x="262262" y="127739"/>
                      <a:pt x="259349" y="129195"/>
                      <a:pt x="257892" y="129195"/>
                    </a:cubicBezTo>
                    <a:cubicBezTo>
                      <a:pt x="254979" y="129195"/>
                      <a:pt x="253523" y="127739"/>
                      <a:pt x="250610" y="126282"/>
                    </a:cubicBezTo>
                    <a:cubicBezTo>
                      <a:pt x="247697" y="121913"/>
                      <a:pt x="247697" y="117544"/>
                      <a:pt x="250610" y="113174"/>
                    </a:cubicBezTo>
                    <a:cubicBezTo>
                      <a:pt x="307411" y="57830"/>
                      <a:pt x="307411" y="57830"/>
                      <a:pt x="307411" y="57830"/>
                    </a:cubicBezTo>
                    <a:close/>
                    <a:moveTo>
                      <a:pt x="58155" y="48952"/>
                    </a:moveTo>
                    <a:cubicBezTo>
                      <a:pt x="62524" y="44550"/>
                      <a:pt x="66893" y="44550"/>
                      <a:pt x="71263" y="48952"/>
                    </a:cubicBezTo>
                    <a:cubicBezTo>
                      <a:pt x="126607" y="104719"/>
                      <a:pt x="126607" y="104719"/>
                      <a:pt x="126607" y="104719"/>
                    </a:cubicBezTo>
                    <a:cubicBezTo>
                      <a:pt x="130977" y="109122"/>
                      <a:pt x="130977" y="113524"/>
                      <a:pt x="126607" y="117927"/>
                    </a:cubicBezTo>
                    <a:cubicBezTo>
                      <a:pt x="125151" y="119394"/>
                      <a:pt x="123695" y="119394"/>
                      <a:pt x="120782" y="119394"/>
                    </a:cubicBezTo>
                    <a:cubicBezTo>
                      <a:pt x="119325" y="119394"/>
                      <a:pt x="116412" y="119394"/>
                      <a:pt x="114956" y="117927"/>
                    </a:cubicBezTo>
                    <a:cubicBezTo>
                      <a:pt x="58155" y="60693"/>
                      <a:pt x="58155" y="60693"/>
                      <a:pt x="58155" y="60693"/>
                    </a:cubicBezTo>
                    <a:cubicBezTo>
                      <a:pt x="55242" y="57758"/>
                      <a:pt x="55242" y="51887"/>
                      <a:pt x="58155" y="48952"/>
                    </a:cubicBezTo>
                    <a:close/>
                    <a:moveTo>
                      <a:pt x="191118" y="0"/>
                    </a:moveTo>
                    <a:cubicBezTo>
                      <a:pt x="196761" y="0"/>
                      <a:pt x="199583" y="2916"/>
                      <a:pt x="199583" y="8748"/>
                    </a:cubicBezTo>
                    <a:cubicBezTo>
                      <a:pt x="199583" y="87480"/>
                      <a:pt x="199583" y="87480"/>
                      <a:pt x="199583" y="87480"/>
                    </a:cubicBezTo>
                    <a:cubicBezTo>
                      <a:pt x="199583" y="91854"/>
                      <a:pt x="196761" y="96228"/>
                      <a:pt x="191118" y="96228"/>
                    </a:cubicBezTo>
                    <a:cubicBezTo>
                      <a:pt x="186886" y="96228"/>
                      <a:pt x="182654" y="91854"/>
                      <a:pt x="182654" y="87480"/>
                    </a:cubicBezTo>
                    <a:cubicBezTo>
                      <a:pt x="182654" y="8748"/>
                      <a:pt x="182654" y="8748"/>
                      <a:pt x="182654" y="8748"/>
                    </a:cubicBezTo>
                    <a:cubicBezTo>
                      <a:pt x="182654" y="2916"/>
                      <a:pt x="186886" y="0"/>
                      <a:pt x="191118" y="0"/>
                    </a:cubicBezTo>
                    <a:close/>
                  </a:path>
                </a:pathLst>
              </a:custGeom>
              <a:solidFill>
                <a:schemeClr val="dk2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35"/>
              <p:cNvSpPr/>
              <p:nvPr/>
            </p:nvSpPr>
            <p:spPr>
              <a:xfrm>
                <a:off x="5894273" y="1725565"/>
                <a:ext cx="367981" cy="367982"/>
              </a:xfrm>
              <a:custGeom>
                <a:avLst/>
                <a:gdLst/>
                <a:ahLst/>
                <a:cxnLst/>
                <a:rect l="l" t="t" r="r" b="b"/>
                <a:pathLst>
                  <a:path w="367981" h="367982" extrusionOk="0">
                    <a:moveTo>
                      <a:pt x="177308" y="271754"/>
                    </a:moveTo>
                    <a:cubicBezTo>
                      <a:pt x="181763" y="271754"/>
                      <a:pt x="186218" y="274670"/>
                      <a:pt x="186218" y="280502"/>
                    </a:cubicBezTo>
                    <a:cubicBezTo>
                      <a:pt x="186218" y="359234"/>
                      <a:pt x="186218" y="359234"/>
                      <a:pt x="186218" y="359234"/>
                    </a:cubicBezTo>
                    <a:cubicBezTo>
                      <a:pt x="186218" y="365066"/>
                      <a:pt x="181763" y="367982"/>
                      <a:pt x="177308" y="367982"/>
                    </a:cubicBezTo>
                    <a:cubicBezTo>
                      <a:pt x="172853" y="367982"/>
                      <a:pt x="168398" y="365066"/>
                      <a:pt x="168398" y="359234"/>
                    </a:cubicBezTo>
                    <a:cubicBezTo>
                      <a:pt x="168398" y="280502"/>
                      <a:pt x="168398" y="280502"/>
                      <a:pt x="168398" y="280502"/>
                    </a:cubicBezTo>
                    <a:cubicBezTo>
                      <a:pt x="168398" y="274670"/>
                      <a:pt x="172853" y="271754"/>
                      <a:pt x="177308" y="271754"/>
                    </a:cubicBezTo>
                    <a:close/>
                    <a:moveTo>
                      <a:pt x="241374" y="250597"/>
                    </a:moveTo>
                    <a:cubicBezTo>
                      <a:pt x="244287" y="247697"/>
                      <a:pt x="250113" y="247697"/>
                      <a:pt x="253026" y="250597"/>
                    </a:cubicBezTo>
                    <a:cubicBezTo>
                      <a:pt x="309827" y="307149"/>
                      <a:pt x="309827" y="307149"/>
                      <a:pt x="309827" y="307149"/>
                    </a:cubicBezTo>
                    <a:cubicBezTo>
                      <a:pt x="312740" y="310050"/>
                      <a:pt x="312740" y="315850"/>
                      <a:pt x="309827" y="318750"/>
                    </a:cubicBezTo>
                    <a:cubicBezTo>
                      <a:pt x="308371" y="320200"/>
                      <a:pt x="305458" y="321650"/>
                      <a:pt x="304002" y="321650"/>
                    </a:cubicBezTo>
                    <a:cubicBezTo>
                      <a:pt x="301089" y="321650"/>
                      <a:pt x="299632" y="320200"/>
                      <a:pt x="296719" y="318750"/>
                    </a:cubicBezTo>
                    <a:cubicBezTo>
                      <a:pt x="241374" y="263648"/>
                      <a:pt x="241374" y="263648"/>
                      <a:pt x="241374" y="263648"/>
                    </a:cubicBezTo>
                    <a:cubicBezTo>
                      <a:pt x="237005" y="259298"/>
                      <a:pt x="237005" y="253497"/>
                      <a:pt x="241374" y="250597"/>
                    </a:cubicBezTo>
                    <a:close/>
                    <a:moveTo>
                      <a:pt x="104264" y="241687"/>
                    </a:moveTo>
                    <a:cubicBezTo>
                      <a:pt x="108633" y="238787"/>
                      <a:pt x="113003" y="238787"/>
                      <a:pt x="117372" y="241687"/>
                    </a:cubicBezTo>
                    <a:cubicBezTo>
                      <a:pt x="120285" y="244587"/>
                      <a:pt x="120285" y="250388"/>
                      <a:pt x="117372" y="253288"/>
                    </a:cubicBezTo>
                    <a:cubicBezTo>
                      <a:pt x="60571" y="309840"/>
                      <a:pt x="60571" y="309840"/>
                      <a:pt x="60571" y="309840"/>
                    </a:cubicBezTo>
                    <a:cubicBezTo>
                      <a:pt x="59114" y="311290"/>
                      <a:pt x="56201" y="312740"/>
                      <a:pt x="54745" y="312740"/>
                    </a:cubicBezTo>
                    <a:cubicBezTo>
                      <a:pt x="51832" y="312740"/>
                      <a:pt x="50376" y="311290"/>
                      <a:pt x="48919" y="309840"/>
                    </a:cubicBezTo>
                    <a:cubicBezTo>
                      <a:pt x="44550" y="306940"/>
                      <a:pt x="44550" y="301140"/>
                      <a:pt x="48919" y="298239"/>
                    </a:cubicBezTo>
                    <a:cubicBezTo>
                      <a:pt x="104264" y="241687"/>
                      <a:pt x="104264" y="241687"/>
                      <a:pt x="104264" y="241687"/>
                    </a:cubicBezTo>
                    <a:close/>
                    <a:moveTo>
                      <a:pt x="279559" y="181763"/>
                    </a:moveTo>
                    <a:cubicBezTo>
                      <a:pt x="359284" y="181763"/>
                      <a:pt x="359284" y="181763"/>
                      <a:pt x="359284" y="181763"/>
                    </a:cubicBezTo>
                    <a:cubicBezTo>
                      <a:pt x="363633" y="181763"/>
                      <a:pt x="367981" y="186218"/>
                      <a:pt x="367981" y="190673"/>
                    </a:cubicBezTo>
                    <a:cubicBezTo>
                      <a:pt x="367981" y="195128"/>
                      <a:pt x="363633" y="199583"/>
                      <a:pt x="359284" y="199583"/>
                    </a:cubicBezTo>
                    <a:cubicBezTo>
                      <a:pt x="279559" y="199583"/>
                      <a:pt x="279559" y="199583"/>
                      <a:pt x="279559" y="199583"/>
                    </a:cubicBezTo>
                    <a:cubicBezTo>
                      <a:pt x="275211" y="199583"/>
                      <a:pt x="270862" y="195128"/>
                      <a:pt x="270862" y="190673"/>
                    </a:cubicBezTo>
                    <a:cubicBezTo>
                      <a:pt x="270862" y="186218"/>
                      <a:pt x="275211" y="181763"/>
                      <a:pt x="279559" y="181763"/>
                    </a:cubicBezTo>
                    <a:close/>
                    <a:moveTo>
                      <a:pt x="8748" y="168399"/>
                    </a:moveTo>
                    <a:cubicBezTo>
                      <a:pt x="87480" y="168399"/>
                      <a:pt x="87480" y="168399"/>
                      <a:pt x="87480" y="168399"/>
                    </a:cubicBezTo>
                    <a:cubicBezTo>
                      <a:pt x="93312" y="168399"/>
                      <a:pt x="96228" y="172854"/>
                      <a:pt x="96228" y="177309"/>
                    </a:cubicBezTo>
                    <a:cubicBezTo>
                      <a:pt x="96228" y="183249"/>
                      <a:pt x="93312" y="186219"/>
                      <a:pt x="87480" y="186219"/>
                    </a:cubicBezTo>
                    <a:cubicBezTo>
                      <a:pt x="8748" y="186219"/>
                      <a:pt x="8748" y="186219"/>
                      <a:pt x="8748" y="186219"/>
                    </a:cubicBezTo>
                    <a:cubicBezTo>
                      <a:pt x="2916" y="186219"/>
                      <a:pt x="0" y="183249"/>
                      <a:pt x="0" y="177309"/>
                    </a:cubicBezTo>
                    <a:cubicBezTo>
                      <a:pt x="0" y="172854"/>
                      <a:pt x="2916" y="168399"/>
                      <a:pt x="8748" y="168399"/>
                    </a:cubicBezTo>
                    <a:close/>
                    <a:moveTo>
                      <a:pt x="305700" y="58142"/>
                    </a:moveTo>
                    <a:cubicBezTo>
                      <a:pt x="310050" y="55242"/>
                      <a:pt x="315850" y="55242"/>
                      <a:pt x="318750" y="58142"/>
                    </a:cubicBezTo>
                    <a:cubicBezTo>
                      <a:pt x="321650" y="61042"/>
                      <a:pt x="321650" y="66843"/>
                      <a:pt x="318750" y="69743"/>
                    </a:cubicBezTo>
                    <a:cubicBezTo>
                      <a:pt x="262198" y="126295"/>
                      <a:pt x="262198" y="126295"/>
                      <a:pt x="262198" y="126295"/>
                    </a:cubicBezTo>
                    <a:cubicBezTo>
                      <a:pt x="260748" y="127745"/>
                      <a:pt x="259298" y="129195"/>
                      <a:pt x="256398" y="129195"/>
                    </a:cubicBezTo>
                    <a:cubicBezTo>
                      <a:pt x="254948" y="129195"/>
                      <a:pt x="252047" y="127745"/>
                      <a:pt x="250597" y="126295"/>
                    </a:cubicBezTo>
                    <a:cubicBezTo>
                      <a:pt x="247697" y="123395"/>
                      <a:pt x="247697" y="117595"/>
                      <a:pt x="250597" y="114694"/>
                    </a:cubicBezTo>
                    <a:cubicBezTo>
                      <a:pt x="305700" y="58142"/>
                      <a:pt x="305700" y="58142"/>
                      <a:pt x="305700" y="58142"/>
                    </a:cubicBezTo>
                    <a:close/>
                    <a:moveTo>
                      <a:pt x="57829" y="49232"/>
                    </a:moveTo>
                    <a:cubicBezTo>
                      <a:pt x="60742" y="46332"/>
                      <a:pt x="66568" y="46332"/>
                      <a:pt x="69481" y="49232"/>
                    </a:cubicBezTo>
                    <a:cubicBezTo>
                      <a:pt x="126282" y="104334"/>
                      <a:pt x="126282" y="104334"/>
                      <a:pt x="126282" y="104334"/>
                    </a:cubicBezTo>
                    <a:cubicBezTo>
                      <a:pt x="129195" y="108685"/>
                      <a:pt x="129195" y="114485"/>
                      <a:pt x="126282" y="117385"/>
                    </a:cubicBezTo>
                    <a:cubicBezTo>
                      <a:pt x="124825" y="118835"/>
                      <a:pt x="121913" y="120285"/>
                      <a:pt x="120456" y="120285"/>
                    </a:cubicBezTo>
                    <a:cubicBezTo>
                      <a:pt x="117543" y="120285"/>
                      <a:pt x="116087" y="118835"/>
                      <a:pt x="113174" y="117385"/>
                    </a:cubicBezTo>
                    <a:cubicBezTo>
                      <a:pt x="57829" y="60833"/>
                      <a:pt x="57829" y="60833"/>
                      <a:pt x="57829" y="60833"/>
                    </a:cubicBezTo>
                    <a:cubicBezTo>
                      <a:pt x="53460" y="57933"/>
                      <a:pt x="53460" y="52132"/>
                      <a:pt x="57829" y="49232"/>
                    </a:cubicBezTo>
                    <a:close/>
                    <a:moveTo>
                      <a:pt x="190673" y="0"/>
                    </a:moveTo>
                    <a:cubicBezTo>
                      <a:pt x="195128" y="0"/>
                      <a:pt x="199583" y="2916"/>
                      <a:pt x="199583" y="8748"/>
                    </a:cubicBezTo>
                    <a:cubicBezTo>
                      <a:pt x="199583" y="87480"/>
                      <a:pt x="199583" y="87480"/>
                      <a:pt x="199583" y="87480"/>
                    </a:cubicBezTo>
                    <a:cubicBezTo>
                      <a:pt x="199583" y="93312"/>
                      <a:pt x="195128" y="96228"/>
                      <a:pt x="190673" y="96228"/>
                    </a:cubicBezTo>
                    <a:cubicBezTo>
                      <a:pt x="184733" y="96228"/>
                      <a:pt x="181763" y="93312"/>
                      <a:pt x="181763" y="87480"/>
                    </a:cubicBezTo>
                    <a:cubicBezTo>
                      <a:pt x="181763" y="8748"/>
                      <a:pt x="181763" y="8748"/>
                      <a:pt x="181763" y="8748"/>
                    </a:cubicBezTo>
                    <a:cubicBezTo>
                      <a:pt x="181763" y="2916"/>
                      <a:pt x="184733" y="0"/>
                      <a:pt x="190673" y="0"/>
                    </a:cubicBezTo>
                    <a:close/>
                  </a:path>
                </a:pathLst>
              </a:custGeom>
              <a:solidFill>
                <a:schemeClr val="dk2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35"/>
              <p:cNvSpPr/>
              <p:nvPr/>
            </p:nvSpPr>
            <p:spPr>
              <a:xfrm>
                <a:off x="2520963" y="1774571"/>
                <a:ext cx="369764" cy="369764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69764" extrusionOk="0">
                    <a:moveTo>
                      <a:pt x="178644" y="272645"/>
                    </a:moveTo>
                    <a:cubicBezTo>
                      <a:pt x="182877" y="272645"/>
                      <a:pt x="187109" y="276994"/>
                      <a:pt x="187109" y="281342"/>
                    </a:cubicBezTo>
                    <a:cubicBezTo>
                      <a:pt x="187109" y="361067"/>
                      <a:pt x="187109" y="361067"/>
                      <a:pt x="187109" y="361067"/>
                    </a:cubicBezTo>
                    <a:cubicBezTo>
                      <a:pt x="187109" y="365416"/>
                      <a:pt x="182877" y="369764"/>
                      <a:pt x="178644" y="369764"/>
                    </a:cubicBezTo>
                    <a:cubicBezTo>
                      <a:pt x="173001" y="369764"/>
                      <a:pt x="170180" y="365416"/>
                      <a:pt x="170180" y="361067"/>
                    </a:cubicBezTo>
                    <a:cubicBezTo>
                      <a:pt x="170180" y="281342"/>
                      <a:pt x="170180" y="281342"/>
                      <a:pt x="170180" y="281342"/>
                    </a:cubicBezTo>
                    <a:cubicBezTo>
                      <a:pt x="170180" y="276994"/>
                      <a:pt x="173001" y="272645"/>
                      <a:pt x="178644" y="272645"/>
                    </a:cubicBezTo>
                    <a:close/>
                    <a:moveTo>
                      <a:pt x="243156" y="252047"/>
                    </a:moveTo>
                    <a:cubicBezTo>
                      <a:pt x="246069" y="247697"/>
                      <a:pt x="251895" y="247697"/>
                      <a:pt x="254808" y="252047"/>
                    </a:cubicBezTo>
                    <a:cubicBezTo>
                      <a:pt x="311609" y="307149"/>
                      <a:pt x="311609" y="307149"/>
                      <a:pt x="311609" y="307149"/>
                    </a:cubicBezTo>
                    <a:cubicBezTo>
                      <a:pt x="314522" y="310050"/>
                      <a:pt x="314522" y="315850"/>
                      <a:pt x="311609" y="320200"/>
                    </a:cubicBezTo>
                    <a:cubicBezTo>
                      <a:pt x="308696" y="321650"/>
                      <a:pt x="307240" y="321650"/>
                      <a:pt x="304327" y="321650"/>
                    </a:cubicBezTo>
                    <a:cubicBezTo>
                      <a:pt x="302871" y="321650"/>
                      <a:pt x="299958" y="321650"/>
                      <a:pt x="298501" y="320200"/>
                    </a:cubicBezTo>
                    <a:cubicBezTo>
                      <a:pt x="243156" y="263648"/>
                      <a:pt x="243156" y="263648"/>
                      <a:pt x="243156" y="263648"/>
                    </a:cubicBezTo>
                    <a:cubicBezTo>
                      <a:pt x="238787" y="260748"/>
                      <a:pt x="238787" y="254947"/>
                      <a:pt x="243156" y="252047"/>
                    </a:cubicBezTo>
                    <a:close/>
                    <a:moveTo>
                      <a:pt x="106046" y="241722"/>
                    </a:moveTo>
                    <a:cubicBezTo>
                      <a:pt x="108959" y="238787"/>
                      <a:pt x="114785" y="238787"/>
                      <a:pt x="117698" y="241722"/>
                    </a:cubicBezTo>
                    <a:cubicBezTo>
                      <a:pt x="122067" y="246125"/>
                      <a:pt x="122067" y="251995"/>
                      <a:pt x="117698" y="254930"/>
                    </a:cubicBezTo>
                    <a:cubicBezTo>
                      <a:pt x="62353" y="312164"/>
                      <a:pt x="62353" y="312164"/>
                      <a:pt x="62353" y="312164"/>
                    </a:cubicBezTo>
                    <a:cubicBezTo>
                      <a:pt x="60896" y="313631"/>
                      <a:pt x="57983" y="313631"/>
                      <a:pt x="56527" y="313631"/>
                    </a:cubicBezTo>
                    <a:cubicBezTo>
                      <a:pt x="53614" y="313631"/>
                      <a:pt x="52158" y="313631"/>
                      <a:pt x="49245" y="312164"/>
                    </a:cubicBezTo>
                    <a:cubicBezTo>
                      <a:pt x="46332" y="307761"/>
                      <a:pt x="46332" y="301891"/>
                      <a:pt x="49245" y="298956"/>
                    </a:cubicBezTo>
                    <a:cubicBezTo>
                      <a:pt x="106046" y="241722"/>
                      <a:pt x="106046" y="241722"/>
                      <a:pt x="106046" y="241722"/>
                    </a:cubicBezTo>
                    <a:close/>
                    <a:moveTo>
                      <a:pt x="280531" y="182654"/>
                    </a:moveTo>
                    <a:cubicBezTo>
                      <a:pt x="360987" y="182654"/>
                      <a:pt x="360987" y="182654"/>
                      <a:pt x="360987" y="182654"/>
                    </a:cubicBezTo>
                    <a:cubicBezTo>
                      <a:pt x="365376" y="182654"/>
                      <a:pt x="369764" y="186886"/>
                      <a:pt x="369764" y="191119"/>
                    </a:cubicBezTo>
                    <a:cubicBezTo>
                      <a:pt x="369764" y="196762"/>
                      <a:pt x="365376" y="199583"/>
                      <a:pt x="360987" y="199583"/>
                    </a:cubicBezTo>
                    <a:cubicBezTo>
                      <a:pt x="280531" y="199583"/>
                      <a:pt x="280531" y="199583"/>
                      <a:pt x="280531" y="199583"/>
                    </a:cubicBezTo>
                    <a:cubicBezTo>
                      <a:pt x="276143" y="199583"/>
                      <a:pt x="271754" y="196762"/>
                      <a:pt x="271754" y="191119"/>
                    </a:cubicBezTo>
                    <a:cubicBezTo>
                      <a:pt x="271754" y="186886"/>
                      <a:pt x="276143" y="182654"/>
                      <a:pt x="280531" y="182654"/>
                    </a:cubicBezTo>
                    <a:close/>
                    <a:moveTo>
                      <a:pt x="8697" y="171071"/>
                    </a:moveTo>
                    <a:cubicBezTo>
                      <a:pt x="88422" y="171071"/>
                      <a:pt x="88422" y="171071"/>
                      <a:pt x="88422" y="171071"/>
                    </a:cubicBezTo>
                    <a:cubicBezTo>
                      <a:pt x="92770" y="171071"/>
                      <a:pt x="97119" y="173893"/>
                      <a:pt x="97119" y="179536"/>
                    </a:cubicBezTo>
                    <a:cubicBezTo>
                      <a:pt x="97119" y="183768"/>
                      <a:pt x="92770" y="188000"/>
                      <a:pt x="88422" y="188000"/>
                    </a:cubicBezTo>
                    <a:cubicBezTo>
                      <a:pt x="8697" y="188000"/>
                      <a:pt x="8697" y="188000"/>
                      <a:pt x="8697" y="188000"/>
                    </a:cubicBezTo>
                    <a:cubicBezTo>
                      <a:pt x="4348" y="188000"/>
                      <a:pt x="0" y="183768"/>
                      <a:pt x="0" y="179536"/>
                    </a:cubicBezTo>
                    <a:cubicBezTo>
                      <a:pt x="0" y="173893"/>
                      <a:pt x="4348" y="171071"/>
                      <a:pt x="8697" y="171071"/>
                    </a:cubicBezTo>
                    <a:close/>
                    <a:moveTo>
                      <a:pt x="306520" y="58177"/>
                    </a:moveTo>
                    <a:cubicBezTo>
                      <a:pt x="310890" y="55242"/>
                      <a:pt x="315259" y="55242"/>
                      <a:pt x="319628" y="58177"/>
                    </a:cubicBezTo>
                    <a:cubicBezTo>
                      <a:pt x="322541" y="62580"/>
                      <a:pt x="322541" y="68450"/>
                      <a:pt x="319628" y="71385"/>
                    </a:cubicBezTo>
                    <a:cubicBezTo>
                      <a:pt x="262827" y="127151"/>
                      <a:pt x="262827" y="127151"/>
                      <a:pt x="262827" y="127151"/>
                    </a:cubicBezTo>
                    <a:cubicBezTo>
                      <a:pt x="261371" y="130086"/>
                      <a:pt x="258458" y="130086"/>
                      <a:pt x="257001" y="130086"/>
                    </a:cubicBezTo>
                    <a:cubicBezTo>
                      <a:pt x="254088" y="130086"/>
                      <a:pt x="252632" y="130086"/>
                      <a:pt x="251175" y="127151"/>
                    </a:cubicBezTo>
                    <a:cubicBezTo>
                      <a:pt x="246806" y="124216"/>
                      <a:pt x="246806" y="118346"/>
                      <a:pt x="251175" y="115411"/>
                    </a:cubicBezTo>
                    <a:cubicBezTo>
                      <a:pt x="306520" y="58177"/>
                      <a:pt x="306520" y="58177"/>
                      <a:pt x="306520" y="58177"/>
                    </a:cubicBezTo>
                    <a:close/>
                    <a:moveTo>
                      <a:pt x="58155" y="50123"/>
                    </a:moveTo>
                    <a:cubicBezTo>
                      <a:pt x="62524" y="47223"/>
                      <a:pt x="68350" y="47223"/>
                      <a:pt x="71263" y="50123"/>
                    </a:cubicBezTo>
                    <a:cubicBezTo>
                      <a:pt x="128064" y="106675"/>
                      <a:pt x="128064" y="106675"/>
                      <a:pt x="128064" y="106675"/>
                    </a:cubicBezTo>
                    <a:cubicBezTo>
                      <a:pt x="130977" y="109576"/>
                      <a:pt x="130977" y="115376"/>
                      <a:pt x="128064" y="118276"/>
                    </a:cubicBezTo>
                    <a:cubicBezTo>
                      <a:pt x="125151" y="121176"/>
                      <a:pt x="123695" y="121176"/>
                      <a:pt x="120782" y="121176"/>
                    </a:cubicBezTo>
                    <a:cubicBezTo>
                      <a:pt x="119325" y="121176"/>
                      <a:pt x="116412" y="121176"/>
                      <a:pt x="114956" y="118276"/>
                    </a:cubicBezTo>
                    <a:cubicBezTo>
                      <a:pt x="58155" y="63174"/>
                      <a:pt x="58155" y="63174"/>
                      <a:pt x="58155" y="63174"/>
                    </a:cubicBezTo>
                    <a:cubicBezTo>
                      <a:pt x="55242" y="58824"/>
                      <a:pt x="55242" y="54473"/>
                      <a:pt x="58155" y="50123"/>
                    </a:cubicBezTo>
                    <a:close/>
                    <a:moveTo>
                      <a:pt x="190227" y="0"/>
                    </a:moveTo>
                    <a:cubicBezTo>
                      <a:pt x="195870" y="0"/>
                      <a:pt x="198692" y="4388"/>
                      <a:pt x="198692" y="8777"/>
                    </a:cubicBezTo>
                    <a:cubicBezTo>
                      <a:pt x="198692" y="89232"/>
                      <a:pt x="198692" y="89232"/>
                      <a:pt x="198692" y="89232"/>
                    </a:cubicBezTo>
                    <a:cubicBezTo>
                      <a:pt x="198692" y="93621"/>
                      <a:pt x="195870" y="98009"/>
                      <a:pt x="190227" y="98009"/>
                    </a:cubicBezTo>
                    <a:cubicBezTo>
                      <a:pt x="185995" y="98009"/>
                      <a:pt x="181763" y="93621"/>
                      <a:pt x="181763" y="89232"/>
                    </a:cubicBezTo>
                    <a:cubicBezTo>
                      <a:pt x="181763" y="8777"/>
                      <a:pt x="181763" y="8777"/>
                      <a:pt x="181763" y="8777"/>
                    </a:cubicBezTo>
                    <a:cubicBezTo>
                      <a:pt x="181763" y="4388"/>
                      <a:pt x="185995" y="0"/>
                      <a:pt x="190227" y="0"/>
                    </a:cubicBezTo>
                    <a:close/>
                  </a:path>
                </a:pathLst>
              </a:custGeom>
              <a:solidFill>
                <a:schemeClr val="dk2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35"/>
              <p:cNvSpPr/>
              <p:nvPr/>
            </p:nvSpPr>
            <p:spPr>
              <a:xfrm>
                <a:off x="5949515" y="2813472"/>
                <a:ext cx="129194" cy="130976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45" y="90"/>
                    </a:move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69" y="0"/>
                      <a:pt x="89" y="20"/>
                      <a:pt x="89" y="45"/>
                    </a:cubicBezTo>
                    <a:cubicBezTo>
                      <a:pt x="89" y="70"/>
                      <a:pt x="69" y="90"/>
                      <a:pt x="45" y="90"/>
                    </a:cubicBezTo>
                    <a:close/>
                    <a:moveTo>
                      <a:pt x="45" y="12"/>
                    </a:moveTo>
                    <a:cubicBezTo>
                      <a:pt x="27" y="12"/>
                      <a:pt x="12" y="27"/>
                      <a:pt x="12" y="45"/>
                    </a:cubicBezTo>
                    <a:cubicBezTo>
                      <a:pt x="12" y="63"/>
                      <a:pt x="27" y="78"/>
                      <a:pt x="45" y="78"/>
                    </a:cubicBezTo>
                    <a:cubicBezTo>
                      <a:pt x="63" y="78"/>
                      <a:pt x="77" y="63"/>
                      <a:pt x="77" y="45"/>
                    </a:cubicBezTo>
                    <a:cubicBezTo>
                      <a:pt x="77" y="27"/>
                      <a:pt x="63" y="12"/>
                      <a:pt x="45" y="12"/>
                    </a:cubicBezTo>
                    <a:close/>
                  </a:path>
                </a:pathLst>
              </a:custGeom>
              <a:solidFill>
                <a:schemeClr val="dk2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35"/>
              <p:cNvSpPr/>
              <p:nvPr/>
            </p:nvSpPr>
            <p:spPr>
              <a:xfrm>
                <a:off x="3146443" y="4804847"/>
                <a:ext cx="130085" cy="130085"/>
              </a:xfrm>
              <a:custGeom>
                <a:avLst/>
                <a:gdLst/>
                <a:ahLst/>
                <a:cxnLst/>
                <a:rect l="l" t="t" r="r" b="b"/>
                <a:pathLst>
                  <a:path w="89" h="89" extrusionOk="0">
                    <a:moveTo>
                      <a:pt x="44" y="89"/>
                    </a:moveTo>
                    <a:cubicBezTo>
                      <a:pt x="20" y="89"/>
                      <a:pt x="0" y="69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9" y="0"/>
                      <a:pt x="89" y="20"/>
                      <a:pt x="89" y="44"/>
                    </a:cubicBezTo>
                    <a:cubicBezTo>
                      <a:pt x="89" y="69"/>
                      <a:pt x="69" y="89"/>
                      <a:pt x="44" y="89"/>
                    </a:cubicBezTo>
                    <a:close/>
                    <a:moveTo>
                      <a:pt x="44" y="12"/>
                    </a:moveTo>
                    <a:cubicBezTo>
                      <a:pt x="26" y="12"/>
                      <a:pt x="12" y="26"/>
                      <a:pt x="12" y="44"/>
                    </a:cubicBezTo>
                    <a:cubicBezTo>
                      <a:pt x="12" y="62"/>
                      <a:pt x="26" y="77"/>
                      <a:pt x="44" y="77"/>
                    </a:cubicBezTo>
                    <a:cubicBezTo>
                      <a:pt x="62" y="77"/>
                      <a:pt x="77" y="62"/>
                      <a:pt x="77" y="44"/>
                    </a:cubicBezTo>
                    <a:cubicBezTo>
                      <a:pt x="77" y="26"/>
                      <a:pt x="62" y="12"/>
                      <a:pt x="44" y="12"/>
                    </a:cubicBezTo>
                    <a:close/>
                  </a:path>
                </a:pathLst>
              </a:custGeom>
              <a:solidFill>
                <a:schemeClr val="dk2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35"/>
              <p:cNvSpPr/>
              <p:nvPr/>
            </p:nvSpPr>
            <p:spPr>
              <a:xfrm>
                <a:off x="5724093" y="5531899"/>
                <a:ext cx="129194" cy="130976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45" y="90"/>
                    </a:move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69" y="0"/>
                      <a:pt x="89" y="20"/>
                      <a:pt x="89" y="45"/>
                    </a:cubicBezTo>
                    <a:cubicBezTo>
                      <a:pt x="89" y="70"/>
                      <a:pt x="69" y="90"/>
                      <a:pt x="45" y="90"/>
                    </a:cubicBezTo>
                    <a:close/>
                    <a:moveTo>
                      <a:pt x="45" y="12"/>
                    </a:moveTo>
                    <a:cubicBezTo>
                      <a:pt x="26" y="12"/>
                      <a:pt x="12" y="27"/>
                      <a:pt x="12" y="45"/>
                    </a:cubicBezTo>
                    <a:cubicBezTo>
                      <a:pt x="12" y="63"/>
                      <a:pt x="26" y="78"/>
                      <a:pt x="45" y="78"/>
                    </a:cubicBezTo>
                    <a:cubicBezTo>
                      <a:pt x="63" y="78"/>
                      <a:pt x="77" y="63"/>
                      <a:pt x="77" y="45"/>
                    </a:cubicBezTo>
                    <a:cubicBezTo>
                      <a:pt x="77" y="27"/>
                      <a:pt x="63" y="12"/>
                      <a:pt x="45" y="12"/>
                    </a:cubicBezTo>
                    <a:close/>
                  </a:path>
                </a:pathLst>
              </a:custGeom>
              <a:solidFill>
                <a:schemeClr val="dk2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35"/>
              <p:cNvSpPr/>
              <p:nvPr/>
            </p:nvSpPr>
            <p:spPr>
              <a:xfrm>
                <a:off x="6007429" y="4522401"/>
                <a:ext cx="224531" cy="224531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4" extrusionOk="0">
                    <a:moveTo>
                      <a:pt x="77" y="154"/>
                    </a:moveTo>
                    <a:cubicBezTo>
                      <a:pt x="77" y="154"/>
                      <a:pt x="77" y="154"/>
                      <a:pt x="77" y="154"/>
                    </a:cubicBezTo>
                    <a:moveTo>
                      <a:pt x="68" y="145"/>
                    </a:moveTo>
                    <a:cubicBezTo>
                      <a:pt x="68" y="140"/>
                      <a:pt x="72" y="136"/>
                      <a:pt x="77" y="136"/>
                    </a:cubicBezTo>
                    <a:cubicBezTo>
                      <a:pt x="82" y="136"/>
                      <a:pt x="86" y="140"/>
                      <a:pt x="86" y="145"/>
                    </a:cubicBezTo>
                    <a:cubicBezTo>
                      <a:pt x="86" y="150"/>
                      <a:pt x="82" y="154"/>
                      <a:pt x="77" y="154"/>
                    </a:cubicBezTo>
                    <a:cubicBezTo>
                      <a:pt x="72" y="154"/>
                      <a:pt x="68" y="150"/>
                      <a:pt x="68" y="145"/>
                    </a:cubicBezTo>
                    <a:close/>
                    <a:moveTo>
                      <a:pt x="23" y="132"/>
                    </a:moveTo>
                    <a:cubicBezTo>
                      <a:pt x="23" y="132"/>
                      <a:pt x="23" y="132"/>
                      <a:pt x="23" y="132"/>
                    </a:cubicBezTo>
                    <a:cubicBezTo>
                      <a:pt x="19" y="128"/>
                      <a:pt x="19" y="123"/>
                      <a:pt x="23" y="119"/>
                    </a:cubicBezTo>
                    <a:cubicBezTo>
                      <a:pt x="26" y="116"/>
                      <a:pt x="32" y="116"/>
                      <a:pt x="36" y="119"/>
                    </a:cubicBezTo>
                    <a:cubicBezTo>
                      <a:pt x="39" y="123"/>
                      <a:pt x="39" y="128"/>
                      <a:pt x="36" y="132"/>
                    </a:cubicBezTo>
                    <a:cubicBezTo>
                      <a:pt x="34" y="134"/>
                      <a:pt x="32" y="135"/>
                      <a:pt x="29" y="135"/>
                    </a:cubicBezTo>
                    <a:cubicBezTo>
                      <a:pt x="27" y="135"/>
                      <a:pt x="25" y="134"/>
                      <a:pt x="23" y="132"/>
                    </a:cubicBezTo>
                    <a:close/>
                    <a:moveTo>
                      <a:pt x="119" y="132"/>
                    </a:moveTo>
                    <a:cubicBezTo>
                      <a:pt x="116" y="128"/>
                      <a:pt x="116" y="123"/>
                      <a:pt x="119" y="119"/>
                    </a:cubicBezTo>
                    <a:cubicBezTo>
                      <a:pt x="123" y="116"/>
                      <a:pt x="128" y="116"/>
                      <a:pt x="132" y="119"/>
                    </a:cubicBezTo>
                    <a:cubicBezTo>
                      <a:pt x="135" y="123"/>
                      <a:pt x="135" y="128"/>
                      <a:pt x="132" y="132"/>
                    </a:cubicBezTo>
                    <a:cubicBezTo>
                      <a:pt x="130" y="134"/>
                      <a:pt x="128" y="134"/>
                      <a:pt x="125" y="134"/>
                    </a:cubicBezTo>
                    <a:cubicBezTo>
                      <a:pt x="123" y="134"/>
                      <a:pt x="121" y="134"/>
                      <a:pt x="119" y="132"/>
                    </a:cubicBezTo>
                    <a:close/>
                    <a:moveTo>
                      <a:pt x="0" y="78"/>
                    </a:moveTo>
                    <a:cubicBezTo>
                      <a:pt x="0" y="73"/>
                      <a:pt x="4" y="69"/>
                      <a:pt x="9" y="69"/>
                    </a:cubicBezTo>
                    <a:cubicBezTo>
                      <a:pt x="14" y="69"/>
                      <a:pt x="18" y="73"/>
                      <a:pt x="18" y="77"/>
                    </a:cubicBezTo>
                    <a:cubicBezTo>
                      <a:pt x="18" y="82"/>
                      <a:pt x="14" y="87"/>
                      <a:pt x="9" y="87"/>
                    </a:cubicBezTo>
                    <a:cubicBezTo>
                      <a:pt x="4" y="87"/>
                      <a:pt x="0" y="83"/>
                      <a:pt x="0" y="78"/>
                    </a:cubicBezTo>
                    <a:close/>
                    <a:moveTo>
                      <a:pt x="136" y="77"/>
                    </a:moveTo>
                    <a:cubicBezTo>
                      <a:pt x="136" y="77"/>
                      <a:pt x="136" y="77"/>
                      <a:pt x="136" y="77"/>
                    </a:cubicBezTo>
                    <a:cubicBezTo>
                      <a:pt x="136" y="77"/>
                      <a:pt x="136" y="77"/>
                      <a:pt x="136" y="77"/>
                    </a:cubicBezTo>
                    <a:cubicBezTo>
                      <a:pt x="136" y="72"/>
                      <a:pt x="140" y="68"/>
                      <a:pt x="145" y="68"/>
                    </a:cubicBezTo>
                    <a:cubicBezTo>
                      <a:pt x="150" y="68"/>
                      <a:pt x="154" y="72"/>
                      <a:pt x="154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4" y="82"/>
                      <a:pt x="150" y="86"/>
                      <a:pt x="145" y="86"/>
                    </a:cubicBezTo>
                    <a:cubicBezTo>
                      <a:pt x="140" y="86"/>
                      <a:pt x="136" y="82"/>
                      <a:pt x="136" y="77"/>
                    </a:cubicBezTo>
                    <a:close/>
                    <a:moveTo>
                      <a:pt x="23" y="36"/>
                    </a:moveTo>
                    <a:cubicBezTo>
                      <a:pt x="19" y="32"/>
                      <a:pt x="19" y="27"/>
                      <a:pt x="23" y="23"/>
                    </a:cubicBezTo>
                    <a:cubicBezTo>
                      <a:pt x="26" y="20"/>
                      <a:pt x="32" y="20"/>
                      <a:pt x="35" y="23"/>
                    </a:cubicBezTo>
                    <a:cubicBezTo>
                      <a:pt x="39" y="27"/>
                      <a:pt x="39" y="32"/>
                      <a:pt x="35" y="36"/>
                    </a:cubicBezTo>
                    <a:cubicBezTo>
                      <a:pt x="34" y="38"/>
                      <a:pt x="31" y="38"/>
                      <a:pt x="29" y="38"/>
                    </a:cubicBezTo>
                    <a:cubicBezTo>
                      <a:pt x="27" y="38"/>
                      <a:pt x="25" y="38"/>
                      <a:pt x="23" y="36"/>
                    </a:cubicBezTo>
                    <a:close/>
                    <a:moveTo>
                      <a:pt x="119" y="36"/>
                    </a:moveTo>
                    <a:cubicBezTo>
                      <a:pt x="115" y="32"/>
                      <a:pt x="115" y="26"/>
                      <a:pt x="119" y="23"/>
                    </a:cubicBezTo>
                    <a:cubicBezTo>
                      <a:pt x="122" y="19"/>
                      <a:pt x="128" y="19"/>
                      <a:pt x="132" y="23"/>
                    </a:cubicBezTo>
                    <a:cubicBezTo>
                      <a:pt x="135" y="26"/>
                      <a:pt x="135" y="32"/>
                      <a:pt x="132" y="35"/>
                    </a:cubicBezTo>
                    <a:cubicBezTo>
                      <a:pt x="130" y="37"/>
                      <a:pt x="128" y="38"/>
                      <a:pt x="125" y="38"/>
                    </a:cubicBezTo>
                    <a:cubicBezTo>
                      <a:pt x="123" y="38"/>
                      <a:pt x="121" y="37"/>
                      <a:pt x="119" y="36"/>
                    </a:cubicBezTo>
                    <a:close/>
                    <a:moveTo>
                      <a:pt x="68" y="9"/>
                    </a:moveTo>
                    <a:cubicBezTo>
                      <a:pt x="68" y="4"/>
                      <a:pt x="72" y="0"/>
                      <a:pt x="77" y="0"/>
                    </a:cubicBezTo>
                    <a:cubicBezTo>
                      <a:pt x="82" y="0"/>
                      <a:pt x="86" y="4"/>
                      <a:pt x="86" y="9"/>
                    </a:cubicBezTo>
                    <a:cubicBezTo>
                      <a:pt x="86" y="14"/>
                      <a:pt x="82" y="18"/>
                      <a:pt x="77" y="18"/>
                    </a:cubicBezTo>
                    <a:cubicBezTo>
                      <a:pt x="72" y="18"/>
                      <a:pt x="68" y="14"/>
                      <a:pt x="68" y="9"/>
                    </a:cubicBezTo>
                    <a:close/>
                  </a:path>
                </a:pathLst>
              </a:custGeom>
              <a:solidFill>
                <a:schemeClr val="dk2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35"/>
              <p:cNvSpPr/>
              <p:nvPr/>
            </p:nvSpPr>
            <p:spPr>
              <a:xfrm>
                <a:off x="3173173" y="5874932"/>
                <a:ext cx="223640" cy="224531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4" extrusionOk="0">
                    <a:moveTo>
                      <a:pt x="77" y="154"/>
                    </a:moveTo>
                    <a:cubicBezTo>
                      <a:pt x="77" y="154"/>
                      <a:pt x="77" y="154"/>
                      <a:pt x="77" y="154"/>
                    </a:cubicBezTo>
                    <a:moveTo>
                      <a:pt x="68" y="145"/>
                    </a:moveTo>
                    <a:cubicBezTo>
                      <a:pt x="68" y="140"/>
                      <a:pt x="72" y="136"/>
                      <a:pt x="77" y="136"/>
                    </a:cubicBezTo>
                    <a:cubicBezTo>
                      <a:pt x="82" y="136"/>
                      <a:pt x="86" y="140"/>
                      <a:pt x="86" y="145"/>
                    </a:cubicBezTo>
                    <a:cubicBezTo>
                      <a:pt x="86" y="150"/>
                      <a:pt x="82" y="154"/>
                      <a:pt x="77" y="154"/>
                    </a:cubicBezTo>
                    <a:cubicBezTo>
                      <a:pt x="72" y="154"/>
                      <a:pt x="68" y="150"/>
                      <a:pt x="68" y="145"/>
                    </a:cubicBezTo>
                    <a:close/>
                    <a:moveTo>
                      <a:pt x="23" y="132"/>
                    </a:moveTo>
                    <a:cubicBezTo>
                      <a:pt x="23" y="132"/>
                      <a:pt x="23" y="132"/>
                      <a:pt x="23" y="132"/>
                    </a:cubicBezTo>
                    <a:cubicBezTo>
                      <a:pt x="19" y="128"/>
                      <a:pt x="19" y="122"/>
                      <a:pt x="23" y="119"/>
                    </a:cubicBezTo>
                    <a:cubicBezTo>
                      <a:pt x="26" y="115"/>
                      <a:pt x="32" y="115"/>
                      <a:pt x="36" y="119"/>
                    </a:cubicBezTo>
                    <a:cubicBezTo>
                      <a:pt x="39" y="122"/>
                      <a:pt x="39" y="128"/>
                      <a:pt x="36" y="132"/>
                    </a:cubicBezTo>
                    <a:cubicBezTo>
                      <a:pt x="34" y="133"/>
                      <a:pt x="32" y="134"/>
                      <a:pt x="29" y="134"/>
                    </a:cubicBezTo>
                    <a:cubicBezTo>
                      <a:pt x="27" y="134"/>
                      <a:pt x="25" y="133"/>
                      <a:pt x="23" y="132"/>
                    </a:cubicBezTo>
                    <a:close/>
                    <a:moveTo>
                      <a:pt x="119" y="131"/>
                    </a:moveTo>
                    <a:cubicBezTo>
                      <a:pt x="115" y="128"/>
                      <a:pt x="115" y="122"/>
                      <a:pt x="119" y="119"/>
                    </a:cubicBezTo>
                    <a:cubicBezTo>
                      <a:pt x="122" y="115"/>
                      <a:pt x="128" y="115"/>
                      <a:pt x="132" y="119"/>
                    </a:cubicBezTo>
                    <a:cubicBezTo>
                      <a:pt x="135" y="122"/>
                      <a:pt x="135" y="128"/>
                      <a:pt x="132" y="131"/>
                    </a:cubicBezTo>
                    <a:cubicBezTo>
                      <a:pt x="130" y="133"/>
                      <a:pt x="128" y="134"/>
                      <a:pt x="125" y="134"/>
                    </a:cubicBezTo>
                    <a:cubicBezTo>
                      <a:pt x="123" y="134"/>
                      <a:pt x="121" y="133"/>
                      <a:pt x="119" y="131"/>
                    </a:cubicBezTo>
                    <a:close/>
                    <a:moveTo>
                      <a:pt x="0" y="77"/>
                    </a:moveTo>
                    <a:cubicBezTo>
                      <a:pt x="0" y="72"/>
                      <a:pt x="4" y="68"/>
                      <a:pt x="9" y="68"/>
                    </a:cubicBezTo>
                    <a:cubicBezTo>
                      <a:pt x="14" y="68"/>
                      <a:pt x="18" y="72"/>
                      <a:pt x="18" y="77"/>
                    </a:cubicBezTo>
                    <a:cubicBezTo>
                      <a:pt x="18" y="82"/>
                      <a:pt x="14" y="86"/>
                      <a:pt x="9" y="86"/>
                    </a:cubicBezTo>
                    <a:cubicBezTo>
                      <a:pt x="4" y="86"/>
                      <a:pt x="0" y="82"/>
                      <a:pt x="0" y="77"/>
                    </a:cubicBezTo>
                    <a:close/>
                    <a:moveTo>
                      <a:pt x="136" y="77"/>
                    </a:moveTo>
                    <a:cubicBezTo>
                      <a:pt x="136" y="77"/>
                      <a:pt x="136" y="77"/>
                      <a:pt x="136" y="77"/>
                    </a:cubicBezTo>
                    <a:cubicBezTo>
                      <a:pt x="136" y="77"/>
                      <a:pt x="136" y="77"/>
                      <a:pt x="136" y="77"/>
                    </a:cubicBezTo>
                    <a:cubicBezTo>
                      <a:pt x="136" y="72"/>
                      <a:pt x="140" y="68"/>
                      <a:pt x="145" y="68"/>
                    </a:cubicBezTo>
                    <a:cubicBezTo>
                      <a:pt x="150" y="68"/>
                      <a:pt x="154" y="72"/>
                      <a:pt x="154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4" y="82"/>
                      <a:pt x="150" y="86"/>
                      <a:pt x="145" y="86"/>
                    </a:cubicBezTo>
                    <a:cubicBezTo>
                      <a:pt x="140" y="86"/>
                      <a:pt x="136" y="82"/>
                      <a:pt x="136" y="77"/>
                    </a:cubicBezTo>
                    <a:close/>
                    <a:moveTo>
                      <a:pt x="23" y="35"/>
                    </a:moveTo>
                    <a:cubicBezTo>
                      <a:pt x="19" y="32"/>
                      <a:pt x="19" y="26"/>
                      <a:pt x="23" y="23"/>
                    </a:cubicBezTo>
                    <a:cubicBezTo>
                      <a:pt x="26" y="19"/>
                      <a:pt x="32" y="19"/>
                      <a:pt x="35" y="23"/>
                    </a:cubicBezTo>
                    <a:cubicBezTo>
                      <a:pt x="39" y="26"/>
                      <a:pt x="39" y="32"/>
                      <a:pt x="35" y="35"/>
                    </a:cubicBezTo>
                    <a:cubicBezTo>
                      <a:pt x="34" y="37"/>
                      <a:pt x="31" y="38"/>
                      <a:pt x="29" y="38"/>
                    </a:cubicBezTo>
                    <a:cubicBezTo>
                      <a:pt x="27" y="38"/>
                      <a:pt x="24" y="37"/>
                      <a:pt x="23" y="35"/>
                    </a:cubicBezTo>
                    <a:close/>
                    <a:moveTo>
                      <a:pt x="119" y="35"/>
                    </a:moveTo>
                    <a:cubicBezTo>
                      <a:pt x="115" y="32"/>
                      <a:pt x="115" y="26"/>
                      <a:pt x="119" y="22"/>
                    </a:cubicBezTo>
                    <a:cubicBezTo>
                      <a:pt x="122" y="19"/>
                      <a:pt x="128" y="19"/>
                      <a:pt x="131" y="22"/>
                    </a:cubicBezTo>
                    <a:cubicBezTo>
                      <a:pt x="135" y="26"/>
                      <a:pt x="135" y="32"/>
                      <a:pt x="132" y="35"/>
                    </a:cubicBezTo>
                    <a:cubicBezTo>
                      <a:pt x="130" y="37"/>
                      <a:pt x="127" y="38"/>
                      <a:pt x="125" y="38"/>
                    </a:cubicBezTo>
                    <a:cubicBezTo>
                      <a:pt x="123" y="38"/>
                      <a:pt x="121" y="37"/>
                      <a:pt x="119" y="35"/>
                    </a:cubicBezTo>
                    <a:close/>
                    <a:moveTo>
                      <a:pt x="68" y="9"/>
                    </a:moveTo>
                    <a:cubicBezTo>
                      <a:pt x="68" y="4"/>
                      <a:pt x="72" y="0"/>
                      <a:pt x="77" y="0"/>
                    </a:cubicBezTo>
                    <a:cubicBezTo>
                      <a:pt x="82" y="0"/>
                      <a:pt x="86" y="4"/>
                      <a:pt x="86" y="9"/>
                    </a:cubicBezTo>
                    <a:cubicBezTo>
                      <a:pt x="86" y="14"/>
                      <a:pt x="82" y="18"/>
                      <a:pt x="77" y="18"/>
                    </a:cubicBezTo>
                    <a:cubicBezTo>
                      <a:pt x="72" y="18"/>
                      <a:pt x="68" y="14"/>
                      <a:pt x="68" y="9"/>
                    </a:cubicBezTo>
                    <a:close/>
                  </a:path>
                </a:pathLst>
              </a:custGeom>
              <a:solidFill>
                <a:schemeClr val="dk2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8" name="Google Shape;3558;p35"/>
              <p:cNvSpPr/>
              <p:nvPr/>
            </p:nvSpPr>
            <p:spPr>
              <a:xfrm>
                <a:off x="3093874" y="3057605"/>
                <a:ext cx="224531" cy="224531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4" extrusionOk="0">
                    <a:moveTo>
                      <a:pt x="77" y="154"/>
                    </a:moveTo>
                    <a:cubicBezTo>
                      <a:pt x="77" y="154"/>
                      <a:pt x="77" y="154"/>
                      <a:pt x="77" y="154"/>
                    </a:cubicBezTo>
                    <a:moveTo>
                      <a:pt x="68" y="145"/>
                    </a:moveTo>
                    <a:cubicBezTo>
                      <a:pt x="68" y="140"/>
                      <a:pt x="72" y="136"/>
                      <a:pt x="77" y="136"/>
                    </a:cubicBezTo>
                    <a:cubicBezTo>
                      <a:pt x="82" y="136"/>
                      <a:pt x="86" y="140"/>
                      <a:pt x="86" y="145"/>
                    </a:cubicBezTo>
                    <a:cubicBezTo>
                      <a:pt x="86" y="150"/>
                      <a:pt x="82" y="154"/>
                      <a:pt x="77" y="154"/>
                    </a:cubicBezTo>
                    <a:cubicBezTo>
                      <a:pt x="72" y="154"/>
                      <a:pt x="68" y="150"/>
                      <a:pt x="68" y="145"/>
                    </a:cubicBezTo>
                    <a:close/>
                    <a:moveTo>
                      <a:pt x="23" y="131"/>
                    </a:moveTo>
                    <a:cubicBezTo>
                      <a:pt x="22" y="131"/>
                      <a:pt x="22" y="131"/>
                      <a:pt x="22" y="131"/>
                    </a:cubicBezTo>
                    <a:cubicBezTo>
                      <a:pt x="19" y="128"/>
                      <a:pt x="19" y="122"/>
                      <a:pt x="22" y="119"/>
                    </a:cubicBezTo>
                    <a:cubicBezTo>
                      <a:pt x="26" y="115"/>
                      <a:pt x="32" y="115"/>
                      <a:pt x="35" y="119"/>
                    </a:cubicBezTo>
                    <a:cubicBezTo>
                      <a:pt x="39" y="122"/>
                      <a:pt x="39" y="128"/>
                      <a:pt x="35" y="131"/>
                    </a:cubicBezTo>
                    <a:cubicBezTo>
                      <a:pt x="33" y="133"/>
                      <a:pt x="31" y="134"/>
                      <a:pt x="29" y="134"/>
                    </a:cubicBezTo>
                    <a:cubicBezTo>
                      <a:pt x="27" y="134"/>
                      <a:pt x="24" y="133"/>
                      <a:pt x="23" y="131"/>
                    </a:cubicBezTo>
                    <a:close/>
                    <a:moveTo>
                      <a:pt x="119" y="131"/>
                    </a:moveTo>
                    <a:cubicBezTo>
                      <a:pt x="115" y="128"/>
                      <a:pt x="115" y="122"/>
                      <a:pt x="119" y="119"/>
                    </a:cubicBezTo>
                    <a:cubicBezTo>
                      <a:pt x="122" y="115"/>
                      <a:pt x="128" y="115"/>
                      <a:pt x="131" y="119"/>
                    </a:cubicBezTo>
                    <a:cubicBezTo>
                      <a:pt x="135" y="122"/>
                      <a:pt x="135" y="128"/>
                      <a:pt x="131" y="131"/>
                    </a:cubicBezTo>
                    <a:cubicBezTo>
                      <a:pt x="130" y="133"/>
                      <a:pt x="127" y="134"/>
                      <a:pt x="125" y="134"/>
                    </a:cubicBezTo>
                    <a:cubicBezTo>
                      <a:pt x="123" y="134"/>
                      <a:pt x="120" y="133"/>
                      <a:pt x="119" y="131"/>
                    </a:cubicBezTo>
                    <a:close/>
                    <a:moveTo>
                      <a:pt x="0" y="77"/>
                    </a:moveTo>
                    <a:cubicBezTo>
                      <a:pt x="0" y="72"/>
                      <a:pt x="4" y="68"/>
                      <a:pt x="9" y="68"/>
                    </a:cubicBezTo>
                    <a:cubicBezTo>
                      <a:pt x="14" y="68"/>
                      <a:pt x="18" y="72"/>
                      <a:pt x="18" y="77"/>
                    </a:cubicBezTo>
                    <a:cubicBezTo>
                      <a:pt x="18" y="82"/>
                      <a:pt x="14" y="86"/>
                      <a:pt x="9" y="86"/>
                    </a:cubicBezTo>
                    <a:cubicBezTo>
                      <a:pt x="4" y="86"/>
                      <a:pt x="0" y="82"/>
                      <a:pt x="0" y="77"/>
                    </a:cubicBezTo>
                    <a:close/>
                    <a:moveTo>
                      <a:pt x="136" y="77"/>
                    </a:moveTo>
                    <a:cubicBezTo>
                      <a:pt x="136" y="77"/>
                      <a:pt x="136" y="77"/>
                      <a:pt x="136" y="77"/>
                    </a:cubicBezTo>
                    <a:cubicBezTo>
                      <a:pt x="136" y="77"/>
                      <a:pt x="136" y="77"/>
                      <a:pt x="136" y="77"/>
                    </a:cubicBezTo>
                    <a:cubicBezTo>
                      <a:pt x="136" y="72"/>
                      <a:pt x="140" y="68"/>
                      <a:pt x="145" y="68"/>
                    </a:cubicBezTo>
                    <a:cubicBezTo>
                      <a:pt x="150" y="68"/>
                      <a:pt x="154" y="72"/>
                      <a:pt x="154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4" y="82"/>
                      <a:pt x="150" y="86"/>
                      <a:pt x="145" y="86"/>
                    </a:cubicBezTo>
                    <a:cubicBezTo>
                      <a:pt x="140" y="86"/>
                      <a:pt x="136" y="82"/>
                      <a:pt x="136" y="77"/>
                    </a:cubicBezTo>
                    <a:close/>
                    <a:moveTo>
                      <a:pt x="22" y="35"/>
                    </a:moveTo>
                    <a:cubicBezTo>
                      <a:pt x="19" y="32"/>
                      <a:pt x="19" y="26"/>
                      <a:pt x="22" y="23"/>
                    </a:cubicBezTo>
                    <a:cubicBezTo>
                      <a:pt x="26" y="19"/>
                      <a:pt x="31" y="19"/>
                      <a:pt x="35" y="23"/>
                    </a:cubicBezTo>
                    <a:cubicBezTo>
                      <a:pt x="39" y="26"/>
                      <a:pt x="39" y="32"/>
                      <a:pt x="35" y="35"/>
                    </a:cubicBezTo>
                    <a:cubicBezTo>
                      <a:pt x="33" y="37"/>
                      <a:pt x="31" y="38"/>
                      <a:pt x="29" y="38"/>
                    </a:cubicBezTo>
                    <a:cubicBezTo>
                      <a:pt x="26" y="38"/>
                      <a:pt x="24" y="37"/>
                      <a:pt x="22" y="35"/>
                    </a:cubicBezTo>
                    <a:close/>
                    <a:moveTo>
                      <a:pt x="118" y="35"/>
                    </a:moveTo>
                    <a:cubicBezTo>
                      <a:pt x="115" y="32"/>
                      <a:pt x="115" y="26"/>
                      <a:pt x="118" y="22"/>
                    </a:cubicBezTo>
                    <a:cubicBezTo>
                      <a:pt x="122" y="19"/>
                      <a:pt x="128" y="19"/>
                      <a:pt x="131" y="22"/>
                    </a:cubicBezTo>
                    <a:cubicBezTo>
                      <a:pt x="135" y="26"/>
                      <a:pt x="135" y="32"/>
                      <a:pt x="131" y="35"/>
                    </a:cubicBezTo>
                    <a:cubicBezTo>
                      <a:pt x="129" y="37"/>
                      <a:pt x="127" y="38"/>
                      <a:pt x="125" y="38"/>
                    </a:cubicBezTo>
                    <a:cubicBezTo>
                      <a:pt x="122" y="38"/>
                      <a:pt x="120" y="37"/>
                      <a:pt x="118" y="35"/>
                    </a:cubicBezTo>
                    <a:close/>
                    <a:moveTo>
                      <a:pt x="68" y="9"/>
                    </a:moveTo>
                    <a:cubicBezTo>
                      <a:pt x="68" y="4"/>
                      <a:pt x="72" y="0"/>
                      <a:pt x="77" y="0"/>
                    </a:cubicBezTo>
                    <a:cubicBezTo>
                      <a:pt x="82" y="0"/>
                      <a:pt x="86" y="4"/>
                      <a:pt x="86" y="9"/>
                    </a:cubicBezTo>
                    <a:cubicBezTo>
                      <a:pt x="86" y="14"/>
                      <a:pt x="82" y="18"/>
                      <a:pt x="77" y="18"/>
                    </a:cubicBezTo>
                    <a:cubicBezTo>
                      <a:pt x="72" y="18"/>
                      <a:pt x="68" y="14"/>
                      <a:pt x="68" y="9"/>
                    </a:cubicBezTo>
                    <a:close/>
                  </a:path>
                </a:pathLst>
              </a:custGeom>
              <a:solidFill>
                <a:schemeClr val="dk2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35"/>
              <p:cNvSpPr/>
              <p:nvPr/>
            </p:nvSpPr>
            <p:spPr>
              <a:xfrm>
                <a:off x="4429476" y="1608846"/>
                <a:ext cx="224531" cy="224531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4" extrusionOk="0">
                    <a:moveTo>
                      <a:pt x="78" y="154"/>
                    </a:moveTo>
                    <a:cubicBezTo>
                      <a:pt x="78" y="154"/>
                      <a:pt x="78" y="154"/>
                      <a:pt x="78" y="154"/>
                    </a:cubicBezTo>
                    <a:moveTo>
                      <a:pt x="69" y="145"/>
                    </a:moveTo>
                    <a:cubicBezTo>
                      <a:pt x="69" y="140"/>
                      <a:pt x="73" y="136"/>
                      <a:pt x="78" y="136"/>
                    </a:cubicBezTo>
                    <a:cubicBezTo>
                      <a:pt x="82" y="136"/>
                      <a:pt x="87" y="140"/>
                      <a:pt x="87" y="145"/>
                    </a:cubicBezTo>
                    <a:cubicBezTo>
                      <a:pt x="87" y="150"/>
                      <a:pt x="83" y="154"/>
                      <a:pt x="78" y="154"/>
                    </a:cubicBezTo>
                    <a:cubicBezTo>
                      <a:pt x="73" y="154"/>
                      <a:pt x="69" y="150"/>
                      <a:pt x="69" y="145"/>
                    </a:cubicBezTo>
                    <a:close/>
                    <a:moveTo>
                      <a:pt x="23" y="131"/>
                    </a:moveTo>
                    <a:cubicBezTo>
                      <a:pt x="23" y="131"/>
                      <a:pt x="23" y="131"/>
                      <a:pt x="23" y="131"/>
                    </a:cubicBezTo>
                    <a:cubicBezTo>
                      <a:pt x="20" y="128"/>
                      <a:pt x="20" y="122"/>
                      <a:pt x="23" y="119"/>
                    </a:cubicBezTo>
                    <a:cubicBezTo>
                      <a:pt x="27" y="115"/>
                      <a:pt x="32" y="115"/>
                      <a:pt x="36" y="119"/>
                    </a:cubicBezTo>
                    <a:cubicBezTo>
                      <a:pt x="39" y="122"/>
                      <a:pt x="39" y="128"/>
                      <a:pt x="36" y="131"/>
                    </a:cubicBezTo>
                    <a:cubicBezTo>
                      <a:pt x="34" y="133"/>
                      <a:pt x="32" y="134"/>
                      <a:pt x="29" y="134"/>
                    </a:cubicBezTo>
                    <a:cubicBezTo>
                      <a:pt x="27" y="134"/>
                      <a:pt x="25" y="133"/>
                      <a:pt x="23" y="131"/>
                    </a:cubicBezTo>
                    <a:close/>
                    <a:moveTo>
                      <a:pt x="119" y="131"/>
                    </a:moveTo>
                    <a:cubicBezTo>
                      <a:pt x="116" y="128"/>
                      <a:pt x="116" y="122"/>
                      <a:pt x="119" y="119"/>
                    </a:cubicBezTo>
                    <a:cubicBezTo>
                      <a:pt x="123" y="115"/>
                      <a:pt x="128" y="115"/>
                      <a:pt x="132" y="119"/>
                    </a:cubicBezTo>
                    <a:cubicBezTo>
                      <a:pt x="135" y="122"/>
                      <a:pt x="135" y="128"/>
                      <a:pt x="132" y="131"/>
                    </a:cubicBezTo>
                    <a:cubicBezTo>
                      <a:pt x="130" y="133"/>
                      <a:pt x="128" y="134"/>
                      <a:pt x="126" y="134"/>
                    </a:cubicBezTo>
                    <a:cubicBezTo>
                      <a:pt x="123" y="134"/>
                      <a:pt x="121" y="133"/>
                      <a:pt x="119" y="131"/>
                    </a:cubicBezTo>
                    <a:close/>
                    <a:moveTo>
                      <a:pt x="0" y="77"/>
                    </a:moveTo>
                    <a:cubicBezTo>
                      <a:pt x="0" y="72"/>
                      <a:pt x="4" y="68"/>
                      <a:pt x="9" y="68"/>
                    </a:cubicBezTo>
                    <a:cubicBezTo>
                      <a:pt x="14" y="68"/>
                      <a:pt x="18" y="72"/>
                      <a:pt x="18" y="77"/>
                    </a:cubicBezTo>
                    <a:cubicBezTo>
                      <a:pt x="18" y="82"/>
                      <a:pt x="14" y="86"/>
                      <a:pt x="10" y="86"/>
                    </a:cubicBezTo>
                    <a:cubicBezTo>
                      <a:pt x="5" y="86"/>
                      <a:pt x="0" y="82"/>
                      <a:pt x="0" y="77"/>
                    </a:cubicBezTo>
                    <a:close/>
                    <a:moveTo>
                      <a:pt x="136" y="77"/>
                    </a:moveTo>
                    <a:cubicBezTo>
                      <a:pt x="136" y="77"/>
                      <a:pt x="136" y="77"/>
                      <a:pt x="136" y="77"/>
                    </a:cubicBezTo>
                    <a:cubicBezTo>
                      <a:pt x="136" y="77"/>
                      <a:pt x="136" y="77"/>
                      <a:pt x="136" y="77"/>
                    </a:cubicBezTo>
                    <a:cubicBezTo>
                      <a:pt x="136" y="72"/>
                      <a:pt x="140" y="68"/>
                      <a:pt x="145" y="68"/>
                    </a:cubicBezTo>
                    <a:cubicBezTo>
                      <a:pt x="150" y="68"/>
                      <a:pt x="154" y="72"/>
                      <a:pt x="154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4" y="82"/>
                      <a:pt x="150" y="86"/>
                      <a:pt x="145" y="86"/>
                    </a:cubicBezTo>
                    <a:cubicBezTo>
                      <a:pt x="140" y="86"/>
                      <a:pt x="136" y="82"/>
                      <a:pt x="136" y="77"/>
                    </a:cubicBezTo>
                    <a:close/>
                    <a:moveTo>
                      <a:pt x="23" y="35"/>
                    </a:moveTo>
                    <a:cubicBezTo>
                      <a:pt x="19" y="32"/>
                      <a:pt x="19" y="26"/>
                      <a:pt x="23" y="23"/>
                    </a:cubicBezTo>
                    <a:cubicBezTo>
                      <a:pt x="26" y="19"/>
                      <a:pt x="32" y="19"/>
                      <a:pt x="36" y="23"/>
                    </a:cubicBezTo>
                    <a:cubicBezTo>
                      <a:pt x="39" y="26"/>
                      <a:pt x="39" y="32"/>
                      <a:pt x="36" y="35"/>
                    </a:cubicBezTo>
                    <a:cubicBezTo>
                      <a:pt x="34" y="37"/>
                      <a:pt x="32" y="38"/>
                      <a:pt x="29" y="38"/>
                    </a:cubicBezTo>
                    <a:cubicBezTo>
                      <a:pt x="27" y="38"/>
                      <a:pt x="25" y="37"/>
                      <a:pt x="23" y="35"/>
                    </a:cubicBezTo>
                    <a:close/>
                    <a:moveTo>
                      <a:pt x="119" y="35"/>
                    </a:moveTo>
                    <a:cubicBezTo>
                      <a:pt x="116" y="32"/>
                      <a:pt x="115" y="26"/>
                      <a:pt x="119" y="22"/>
                    </a:cubicBezTo>
                    <a:cubicBezTo>
                      <a:pt x="122" y="19"/>
                      <a:pt x="128" y="19"/>
                      <a:pt x="132" y="22"/>
                    </a:cubicBezTo>
                    <a:cubicBezTo>
                      <a:pt x="135" y="26"/>
                      <a:pt x="135" y="32"/>
                      <a:pt x="132" y="35"/>
                    </a:cubicBezTo>
                    <a:cubicBezTo>
                      <a:pt x="130" y="37"/>
                      <a:pt x="128" y="38"/>
                      <a:pt x="125" y="38"/>
                    </a:cubicBezTo>
                    <a:cubicBezTo>
                      <a:pt x="123" y="38"/>
                      <a:pt x="121" y="37"/>
                      <a:pt x="119" y="35"/>
                    </a:cubicBezTo>
                    <a:close/>
                    <a:moveTo>
                      <a:pt x="68" y="9"/>
                    </a:moveTo>
                    <a:cubicBezTo>
                      <a:pt x="68" y="4"/>
                      <a:pt x="72" y="0"/>
                      <a:pt x="77" y="0"/>
                    </a:cubicBezTo>
                    <a:cubicBezTo>
                      <a:pt x="82" y="0"/>
                      <a:pt x="86" y="4"/>
                      <a:pt x="86" y="9"/>
                    </a:cubicBezTo>
                    <a:cubicBezTo>
                      <a:pt x="86" y="14"/>
                      <a:pt x="82" y="18"/>
                      <a:pt x="77" y="18"/>
                    </a:cubicBezTo>
                    <a:cubicBezTo>
                      <a:pt x="72" y="18"/>
                      <a:pt x="68" y="14"/>
                      <a:pt x="68" y="9"/>
                    </a:cubicBezTo>
                    <a:close/>
                  </a:path>
                </a:pathLst>
              </a:custGeom>
              <a:solidFill>
                <a:schemeClr val="dk2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0" name="Google Shape;3560;p35"/>
            <p:cNvGrpSpPr/>
            <p:nvPr/>
          </p:nvGrpSpPr>
          <p:grpSpPr>
            <a:xfrm>
              <a:off x="3749648" y="3417569"/>
              <a:ext cx="832189" cy="269081"/>
              <a:chOff x="3749647" y="3417567"/>
              <a:chExt cx="832189" cy="269081"/>
            </a:xfrm>
          </p:grpSpPr>
          <p:sp>
            <p:nvSpPr>
              <p:cNvPr id="3561" name="Google Shape;3561;p35"/>
              <p:cNvSpPr/>
              <p:nvPr/>
            </p:nvSpPr>
            <p:spPr>
              <a:xfrm>
                <a:off x="3749647" y="3471026"/>
                <a:ext cx="78408" cy="208493"/>
              </a:xfrm>
              <a:custGeom>
                <a:avLst/>
                <a:gdLst/>
                <a:ahLst/>
                <a:cxnLst/>
                <a:rect l="l" t="t" r="r" b="b"/>
                <a:pathLst>
                  <a:path w="54" h="143" extrusionOk="0">
                    <a:moveTo>
                      <a:pt x="52" y="32"/>
                    </a:move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52"/>
                      <a:pt x="49" y="62"/>
                      <a:pt x="41" y="67"/>
                    </a:cubicBezTo>
                    <a:cubicBezTo>
                      <a:pt x="50" y="71"/>
                      <a:pt x="54" y="82"/>
                      <a:pt x="54" y="97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32"/>
                      <a:pt x="45" y="143"/>
                      <a:pt x="27" y="14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44" y="0"/>
                      <a:pt x="52" y="10"/>
                      <a:pt x="52" y="32"/>
                    </a:cubicBezTo>
                    <a:close/>
                    <a:moveTo>
                      <a:pt x="17" y="22"/>
                    </a:moveTo>
                    <a:cubicBezTo>
                      <a:pt x="17" y="59"/>
                      <a:pt x="17" y="59"/>
                      <a:pt x="17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31" y="59"/>
                      <a:pt x="35" y="55"/>
                      <a:pt x="35" y="43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25"/>
                      <a:pt x="32" y="21"/>
                      <a:pt x="26" y="21"/>
                    </a:cubicBezTo>
                    <a:lnTo>
                      <a:pt x="17" y="22"/>
                    </a:lnTo>
                    <a:close/>
                    <a:moveTo>
                      <a:pt x="17" y="79"/>
                    </a:moveTo>
                    <a:cubicBezTo>
                      <a:pt x="17" y="123"/>
                      <a:pt x="17" y="123"/>
                      <a:pt x="17" y="123"/>
                    </a:cubicBezTo>
                    <a:cubicBezTo>
                      <a:pt x="27" y="123"/>
                      <a:pt x="27" y="123"/>
                      <a:pt x="27" y="123"/>
                    </a:cubicBezTo>
                    <a:cubicBezTo>
                      <a:pt x="33" y="123"/>
                      <a:pt x="36" y="119"/>
                      <a:pt x="36" y="109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83"/>
                      <a:pt x="33" y="79"/>
                      <a:pt x="25" y="79"/>
                    </a:cubicBezTo>
                    <a:lnTo>
                      <a:pt x="17" y="7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2" name="Google Shape;3562;p35"/>
              <p:cNvSpPr/>
              <p:nvPr/>
            </p:nvSpPr>
            <p:spPr>
              <a:xfrm>
                <a:off x="3842310" y="3462117"/>
                <a:ext cx="81972" cy="221858"/>
              </a:xfrm>
              <a:custGeom>
                <a:avLst/>
                <a:gdLst/>
                <a:ahLst/>
                <a:cxnLst/>
                <a:rect l="l" t="t" r="r" b="b"/>
                <a:pathLst>
                  <a:path w="56" h="152" extrusionOk="0">
                    <a:moveTo>
                      <a:pt x="18" y="3"/>
                    </a:moveTo>
                    <a:cubicBezTo>
                      <a:pt x="19" y="116"/>
                      <a:pt x="19" y="116"/>
                      <a:pt x="19" y="116"/>
                    </a:cubicBezTo>
                    <a:cubicBezTo>
                      <a:pt x="19" y="127"/>
                      <a:pt x="22" y="130"/>
                      <a:pt x="28" y="130"/>
                    </a:cubicBezTo>
                    <a:cubicBezTo>
                      <a:pt x="34" y="130"/>
                      <a:pt x="38" y="127"/>
                      <a:pt x="38" y="116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56" y="138"/>
                      <a:pt x="46" y="152"/>
                      <a:pt x="28" y="152"/>
                    </a:cubicBezTo>
                    <a:cubicBezTo>
                      <a:pt x="10" y="152"/>
                      <a:pt x="0" y="138"/>
                      <a:pt x="0" y="115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3" name="Google Shape;3563;p35"/>
              <p:cNvSpPr/>
              <p:nvPr/>
            </p:nvSpPr>
            <p:spPr>
              <a:xfrm>
                <a:off x="3938538" y="3454989"/>
                <a:ext cx="87318" cy="2289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7" extrusionOk="0">
                    <a:moveTo>
                      <a:pt x="29" y="1"/>
                    </a:moveTo>
                    <a:cubicBezTo>
                      <a:pt x="49" y="0"/>
                      <a:pt x="59" y="13"/>
                      <a:pt x="59" y="38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0" y="26"/>
                      <a:pt x="36" y="22"/>
                      <a:pt x="30" y="23"/>
                    </a:cubicBezTo>
                    <a:cubicBezTo>
                      <a:pt x="24" y="23"/>
                      <a:pt x="20" y="27"/>
                      <a:pt x="20" y="38"/>
                    </a:cubicBezTo>
                    <a:cubicBezTo>
                      <a:pt x="20" y="69"/>
                      <a:pt x="60" y="74"/>
                      <a:pt x="60" y="118"/>
                    </a:cubicBezTo>
                    <a:cubicBezTo>
                      <a:pt x="60" y="143"/>
                      <a:pt x="49" y="157"/>
                      <a:pt x="29" y="157"/>
                    </a:cubicBezTo>
                    <a:cubicBezTo>
                      <a:pt x="10" y="157"/>
                      <a:pt x="0" y="143"/>
                      <a:pt x="0" y="11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31"/>
                      <a:pt x="23" y="135"/>
                      <a:pt x="29" y="135"/>
                    </a:cubicBezTo>
                    <a:cubicBezTo>
                      <a:pt x="35" y="135"/>
                      <a:pt x="39" y="131"/>
                      <a:pt x="39" y="120"/>
                    </a:cubicBezTo>
                    <a:cubicBezTo>
                      <a:pt x="39" y="88"/>
                      <a:pt x="1" y="84"/>
                      <a:pt x="0" y="41"/>
                    </a:cubicBezTo>
                    <a:cubicBezTo>
                      <a:pt x="0" y="17"/>
                      <a:pt x="10" y="2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4" name="Google Shape;3564;p35"/>
              <p:cNvSpPr/>
              <p:nvPr/>
            </p:nvSpPr>
            <p:spPr>
              <a:xfrm>
                <a:off x="4041893" y="3452316"/>
                <a:ext cx="31185" cy="228986"/>
              </a:xfrm>
              <a:custGeom>
                <a:avLst/>
                <a:gdLst/>
                <a:ahLst/>
                <a:cxnLst/>
                <a:rect l="l" t="t" r="r" b="b"/>
                <a:pathLst>
                  <a:path w="35" h="257" extrusionOk="0">
                    <a:moveTo>
                      <a:pt x="0" y="3"/>
                    </a:moveTo>
                    <a:lnTo>
                      <a:pt x="35" y="0"/>
                    </a:lnTo>
                    <a:lnTo>
                      <a:pt x="35" y="257"/>
                    </a:lnTo>
                    <a:lnTo>
                      <a:pt x="0" y="25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5" name="Google Shape;3565;p35"/>
              <p:cNvSpPr/>
              <p:nvPr/>
            </p:nvSpPr>
            <p:spPr>
              <a:xfrm>
                <a:off x="4096244" y="3445188"/>
                <a:ext cx="101573" cy="237005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66" extrusionOk="0">
                    <a:moveTo>
                      <a:pt x="31" y="77"/>
                    </a:moveTo>
                    <a:lnTo>
                      <a:pt x="31" y="266"/>
                    </a:lnTo>
                    <a:lnTo>
                      <a:pt x="0" y="266"/>
                    </a:lnTo>
                    <a:lnTo>
                      <a:pt x="0" y="6"/>
                    </a:lnTo>
                    <a:lnTo>
                      <a:pt x="44" y="5"/>
                    </a:lnTo>
                    <a:lnTo>
                      <a:pt x="81" y="160"/>
                    </a:lnTo>
                    <a:lnTo>
                      <a:pt x="81" y="1"/>
                    </a:lnTo>
                    <a:lnTo>
                      <a:pt x="114" y="0"/>
                    </a:lnTo>
                    <a:lnTo>
                      <a:pt x="114" y="266"/>
                    </a:lnTo>
                    <a:lnTo>
                      <a:pt x="76" y="266"/>
                    </a:lnTo>
                    <a:lnTo>
                      <a:pt x="31" y="7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6" name="Google Shape;3566;p35"/>
              <p:cNvSpPr/>
              <p:nvPr/>
            </p:nvSpPr>
            <p:spPr>
              <a:xfrm>
                <a:off x="4222765" y="3436278"/>
                <a:ext cx="94446" cy="24591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276" extrusionOk="0">
                    <a:moveTo>
                      <a:pt x="37" y="119"/>
                    </a:moveTo>
                    <a:lnTo>
                      <a:pt x="91" y="118"/>
                    </a:lnTo>
                    <a:lnTo>
                      <a:pt x="91" y="157"/>
                    </a:lnTo>
                    <a:lnTo>
                      <a:pt x="37" y="159"/>
                    </a:lnTo>
                    <a:lnTo>
                      <a:pt x="37" y="237"/>
                    </a:lnTo>
                    <a:lnTo>
                      <a:pt x="106" y="237"/>
                    </a:lnTo>
                    <a:lnTo>
                      <a:pt x="106" y="276"/>
                    </a:lnTo>
                    <a:lnTo>
                      <a:pt x="0" y="276"/>
                    </a:lnTo>
                    <a:lnTo>
                      <a:pt x="0" y="7"/>
                    </a:lnTo>
                    <a:lnTo>
                      <a:pt x="106" y="0"/>
                    </a:lnTo>
                    <a:lnTo>
                      <a:pt x="106" y="39"/>
                    </a:lnTo>
                    <a:lnTo>
                      <a:pt x="37" y="44"/>
                    </a:lnTo>
                    <a:lnTo>
                      <a:pt x="37" y="11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7" name="Google Shape;3567;p35"/>
              <p:cNvSpPr/>
              <p:nvPr/>
            </p:nvSpPr>
            <p:spPr>
              <a:xfrm>
                <a:off x="4335031" y="3426477"/>
                <a:ext cx="110483" cy="260171"/>
              </a:xfrm>
              <a:custGeom>
                <a:avLst/>
                <a:gdLst/>
                <a:ahLst/>
                <a:cxnLst/>
                <a:rect l="l" t="t" r="r" b="b"/>
                <a:pathLst>
                  <a:path w="76" h="179" extrusionOk="0">
                    <a:moveTo>
                      <a:pt x="38" y="2"/>
                    </a:moveTo>
                    <a:cubicBezTo>
                      <a:pt x="63" y="0"/>
                      <a:pt x="76" y="15"/>
                      <a:pt x="76" y="43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30"/>
                      <a:pt x="46" y="26"/>
                      <a:pt x="38" y="26"/>
                    </a:cubicBezTo>
                    <a:cubicBezTo>
                      <a:pt x="30" y="27"/>
                      <a:pt x="25" y="32"/>
                      <a:pt x="25" y="44"/>
                    </a:cubicBezTo>
                    <a:cubicBezTo>
                      <a:pt x="25" y="79"/>
                      <a:pt x="76" y="84"/>
                      <a:pt x="76" y="135"/>
                    </a:cubicBezTo>
                    <a:cubicBezTo>
                      <a:pt x="76" y="163"/>
                      <a:pt x="63" y="179"/>
                      <a:pt x="37" y="179"/>
                    </a:cubicBezTo>
                    <a:cubicBezTo>
                      <a:pt x="12" y="178"/>
                      <a:pt x="0" y="163"/>
                      <a:pt x="0" y="136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37"/>
                      <a:pt x="23" y="137"/>
                      <a:pt x="23" y="137"/>
                    </a:cubicBezTo>
                    <a:cubicBezTo>
                      <a:pt x="23" y="149"/>
                      <a:pt x="29" y="154"/>
                      <a:pt x="37" y="154"/>
                    </a:cubicBezTo>
                    <a:cubicBezTo>
                      <a:pt x="45" y="154"/>
                      <a:pt x="50" y="149"/>
                      <a:pt x="50" y="137"/>
                    </a:cubicBezTo>
                    <a:cubicBezTo>
                      <a:pt x="50" y="101"/>
                      <a:pt x="0" y="96"/>
                      <a:pt x="0" y="47"/>
                    </a:cubicBezTo>
                    <a:cubicBezTo>
                      <a:pt x="0" y="20"/>
                      <a:pt x="13" y="3"/>
                      <a:pt x="38" y="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35"/>
              <p:cNvSpPr/>
              <p:nvPr/>
            </p:nvSpPr>
            <p:spPr>
              <a:xfrm>
                <a:off x="4462443" y="3417567"/>
                <a:ext cx="119393" cy="269081"/>
              </a:xfrm>
              <a:custGeom>
                <a:avLst/>
                <a:gdLst/>
                <a:ahLst/>
                <a:cxnLst/>
                <a:rect l="l" t="t" r="r" b="b"/>
                <a:pathLst>
                  <a:path w="82" h="185" extrusionOk="0">
                    <a:moveTo>
                      <a:pt x="41" y="1"/>
                    </a:moveTo>
                    <a:cubicBezTo>
                      <a:pt x="68" y="0"/>
                      <a:pt x="82" y="15"/>
                      <a:pt x="82" y="44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31"/>
                      <a:pt x="50" y="27"/>
                      <a:pt x="41" y="27"/>
                    </a:cubicBezTo>
                    <a:cubicBezTo>
                      <a:pt x="32" y="28"/>
                      <a:pt x="27" y="33"/>
                      <a:pt x="27" y="45"/>
                    </a:cubicBezTo>
                    <a:cubicBezTo>
                      <a:pt x="27" y="82"/>
                      <a:pt x="82" y="87"/>
                      <a:pt x="82" y="140"/>
                    </a:cubicBezTo>
                    <a:cubicBezTo>
                      <a:pt x="82" y="169"/>
                      <a:pt x="68" y="185"/>
                      <a:pt x="40" y="185"/>
                    </a:cubicBezTo>
                    <a:cubicBezTo>
                      <a:pt x="13" y="185"/>
                      <a:pt x="0" y="169"/>
                      <a:pt x="0" y="141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25" y="142"/>
                      <a:pt x="25" y="142"/>
                      <a:pt x="25" y="142"/>
                    </a:cubicBezTo>
                    <a:cubicBezTo>
                      <a:pt x="25" y="155"/>
                      <a:pt x="31" y="159"/>
                      <a:pt x="40" y="159"/>
                    </a:cubicBezTo>
                    <a:cubicBezTo>
                      <a:pt x="48" y="159"/>
                      <a:pt x="54" y="155"/>
                      <a:pt x="54" y="142"/>
                    </a:cubicBezTo>
                    <a:cubicBezTo>
                      <a:pt x="54" y="105"/>
                      <a:pt x="0" y="99"/>
                      <a:pt x="0" y="49"/>
                    </a:cubicBezTo>
                    <a:cubicBezTo>
                      <a:pt x="0" y="20"/>
                      <a:pt x="14" y="3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9" name="Google Shape;3569;p35"/>
          <p:cNvSpPr/>
          <p:nvPr/>
        </p:nvSpPr>
        <p:spPr>
          <a:xfrm>
            <a:off x="6787034" y="2087538"/>
            <a:ext cx="468359" cy="4683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570" name="Google Shape;3570;p35"/>
          <p:cNvSpPr txBox="1"/>
          <p:nvPr/>
        </p:nvSpPr>
        <p:spPr>
          <a:xfrm>
            <a:off x="7337121" y="2090885"/>
            <a:ext cx="1049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18%</a:t>
            </a:r>
            <a:endParaRPr/>
          </a:p>
        </p:txBody>
      </p:sp>
      <p:sp>
        <p:nvSpPr>
          <p:cNvPr id="3571" name="Google Shape;3571;p35"/>
          <p:cNvSpPr/>
          <p:nvPr/>
        </p:nvSpPr>
        <p:spPr>
          <a:xfrm>
            <a:off x="6678001" y="2579481"/>
            <a:ext cx="21857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35"/>
          <p:cNvSpPr/>
          <p:nvPr/>
        </p:nvSpPr>
        <p:spPr>
          <a:xfrm>
            <a:off x="6787034" y="3516018"/>
            <a:ext cx="468359" cy="4683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573" name="Google Shape;3573;p35"/>
          <p:cNvSpPr txBox="1"/>
          <p:nvPr/>
        </p:nvSpPr>
        <p:spPr>
          <a:xfrm>
            <a:off x="7337121" y="3519365"/>
            <a:ext cx="1043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23%</a:t>
            </a:r>
            <a:endParaRPr/>
          </a:p>
        </p:txBody>
      </p:sp>
      <p:sp>
        <p:nvSpPr>
          <p:cNvPr id="3574" name="Google Shape;3574;p35"/>
          <p:cNvSpPr/>
          <p:nvPr/>
        </p:nvSpPr>
        <p:spPr>
          <a:xfrm>
            <a:off x="6678001" y="4007961"/>
            <a:ext cx="21857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35"/>
          <p:cNvSpPr/>
          <p:nvPr/>
        </p:nvSpPr>
        <p:spPr>
          <a:xfrm>
            <a:off x="9287936" y="3516018"/>
            <a:ext cx="468359" cy="4683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576" name="Google Shape;3576;p35"/>
          <p:cNvSpPr txBox="1"/>
          <p:nvPr/>
        </p:nvSpPr>
        <p:spPr>
          <a:xfrm>
            <a:off x="9838023" y="3519365"/>
            <a:ext cx="1049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37%</a:t>
            </a:r>
            <a:endParaRPr/>
          </a:p>
        </p:txBody>
      </p:sp>
      <p:sp>
        <p:nvSpPr>
          <p:cNvPr id="3577" name="Google Shape;3577;p35"/>
          <p:cNvSpPr/>
          <p:nvPr/>
        </p:nvSpPr>
        <p:spPr>
          <a:xfrm>
            <a:off x="9178903" y="4007961"/>
            <a:ext cx="21857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35"/>
          <p:cNvSpPr/>
          <p:nvPr/>
        </p:nvSpPr>
        <p:spPr>
          <a:xfrm>
            <a:off x="6787034" y="4944498"/>
            <a:ext cx="468359" cy="4683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579" name="Google Shape;3579;p35"/>
          <p:cNvSpPr txBox="1"/>
          <p:nvPr/>
        </p:nvSpPr>
        <p:spPr>
          <a:xfrm>
            <a:off x="7337121" y="4947845"/>
            <a:ext cx="1043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/>
          </a:p>
        </p:txBody>
      </p:sp>
      <p:sp>
        <p:nvSpPr>
          <p:cNvPr id="3580" name="Google Shape;3580;p35"/>
          <p:cNvSpPr/>
          <p:nvPr/>
        </p:nvSpPr>
        <p:spPr>
          <a:xfrm>
            <a:off x="6678001" y="5436441"/>
            <a:ext cx="21857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35"/>
          <p:cNvSpPr/>
          <p:nvPr/>
        </p:nvSpPr>
        <p:spPr>
          <a:xfrm>
            <a:off x="9287936" y="4944498"/>
            <a:ext cx="468359" cy="4683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582" name="Google Shape;3582;p35"/>
          <p:cNvSpPr txBox="1"/>
          <p:nvPr/>
        </p:nvSpPr>
        <p:spPr>
          <a:xfrm>
            <a:off x="9838023" y="4947845"/>
            <a:ext cx="1043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79%</a:t>
            </a:r>
            <a:endParaRPr/>
          </a:p>
        </p:txBody>
      </p:sp>
      <p:sp>
        <p:nvSpPr>
          <p:cNvPr id="3583" name="Google Shape;3583;p35"/>
          <p:cNvSpPr/>
          <p:nvPr/>
        </p:nvSpPr>
        <p:spPr>
          <a:xfrm>
            <a:off x="9178903" y="5436441"/>
            <a:ext cx="21857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p36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3590" name="Google Shape;3590;p36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3591" name="Google Shape;3591;p36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92" name="Google Shape;3592;p36"/>
          <p:cNvSpPr/>
          <p:nvPr/>
        </p:nvSpPr>
        <p:spPr>
          <a:xfrm>
            <a:off x="1805" y="4732312"/>
            <a:ext cx="12190195" cy="2125688"/>
          </a:xfrm>
          <a:custGeom>
            <a:avLst/>
            <a:gdLst/>
            <a:ahLst/>
            <a:cxnLst/>
            <a:rect l="l" t="t" r="r" b="b"/>
            <a:pathLst>
              <a:path w="6113219" h="3051152" extrusionOk="0">
                <a:moveTo>
                  <a:pt x="0" y="0"/>
                </a:moveTo>
                <a:lnTo>
                  <a:pt x="6113219" y="0"/>
                </a:lnTo>
                <a:lnTo>
                  <a:pt x="6113219" y="3051152"/>
                </a:lnTo>
                <a:lnTo>
                  <a:pt x="0" y="3051152"/>
                </a:lnTo>
                <a:close/>
              </a:path>
            </a:pathLst>
          </a:custGeom>
          <a:solidFill>
            <a:srgbClr val="2580B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36"/>
          <p:cNvSpPr/>
          <p:nvPr/>
        </p:nvSpPr>
        <p:spPr>
          <a:xfrm>
            <a:off x="10123885" y="505795"/>
            <a:ext cx="1149911" cy="528047"/>
          </a:xfrm>
          <a:custGeom>
            <a:avLst/>
            <a:gdLst/>
            <a:ahLst/>
            <a:cxnLst/>
            <a:rect l="l" t="t" r="r" b="b"/>
            <a:pathLst>
              <a:path w="788" h="362" extrusionOk="0">
                <a:moveTo>
                  <a:pt x="788" y="362"/>
                </a:moveTo>
                <a:cubicBezTo>
                  <a:pt x="786" y="309"/>
                  <a:pt x="743" y="266"/>
                  <a:pt x="689" y="266"/>
                </a:cubicBezTo>
                <a:cubicBezTo>
                  <a:pt x="678" y="266"/>
                  <a:pt x="667" y="268"/>
                  <a:pt x="657" y="272"/>
                </a:cubicBezTo>
                <a:cubicBezTo>
                  <a:pt x="637" y="223"/>
                  <a:pt x="588" y="189"/>
                  <a:pt x="532" y="189"/>
                </a:cubicBezTo>
                <a:cubicBezTo>
                  <a:pt x="526" y="189"/>
                  <a:pt x="519" y="189"/>
                  <a:pt x="513" y="190"/>
                </a:cubicBezTo>
                <a:cubicBezTo>
                  <a:pt x="513" y="190"/>
                  <a:pt x="513" y="189"/>
                  <a:pt x="513" y="189"/>
                </a:cubicBezTo>
                <a:cubicBezTo>
                  <a:pt x="513" y="84"/>
                  <a:pt x="428" y="0"/>
                  <a:pt x="324" y="0"/>
                </a:cubicBezTo>
                <a:cubicBezTo>
                  <a:pt x="219" y="0"/>
                  <a:pt x="135" y="84"/>
                  <a:pt x="135" y="189"/>
                </a:cubicBezTo>
                <a:cubicBezTo>
                  <a:pt x="60" y="189"/>
                  <a:pt x="0" y="249"/>
                  <a:pt x="0" y="324"/>
                </a:cubicBezTo>
                <a:cubicBezTo>
                  <a:pt x="0" y="337"/>
                  <a:pt x="1" y="350"/>
                  <a:pt x="5" y="362"/>
                </a:cubicBezTo>
                <a:lnTo>
                  <a:pt x="788" y="36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36"/>
          <p:cNvSpPr/>
          <p:nvPr/>
        </p:nvSpPr>
        <p:spPr>
          <a:xfrm>
            <a:off x="990600" y="752568"/>
            <a:ext cx="836299" cy="384197"/>
          </a:xfrm>
          <a:custGeom>
            <a:avLst/>
            <a:gdLst/>
            <a:ahLst/>
            <a:cxnLst/>
            <a:rect l="l" t="t" r="r" b="b"/>
            <a:pathLst>
              <a:path w="573" h="263" extrusionOk="0">
                <a:moveTo>
                  <a:pt x="0" y="263"/>
                </a:moveTo>
                <a:cubicBezTo>
                  <a:pt x="2" y="224"/>
                  <a:pt x="33" y="193"/>
                  <a:pt x="72" y="193"/>
                </a:cubicBezTo>
                <a:cubicBezTo>
                  <a:pt x="80" y="193"/>
                  <a:pt x="88" y="195"/>
                  <a:pt x="96" y="197"/>
                </a:cubicBezTo>
                <a:cubicBezTo>
                  <a:pt x="110" y="162"/>
                  <a:pt x="145" y="137"/>
                  <a:pt x="186" y="137"/>
                </a:cubicBezTo>
                <a:cubicBezTo>
                  <a:pt x="191" y="137"/>
                  <a:pt x="196" y="138"/>
                  <a:pt x="200" y="138"/>
                </a:cubicBezTo>
                <a:cubicBezTo>
                  <a:pt x="200" y="138"/>
                  <a:pt x="200" y="137"/>
                  <a:pt x="200" y="137"/>
                </a:cubicBezTo>
                <a:cubicBezTo>
                  <a:pt x="200" y="61"/>
                  <a:pt x="262" y="0"/>
                  <a:pt x="338" y="0"/>
                </a:cubicBezTo>
                <a:cubicBezTo>
                  <a:pt x="414" y="0"/>
                  <a:pt x="475" y="61"/>
                  <a:pt x="475" y="137"/>
                </a:cubicBezTo>
                <a:cubicBezTo>
                  <a:pt x="529" y="137"/>
                  <a:pt x="573" y="181"/>
                  <a:pt x="573" y="235"/>
                </a:cubicBezTo>
                <a:cubicBezTo>
                  <a:pt x="573" y="245"/>
                  <a:pt x="572" y="254"/>
                  <a:pt x="569" y="263"/>
                </a:cubicBezTo>
                <a:lnTo>
                  <a:pt x="0" y="26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36"/>
          <p:cNvSpPr/>
          <p:nvPr/>
        </p:nvSpPr>
        <p:spPr>
          <a:xfrm>
            <a:off x="1211581" y="4730526"/>
            <a:ext cx="791625" cy="972108"/>
          </a:xfrm>
          <a:custGeom>
            <a:avLst/>
            <a:gdLst/>
            <a:ahLst/>
            <a:cxnLst/>
            <a:rect l="l" t="t" r="r" b="b"/>
            <a:pathLst>
              <a:path w="542" h="666" extrusionOk="0">
                <a:moveTo>
                  <a:pt x="540" y="654"/>
                </a:moveTo>
                <a:cubicBezTo>
                  <a:pt x="521" y="579"/>
                  <a:pt x="397" y="152"/>
                  <a:pt x="58" y="12"/>
                </a:cubicBezTo>
                <a:cubicBezTo>
                  <a:pt x="30" y="0"/>
                  <a:pt x="0" y="24"/>
                  <a:pt x="6" y="54"/>
                </a:cubicBezTo>
                <a:cubicBezTo>
                  <a:pt x="29" y="159"/>
                  <a:pt x="68" y="380"/>
                  <a:pt x="69" y="656"/>
                </a:cubicBezTo>
                <a:cubicBezTo>
                  <a:pt x="69" y="661"/>
                  <a:pt x="73" y="665"/>
                  <a:pt x="78" y="665"/>
                </a:cubicBezTo>
                <a:cubicBezTo>
                  <a:pt x="531" y="666"/>
                  <a:pt x="531" y="666"/>
                  <a:pt x="531" y="666"/>
                </a:cubicBezTo>
                <a:cubicBezTo>
                  <a:pt x="537" y="666"/>
                  <a:pt x="542" y="660"/>
                  <a:pt x="540" y="654"/>
                </a:cubicBezTo>
                <a:close/>
              </a:path>
            </a:pathLst>
          </a:custGeom>
          <a:solidFill>
            <a:srgbClr val="4E4A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36"/>
          <p:cNvSpPr/>
          <p:nvPr/>
        </p:nvSpPr>
        <p:spPr>
          <a:xfrm>
            <a:off x="9119613" y="6184219"/>
            <a:ext cx="1755691" cy="48248"/>
          </a:xfrm>
          <a:custGeom>
            <a:avLst/>
            <a:gdLst/>
            <a:ahLst/>
            <a:cxnLst/>
            <a:rect l="l" t="t" r="r" b="b"/>
            <a:pathLst>
              <a:path w="1203" h="33" extrusionOk="0">
                <a:moveTo>
                  <a:pt x="0" y="17"/>
                </a:moveTo>
                <a:cubicBezTo>
                  <a:pt x="0" y="8"/>
                  <a:pt x="7" y="0"/>
                  <a:pt x="17" y="0"/>
                </a:cubicBezTo>
                <a:cubicBezTo>
                  <a:pt x="643" y="0"/>
                  <a:pt x="643" y="0"/>
                  <a:pt x="643" y="0"/>
                </a:cubicBezTo>
                <a:cubicBezTo>
                  <a:pt x="652" y="0"/>
                  <a:pt x="659" y="8"/>
                  <a:pt x="659" y="17"/>
                </a:cubicBezTo>
                <a:cubicBezTo>
                  <a:pt x="659" y="26"/>
                  <a:pt x="652" y="33"/>
                  <a:pt x="643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7" y="33"/>
                  <a:pt x="0" y="26"/>
                  <a:pt x="0" y="17"/>
                </a:cubicBezTo>
                <a:close/>
                <a:moveTo>
                  <a:pt x="956" y="17"/>
                </a:moveTo>
                <a:cubicBezTo>
                  <a:pt x="956" y="8"/>
                  <a:pt x="964" y="0"/>
                  <a:pt x="973" y="0"/>
                </a:cubicBezTo>
                <a:cubicBezTo>
                  <a:pt x="1187" y="0"/>
                  <a:pt x="1187" y="0"/>
                  <a:pt x="1187" y="0"/>
                </a:cubicBezTo>
                <a:cubicBezTo>
                  <a:pt x="1196" y="0"/>
                  <a:pt x="1203" y="8"/>
                  <a:pt x="1203" y="17"/>
                </a:cubicBezTo>
                <a:cubicBezTo>
                  <a:pt x="1203" y="26"/>
                  <a:pt x="1196" y="33"/>
                  <a:pt x="1187" y="33"/>
                </a:cubicBezTo>
                <a:cubicBezTo>
                  <a:pt x="973" y="33"/>
                  <a:pt x="973" y="33"/>
                  <a:pt x="973" y="33"/>
                </a:cubicBezTo>
                <a:cubicBezTo>
                  <a:pt x="964" y="33"/>
                  <a:pt x="956" y="26"/>
                  <a:pt x="956" y="17"/>
                </a:cubicBezTo>
                <a:close/>
              </a:path>
            </a:pathLst>
          </a:custGeom>
          <a:solidFill>
            <a:srgbClr val="CF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7" name="Google Shape;3597;p36"/>
          <p:cNvGrpSpPr/>
          <p:nvPr/>
        </p:nvGrpSpPr>
        <p:grpSpPr>
          <a:xfrm>
            <a:off x="9129442" y="6710663"/>
            <a:ext cx="1987103" cy="48248"/>
            <a:chOff x="9129441" y="6710662"/>
            <a:chExt cx="1987103" cy="48248"/>
          </a:xfrm>
        </p:grpSpPr>
        <p:sp>
          <p:nvSpPr>
            <p:cNvPr id="3598" name="Google Shape;3598;p36"/>
            <p:cNvSpPr/>
            <p:nvPr/>
          </p:nvSpPr>
          <p:spPr>
            <a:xfrm>
              <a:off x="9129441" y="6710662"/>
              <a:ext cx="312719" cy="48248"/>
            </a:xfrm>
            <a:custGeom>
              <a:avLst/>
              <a:gdLst/>
              <a:ahLst/>
              <a:cxnLst/>
              <a:rect l="l" t="t" r="r" b="b"/>
              <a:pathLst>
                <a:path w="214" h="33" extrusionOk="0">
                  <a:moveTo>
                    <a:pt x="16" y="33"/>
                  </a:moveTo>
                  <a:cubicBezTo>
                    <a:pt x="198" y="33"/>
                    <a:pt x="198" y="33"/>
                    <a:pt x="198" y="33"/>
                  </a:cubicBezTo>
                  <a:cubicBezTo>
                    <a:pt x="207" y="33"/>
                    <a:pt x="214" y="26"/>
                    <a:pt x="214" y="17"/>
                  </a:cubicBezTo>
                  <a:cubicBezTo>
                    <a:pt x="214" y="8"/>
                    <a:pt x="207" y="0"/>
                    <a:pt x="19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36"/>
            <p:cNvSpPr/>
            <p:nvPr/>
          </p:nvSpPr>
          <p:spPr>
            <a:xfrm>
              <a:off x="10301689" y="6710662"/>
              <a:ext cx="154572" cy="48248"/>
            </a:xfrm>
            <a:custGeom>
              <a:avLst/>
              <a:gdLst/>
              <a:ahLst/>
              <a:cxnLst/>
              <a:rect l="l" t="t" r="r" b="b"/>
              <a:pathLst>
                <a:path w="106" h="33" extrusionOk="0">
                  <a:moveTo>
                    <a:pt x="17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8"/>
                    <a:pt x="106" y="17"/>
                  </a:cubicBezTo>
                  <a:cubicBezTo>
                    <a:pt x="106" y="26"/>
                    <a:pt x="99" y="33"/>
                    <a:pt x="9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36"/>
            <p:cNvSpPr/>
            <p:nvPr/>
          </p:nvSpPr>
          <p:spPr>
            <a:xfrm>
              <a:off x="10605472" y="6710662"/>
              <a:ext cx="511072" cy="48248"/>
            </a:xfrm>
            <a:custGeom>
              <a:avLst/>
              <a:gdLst/>
              <a:ahLst/>
              <a:cxnLst/>
              <a:rect l="l" t="t" r="r" b="b"/>
              <a:pathLst>
                <a:path w="350" h="33" extrusionOk="0">
                  <a:moveTo>
                    <a:pt x="16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342" y="0"/>
                    <a:pt x="350" y="8"/>
                    <a:pt x="350" y="17"/>
                  </a:cubicBezTo>
                  <a:cubicBezTo>
                    <a:pt x="350" y="26"/>
                    <a:pt x="342" y="33"/>
                    <a:pt x="333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36"/>
            <p:cNvSpPr/>
            <p:nvPr/>
          </p:nvSpPr>
          <p:spPr>
            <a:xfrm>
              <a:off x="9500236" y="6710662"/>
              <a:ext cx="245708" cy="48248"/>
            </a:xfrm>
            <a:custGeom>
              <a:avLst/>
              <a:gdLst/>
              <a:ahLst/>
              <a:cxnLst/>
              <a:rect l="l" t="t" r="r" b="b"/>
              <a:pathLst>
                <a:path w="168" h="33" extrusionOk="0">
                  <a:moveTo>
                    <a:pt x="17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60" y="0"/>
                    <a:pt x="168" y="8"/>
                    <a:pt x="168" y="17"/>
                  </a:cubicBezTo>
                  <a:cubicBezTo>
                    <a:pt x="168" y="26"/>
                    <a:pt x="160" y="33"/>
                    <a:pt x="151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36"/>
            <p:cNvSpPr/>
            <p:nvPr/>
          </p:nvSpPr>
          <p:spPr>
            <a:xfrm>
              <a:off x="9856734" y="6710662"/>
              <a:ext cx="101857" cy="48248"/>
            </a:xfrm>
            <a:custGeom>
              <a:avLst/>
              <a:gdLst/>
              <a:ahLst/>
              <a:cxnLst/>
              <a:rect l="l" t="t" r="r" b="b"/>
              <a:pathLst>
                <a:path w="70" h="33" extrusionOk="0">
                  <a:moveTo>
                    <a:pt x="17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63" y="0"/>
                    <a:pt x="70" y="8"/>
                    <a:pt x="70" y="17"/>
                  </a:cubicBezTo>
                  <a:cubicBezTo>
                    <a:pt x="70" y="26"/>
                    <a:pt x="63" y="33"/>
                    <a:pt x="53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3" name="Google Shape;3603;p36"/>
          <p:cNvSpPr/>
          <p:nvPr/>
        </p:nvSpPr>
        <p:spPr>
          <a:xfrm>
            <a:off x="1150824" y="6629037"/>
            <a:ext cx="504817" cy="48248"/>
          </a:xfrm>
          <a:custGeom>
            <a:avLst/>
            <a:gdLst/>
            <a:ahLst/>
            <a:cxnLst/>
            <a:rect l="l" t="t" r="r" b="b"/>
            <a:pathLst>
              <a:path w="346" h="33" extrusionOk="0">
                <a:moveTo>
                  <a:pt x="16" y="33"/>
                </a:moveTo>
                <a:cubicBezTo>
                  <a:pt x="329" y="33"/>
                  <a:pt x="329" y="33"/>
                  <a:pt x="329" y="33"/>
                </a:cubicBezTo>
                <a:cubicBezTo>
                  <a:pt x="338" y="33"/>
                  <a:pt x="346" y="26"/>
                  <a:pt x="346" y="17"/>
                </a:cubicBezTo>
                <a:cubicBezTo>
                  <a:pt x="346" y="8"/>
                  <a:pt x="338" y="0"/>
                  <a:pt x="32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26"/>
                  <a:pt x="7" y="33"/>
                  <a:pt x="16" y="33"/>
                </a:cubicBezTo>
                <a:close/>
              </a:path>
            </a:pathLst>
          </a:custGeom>
          <a:solidFill>
            <a:srgbClr val="CF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36"/>
          <p:cNvSpPr/>
          <p:nvPr/>
        </p:nvSpPr>
        <p:spPr>
          <a:xfrm>
            <a:off x="2266781" y="6629037"/>
            <a:ext cx="505711" cy="48248"/>
          </a:xfrm>
          <a:custGeom>
            <a:avLst/>
            <a:gdLst/>
            <a:ahLst/>
            <a:cxnLst/>
            <a:rect l="l" t="t" r="r" b="b"/>
            <a:pathLst>
              <a:path w="346" h="33" extrusionOk="0">
                <a:moveTo>
                  <a:pt x="17" y="33"/>
                </a:moveTo>
                <a:cubicBezTo>
                  <a:pt x="330" y="33"/>
                  <a:pt x="330" y="33"/>
                  <a:pt x="330" y="33"/>
                </a:cubicBezTo>
                <a:cubicBezTo>
                  <a:pt x="339" y="33"/>
                  <a:pt x="346" y="26"/>
                  <a:pt x="346" y="17"/>
                </a:cubicBezTo>
                <a:cubicBezTo>
                  <a:pt x="346" y="8"/>
                  <a:pt x="339" y="0"/>
                  <a:pt x="33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6"/>
                  <a:pt x="8" y="33"/>
                  <a:pt x="17" y="33"/>
                </a:cubicBezTo>
                <a:close/>
              </a:path>
            </a:pathLst>
          </a:custGeom>
          <a:solidFill>
            <a:srgbClr val="CF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36"/>
          <p:cNvSpPr/>
          <p:nvPr/>
        </p:nvSpPr>
        <p:spPr>
          <a:xfrm>
            <a:off x="674596" y="6372608"/>
            <a:ext cx="1623456" cy="48248"/>
          </a:xfrm>
          <a:custGeom>
            <a:avLst/>
            <a:gdLst/>
            <a:ahLst/>
            <a:cxnLst/>
            <a:rect l="l" t="t" r="r" b="b"/>
            <a:pathLst>
              <a:path w="1112" h="33" extrusionOk="0">
                <a:moveTo>
                  <a:pt x="0" y="17"/>
                </a:moveTo>
                <a:cubicBezTo>
                  <a:pt x="0" y="8"/>
                  <a:pt x="8" y="0"/>
                  <a:pt x="17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07" y="0"/>
                  <a:pt x="215" y="8"/>
                  <a:pt x="215" y="17"/>
                </a:cubicBezTo>
                <a:cubicBezTo>
                  <a:pt x="215" y="26"/>
                  <a:pt x="207" y="33"/>
                  <a:pt x="19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8" y="33"/>
                  <a:pt x="0" y="26"/>
                  <a:pt x="0" y="17"/>
                </a:cubicBezTo>
                <a:close/>
                <a:moveTo>
                  <a:pt x="281" y="17"/>
                </a:moveTo>
                <a:cubicBezTo>
                  <a:pt x="281" y="8"/>
                  <a:pt x="288" y="0"/>
                  <a:pt x="297" y="0"/>
                </a:cubicBezTo>
                <a:cubicBezTo>
                  <a:pt x="775" y="0"/>
                  <a:pt x="775" y="0"/>
                  <a:pt x="775" y="0"/>
                </a:cubicBezTo>
                <a:cubicBezTo>
                  <a:pt x="784" y="0"/>
                  <a:pt x="792" y="8"/>
                  <a:pt x="792" y="17"/>
                </a:cubicBezTo>
                <a:cubicBezTo>
                  <a:pt x="792" y="26"/>
                  <a:pt x="784" y="33"/>
                  <a:pt x="775" y="33"/>
                </a:cubicBezTo>
                <a:cubicBezTo>
                  <a:pt x="297" y="33"/>
                  <a:pt x="297" y="33"/>
                  <a:pt x="297" y="33"/>
                </a:cubicBezTo>
                <a:cubicBezTo>
                  <a:pt x="288" y="33"/>
                  <a:pt x="281" y="26"/>
                  <a:pt x="281" y="17"/>
                </a:cubicBezTo>
                <a:close/>
                <a:moveTo>
                  <a:pt x="907" y="17"/>
                </a:moveTo>
                <a:cubicBezTo>
                  <a:pt x="907" y="8"/>
                  <a:pt x="914" y="0"/>
                  <a:pt x="924" y="0"/>
                </a:cubicBezTo>
                <a:cubicBezTo>
                  <a:pt x="1096" y="0"/>
                  <a:pt x="1096" y="0"/>
                  <a:pt x="1096" y="0"/>
                </a:cubicBezTo>
                <a:cubicBezTo>
                  <a:pt x="1105" y="0"/>
                  <a:pt x="1112" y="8"/>
                  <a:pt x="1112" y="17"/>
                </a:cubicBezTo>
                <a:cubicBezTo>
                  <a:pt x="1112" y="26"/>
                  <a:pt x="1105" y="33"/>
                  <a:pt x="1096" y="33"/>
                </a:cubicBezTo>
                <a:cubicBezTo>
                  <a:pt x="924" y="33"/>
                  <a:pt x="924" y="33"/>
                  <a:pt x="924" y="33"/>
                </a:cubicBezTo>
                <a:cubicBezTo>
                  <a:pt x="914" y="33"/>
                  <a:pt x="907" y="26"/>
                  <a:pt x="907" y="17"/>
                </a:cubicBezTo>
                <a:close/>
              </a:path>
            </a:pathLst>
          </a:custGeom>
          <a:solidFill>
            <a:srgbClr val="CF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36"/>
          <p:cNvSpPr/>
          <p:nvPr/>
        </p:nvSpPr>
        <p:spPr>
          <a:xfrm>
            <a:off x="1246425" y="5949233"/>
            <a:ext cx="939943" cy="50928"/>
          </a:xfrm>
          <a:custGeom>
            <a:avLst/>
            <a:gdLst/>
            <a:ahLst/>
            <a:cxnLst/>
            <a:rect l="l" t="t" r="r" b="b"/>
            <a:pathLst>
              <a:path w="644" h="35" extrusionOk="0">
                <a:moveTo>
                  <a:pt x="627" y="35"/>
                </a:moveTo>
                <a:cubicBezTo>
                  <a:pt x="17" y="35"/>
                  <a:pt x="17" y="35"/>
                  <a:pt x="17" y="35"/>
                </a:cubicBezTo>
                <a:cubicBezTo>
                  <a:pt x="7" y="35"/>
                  <a:pt x="0" y="27"/>
                  <a:pt x="0" y="18"/>
                </a:cubicBezTo>
                <a:cubicBezTo>
                  <a:pt x="0" y="8"/>
                  <a:pt x="7" y="0"/>
                  <a:pt x="17" y="0"/>
                </a:cubicBezTo>
                <a:cubicBezTo>
                  <a:pt x="627" y="0"/>
                  <a:pt x="627" y="0"/>
                  <a:pt x="627" y="0"/>
                </a:cubicBezTo>
                <a:cubicBezTo>
                  <a:pt x="636" y="0"/>
                  <a:pt x="644" y="8"/>
                  <a:pt x="644" y="18"/>
                </a:cubicBezTo>
                <a:cubicBezTo>
                  <a:pt x="644" y="27"/>
                  <a:pt x="636" y="35"/>
                  <a:pt x="627" y="35"/>
                </a:cubicBezTo>
                <a:close/>
              </a:path>
            </a:pathLst>
          </a:custGeom>
          <a:solidFill>
            <a:srgbClr val="CF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36"/>
          <p:cNvSpPr/>
          <p:nvPr/>
        </p:nvSpPr>
        <p:spPr>
          <a:xfrm>
            <a:off x="570952" y="5949233"/>
            <a:ext cx="538771" cy="50928"/>
          </a:xfrm>
          <a:custGeom>
            <a:avLst/>
            <a:gdLst/>
            <a:ahLst/>
            <a:cxnLst/>
            <a:rect l="l" t="t" r="r" b="b"/>
            <a:pathLst>
              <a:path w="369" h="35" extrusionOk="0">
                <a:moveTo>
                  <a:pt x="351" y="35"/>
                </a:moveTo>
                <a:cubicBezTo>
                  <a:pt x="18" y="35"/>
                  <a:pt x="18" y="35"/>
                  <a:pt x="18" y="35"/>
                </a:cubicBezTo>
                <a:cubicBezTo>
                  <a:pt x="8" y="35"/>
                  <a:pt x="0" y="27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61" y="0"/>
                  <a:pt x="369" y="8"/>
                  <a:pt x="369" y="18"/>
                </a:cubicBezTo>
                <a:cubicBezTo>
                  <a:pt x="369" y="27"/>
                  <a:pt x="361" y="35"/>
                  <a:pt x="351" y="35"/>
                </a:cubicBezTo>
                <a:close/>
              </a:path>
            </a:pathLst>
          </a:custGeom>
          <a:solidFill>
            <a:srgbClr val="CF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36"/>
          <p:cNvSpPr/>
          <p:nvPr/>
        </p:nvSpPr>
        <p:spPr>
          <a:xfrm>
            <a:off x="921198" y="5676720"/>
            <a:ext cx="1616308" cy="50928"/>
          </a:xfrm>
          <a:custGeom>
            <a:avLst/>
            <a:gdLst/>
            <a:ahLst/>
            <a:cxnLst/>
            <a:rect l="l" t="t" r="r" b="b"/>
            <a:pathLst>
              <a:path w="1107" h="35" extrusionOk="0">
                <a:moveTo>
                  <a:pt x="1090" y="35"/>
                </a:moveTo>
                <a:cubicBezTo>
                  <a:pt x="897" y="35"/>
                  <a:pt x="897" y="35"/>
                  <a:pt x="897" y="35"/>
                </a:cubicBezTo>
                <a:cubicBezTo>
                  <a:pt x="887" y="35"/>
                  <a:pt x="879" y="27"/>
                  <a:pt x="879" y="17"/>
                </a:cubicBezTo>
                <a:cubicBezTo>
                  <a:pt x="879" y="8"/>
                  <a:pt x="887" y="0"/>
                  <a:pt x="897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9" y="0"/>
                  <a:pt x="1107" y="8"/>
                  <a:pt x="1107" y="17"/>
                </a:cubicBezTo>
                <a:cubicBezTo>
                  <a:pt x="1107" y="27"/>
                  <a:pt x="1099" y="35"/>
                  <a:pt x="1090" y="35"/>
                </a:cubicBezTo>
                <a:close/>
                <a:moveTo>
                  <a:pt x="791" y="35"/>
                </a:moveTo>
                <a:cubicBezTo>
                  <a:pt x="129" y="35"/>
                  <a:pt x="129" y="35"/>
                  <a:pt x="129" y="35"/>
                </a:cubicBezTo>
                <a:cubicBezTo>
                  <a:pt x="119" y="35"/>
                  <a:pt x="111" y="27"/>
                  <a:pt x="111" y="17"/>
                </a:cubicBezTo>
                <a:cubicBezTo>
                  <a:pt x="111" y="8"/>
                  <a:pt x="119" y="0"/>
                  <a:pt x="129" y="0"/>
                </a:cubicBezTo>
                <a:cubicBezTo>
                  <a:pt x="791" y="0"/>
                  <a:pt x="791" y="0"/>
                  <a:pt x="791" y="0"/>
                </a:cubicBezTo>
                <a:cubicBezTo>
                  <a:pt x="801" y="0"/>
                  <a:pt x="809" y="8"/>
                  <a:pt x="809" y="17"/>
                </a:cubicBezTo>
                <a:cubicBezTo>
                  <a:pt x="809" y="27"/>
                  <a:pt x="801" y="35"/>
                  <a:pt x="791" y="35"/>
                </a:cubicBezTo>
                <a:close/>
                <a:moveTo>
                  <a:pt x="24" y="35"/>
                </a:moveTo>
                <a:cubicBezTo>
                  <a:pt x="18" y="35"/>
                  <a:pt x="18" y="35"/>
                  <a:pt x="18" y="35"/>
                </a:cubicBezTo>
                <a:cubicBezTo>
                  <a:pt x="8" y="35"/>
                  <a:pt x="0" y="27"/>
                  <a:pt x="0" y="17"/>
                </a:cubicBezTo>
                <a:cubicBezTo>
                  <a:pt x="0" y="8"/>
                  <a:pt x="8" y="0"/>
                  <a:pt x="1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33" y="0"/>
                  <a:pt x="41" y="8"/>
                  <a:pt x="41" y="17"/>
                </a:cubicBezTo>
                <a:cubicBezTo>
                  <a:pt x="41" y="27"/>
                  <a:pt x="33" y="35"/>
                  <a:pt x="24" y="35"/>
                </a:cubicBezTo>
                <a:close/>
              </a:path>
            </a:pathLst>
          </a:custGeom>
          <a:solidFill>
            <a:srgbClr val="CF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9" name="Google Shape;3609;p36"/>
          <p:cNvGrpSpPr/>
          <p:nvPr/>
        </p:nvGrpSpPr>
        <p:grpSpPr>
          <a:xfrm>
            <a:off x="8776517" y="3790583"/>
            <a:ext cx="2746562" cy="1951362"/>
            <a:chOff x="8776517" y="3790583"/>
            <a:chExt cx="2746562" cy="1951362"/>
          </a:xfrm>
        </p:grpSpPr>
        <p:sp>
          <p:nvSpPr>
            <p:cNvPr id="3610" name="Google Shape;3610;p36"/>
            <p:cNvSpPr/>
            <p:nvPr/>
          </p:nvSpPr>
          <p:spPr>
            <a:xfrm>
              <a:off x="9546698" y="3790583"/>
              <a:ext cx="1482287" cy="1119532"/>
            </a:xfrm>
            <a:custGeom>
              <a:avLst/>
              <a:gdLst/>
              <a:ahLst/>
              <a:cxnLst/>
              <a:rect l="l" t="t" r="r" b="b"/>
              <a:pathLst>
                <a:path w="1015" h="767" extrusionOk="0">
                  <a:moveTo>
                    <a:pt x="137" y="755"/>
                  </a:moveTo>
                  <a:cubicBezTo>
                    <a:pt x="379" y="228"/>
                    <a:pt x="976" y="120"/>
                    <a:pt x="976" y="120"/>
                  </a:cubicBezTo>
                  <a:cubicBezTo>
                    <a:pt x="976" y="120"/>
                    <a:pt x="1015" y="120"/>
                    <a:pt x="1014" y="100"/>
                  </a:cubicBezTo>
                  <a:cubicBezTo>
                    <a:pt x="1014" y="92"/>
                    <a:pt x="1007" y="88"/>
                    <a:pt x="1000" y="87"/>
                  </a:cubicBezTo>
                  <a:cubicBezTo>
                    <a:pt x="1006" y="84"/>
                    <a:pt x="1012" y="79"/>
                    <a:pt x="1011" y="72"/>
                  </a:cubicBezTo>
                  <a:cubicBezTo>
                    <a:pt x="1010" y="65"/>
                    <a:pt x="1005" y="62"/>
                    <a:pt x="998" y="60"/>
                  </a:cubicBezTo>
                  <a:cubicBezTo>
                    <a:pt x="1004" y="57"/>
                    <a:pt x="1008" y="52"/>
                    <a:pt x="1008" y="46"/>
                  </a:cubicBezTo>
                  <a:cubicBezTo>
                    <a:pt x="1007" y="38"/>
                    <a:pt x="1000" y="35"/>
                    <a:pt x="993" y="33"/>
                  </a:cubicBezTo>
                  <a:cubicBezTo>
                    <a:pt x="1000" y="30"/>
                    <a:pt x="1005" y="25"/>
                    <a:pt x="1004" y="18"/>
                  </a:cubicBezTo>
                  <a:cubicBezTo>
                    <a:pt x="1002" y="0"/>
                    <a:pt x="972" y="4"/>
                    <a:pt x="972" y="4"/>
                  </a:cubicBezTo>
                  <a:cubicBezTo>
                    <a:pt x="972" y="4"/>
                    <a:pt x="230" y="162"/>
                    <a:pt x="0" y="767"/>
                  </a:cubicBezTo>
                  <a:lnTo>
                    <a:pt x="137" y="755"/>
                  </a:ln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36"/>
            <p:cNvSpPr/>
            <p:nvPr/>
          </p:nvSpPr>
          <p:spPr>
            <a:xfrm>
              <a:off x="9546697" y="4597397"/>
              <a:ext cx="326120" cy="312719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0" y="214"/>
                  </a:moveTo>
                  <a:cubicBezTo>
                    <a:pt x="137" y="202"/>
                    <a:pt x="137" y="202"/>
                    <a:pt x="137" y="202"/>
                  </a:cubicBezTo>
                  <a:cubicBezTo>
                    <a:pt x="162" y="147"/>
                    <a:pt x="191" y="97"/>
                    <a:pt x="223" y="5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8" y="65"/>
                    <a:pt x="30" y="136"/>
                    <a:pt x="0" y="21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36"/>
            <p:cNvSpPr/>
            <p:nvPr/>
          </p:nvSpPr>
          <p:spPr>
            <a:xfrm>
              <a:off x="9799553" y="4495540"/>
              <a:ext cx="1510876" cy="1207093"/>
            </a:xfrm>
            <a:custGeom>
              <a:avLst/>
              <a:gdLst/>
              <a:ahLst/>
              <a:cxnLst/>
              <a:rect l="l" t="t" r="r" b="b"/>
              <a:pathLst>
                <a:path w="1035" h="827" extrusionOk="0">
                  <a:moveTo>
                    <a:pt x="547" y="827"/>
                  </a:moveTo>
                  <a:cubicBezTo>
                    <a:pt x="745" y="702"/>
                    <a:pt x="1035" y="436"/>
                    <a:pt x="625" y="111"/>
                  </a:cubicBezTo>
                  <a:cubicBezTo>
                    <a:pt x="625" y="111"/>
                    <a:pt x="386" y="0"/>
                    <a:pt x="0" y="208"/>
                  </a:cubicBezTo>
                  <a:cubicBezTo>
                    <a:pt x="114" y="567"/>
                    <a:pt x="227" y="742"/>
                    <a:pt x="305" y="827"/>
                  </a:cubicBezTo>
                  <a:lnTo>
                    <a:pt x="547" y="827"/>
                  </a:ln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36"/>
            <p:cNvSpPr/>
            <p:nvPr/>
          </p:nvSpPr>
          <p:spPr>
            <a:xfrm>
              <a:off x="8776517" y="4799323"/>
              <a:ext cx="1507303" cy="903309"/>
            </a:xfrm>
            <a:custGeom>
              <a:avLst/>
              <a:gdLst/>
              <a:ahLst/>
              <a:cxnLst/>
              <a:rect l="l" t="t" r="r" b="b"/>
              <a:pathLst>
                <a:path w="1033" h="619" extrusionOk="0">
                  <a:moveTo>
                    <a:pt x="1033" y="619"/>
                  </a:moveTo>
                  <a:cubicBezTo>
                    <a:pt x="852" y="395"/>
                    <a:pt x="701" y="0"/>
                    <a:pt x="701" y="0"/>
                  </a:cubicBezTo>
                  <a:cubicBezTo>
                    <a:pt x="701" y="0"/>
                    <a:pt x="242" y="124"/>
                    <a:pt x="0" y="619"/>
                  </a:cubicBezTo>
                  <a:lnTo>
                    <a:pt x="1033" y="61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36"/>
            <p:cNvSpPr/>
            <p:nvPr/>
          </p:nvSpPr>
          <p:spPr>
            <a:xfrm>
              <a:off x="9793299" y="3954090"/>
              <a:ext cx="1729780" cy="1787855"/>
            </a:xfrm>
            <a:custGeom>
              <a:avLst/>
              <a:gdLst/>
              <a:ahLst/>
              <a:cxnLst/>
              <a:rect l="l" t="t" r="r" b="b"/>
              <a:pathLst>
                <a:path w="1185" h="1225" extrusionOk="0">
                  <a:moveTo>
                    <a:pt x="1185" y="964"/>
                  </a:moveTo>
                  <a:cubicBezTo>
                    <a:pt x="1185" y="964"/>
                    <a:pt x="699" y="1225"/>
                    <a:pt x="516" y="571"/>
                  </a:cubicBezTo>
                  <a:cubicBezTo>
                    <a:pt x="354" y="611"/>
                    <a:pt x="354" y="611"/>
                    <a:pt x="354" y="611"/>
                  </a:cubicBezTo>
                  <a:cubicBezTo>
                    <a:pt x="354" y="611"/>
                    <a:pt x="378" y="516"/>
                    <a:pt x="299" y="535"/>
                  </a:cubicBezTo>
                  <a:cubicBezTo>
                    <a:pt x="221" y="553"/>
                    <a:pt x="296" y="622"/>
                    <a:pt x="296" y="622"/>
                  </a:cubicBezTo>
                  <a:cubicBezTo>
                    <a:pt x="296" y="622"/>
                    <a:pt x="96" y="639"/>
                    <a:pt x="4" y="579"/>
                  </a:cubicBezTo>
                  <a:cubicBezTo>
                    <a:pt x="0" y="585"/>
                    <a:pt x="634" y="0"/>
                    <a:pt x="696" y="349"/>
                  </a:cubicBezTo>
                  <a:cubicBezTo>
                    <a:pt x="696" y="349"/>
                    <a:pt x="856" y="320"/>
                    <a:pt x="968" y="509"/>
                  </a:cubicBezTo>
                  <a:cubicBezTo>
                    <a:pt x="1084" y="705"/>
                    <a:pt x="881" y="918"/>
                    <a:pt x="1185" y="964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36"/>
            <p:cNvSpPr/>
            <p:nvPr/>
          </p:nvSpPr>
          <p:spPr>
            <a:xfrm>
              <a:off x="10144436" y="5184414"/>
              <a:ext cx="382411" cy="426191"/>
            </a:xfrm>
            <a:custGeom>
              <a:avLst/>
              <a:gdLst/>
              <a:ahLst/>
              <a:cxnLst/>
              <a:rect l="l" t="t" r="r" b="b"/>
              <a:pathLst>
                <a:path w="262" h="292" extrusionOk="0">
                  <a:moveTo>
                    <a:pt x="152" y="292"/>
                  </a:moveTo>
                  <a:cubicBezTo>
                    <a:pt x="152" y="292"/>
                    <a:pt x="59" y="210"/>
                    <a:pt x="0" y="71"/>
                  </a:cubicBezTo>
                  <a:cubicBezTo>
                    <a:pt x="0" y="71"/>
                    <a:pt x="106" y="0"/>
                    <a:pt x="180" y="100"/>
                  </a:cubicBezTo>
                  <a:cubicBezTo>
                    <a:pt x="262" y="212"/>
                    <a:pt x="152" y="292"/>
                    <a:pt x="152" y="292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36"/>
            <p:cNvSpPr/>
            <p:nvPr/>
          </p:nvSpPr>
          <p:spPr>
            <a:xfrm>
              <a:off x="9802232" y="5511428"/>
              <a:ext cx="321653" cy="191205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222" y="214"/>
                  </a:moveTo>
                  <a:lnTo>
                    <a:pt x="255" y="134"/>
                  </a:lnTo>
                  <a:lnTo>
                    <a:pt x="327" y="139"/>
                  </a:lnTo>
                  <a:lnTo>
                    <a:pt x="360" y="91"/>
                  </a:lnTo>
                  <a:lnTo>
                    <a:pt x="299" y="2"/>
                  </a:lnTo>
                  <a:lnTo>
                    <a:pt x="250" y="0"/>
                  </a:lnTo>
                  <a:lnTo>
                    <a:pt x="216" y="70"/>
                  </a:lnTo>
                  <a:lnTo>
                    <a:pt x="0" y="214"/>
                  </a:lnTo>
                  <a:lnTo>
                    <a:pt x="222" y="214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36"/>
            <p:cNvSpPr/>
            <p:nvPr/>
          </p:nvSpPr>
          <p:spPr>
            <a:xfrm>
              <a:off x="10272205" y="4908329"/>
              <a:ext cx="245708" cy="267151"/>
            </a:xfrm>
            <a:custGeom>
              <a:avLst/>
              <a:gdLst/>
              <a:ahLst/>
              <a:cxnLst/>
              <a:rect l="l" t="t" r="r" b="b"/>
              <a:pathLst>
                <a:path w="275" h="299" extrusionOk="0">
                  <a:moveTo>
                    <a:pt x="222" y="0"/>
                  </a:moveTo>
                  <a:lnTo>
                    <a:pt x="275" y="299"/>
                  </a:lnTo>
                  <a:lnTo>
                    <a:pt x="0" y="188"/>
                  </a:lnTo>
                  <a:lnTo>
                    <a:pt x="25" y="133"/>
                  </a:lnTo>
                  <a:lnTo>
                    <a:pt x="213" y="226"/>
                  </a:lnTo>
                  <a:lnTo>
                    <a:pt x="162" y="25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36"/>
            <p:cNvSpPr/>
            <p:nvPr/>
          </p:nvSpPr>
          <p:spPr>
            <a:xfrm>
              <a:off x="10610834" y="5305928"/>
              <a:ext cx="236772" cy="263577"/>
            </a:xfrm>
            <a:custGeom>
              <a:avLst/>
              <a:gdLst/>
              <a:ahLst/>
              <a:cxnLst/>
              <a:rect l="l" t="t" r="r" b="b"/>
              <a:pathLst>
                <a:path w="265" h="295" extrusionOk="0">
                  <a:moveTo>
                    <a:pt x="265" y="145"/>
                  </a:moveTo>
                  <a:lnTo>
                    <a:pt x="0" y="0"/>
                  </a:lnTo>
                  <a:lnTo>
                    <a:pt x="17" y="295"/>
                  </a:lnTo>
                  <a:lnTo>
                    <a:pt x="77" y="290"/>
                  </a:lnTo>
                  <a:lnTo>
                    <a:pt x="49" y="81"/>
                  </a:lnTo>
                  <a:lnTo>
                    <a:pt x="224" y="196"/>
                  </a:lnTo>
                  <a:lnTo>
                    <a:pt x="265" y="145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9" name="Google Shape;3619;p36"/>
          <p:cNvSpPr/>
          <p:nvPr/>
        </p:nvSpPr>
        <p:spPr>
          <a:xfrm>
            <a:off x="8394107" y="5676720"/>
            <a:ext cx="3012819" cy="50928"/>
          </a:xfrm>
          <a:custGeom>
            <a:avLst/>
            <a:gdLst/>
            <a:ahLst/>
            <a:cxnLst/>
            <a:rect l="l" t="t" r="r" b="b"/>
            <a:pathLst>
              <a:path w="2064" h="35" extrusionOk="0">
                <a:moveTo>
                  <a:pt x="184" y="18"/>
                </a:moveTo>
                <a:cubicBezTo>
                  <a:pt x="184" y="8"/>
                  <a:pt x="192" y="0"/>
                  <a:pt x="202" y="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1647" y="0"/>
                  <a:pt x="1655" y="8"/>
                  <a:pt x="1655" y="18"/>
                </a:cubicBezTo>
                <a:cubicBezTo>
                  <a:pt x="1655" y="27"/>
                  <a:pt x="1647" y="35"/>
                  <a:pt x="1637" y="35"/>
                </a:cubicBezTo>
                <a:cubicBezTo>
                  <a:pt x="202" y="35"/>
                  <a:pt x="202" y="35"/>
                  <a:pt x="202" y="35"/>
                </a:cubicBezTo>
                <a:cubicBezTo>
                  <a:pt x="192" y="35"/>
                  <a:pt x="184" y="27"/>
                  <a:pt x="184" y="18"/>
                </a:cubicBezTo>
                <a:close/>
                <a:moveTo>
                  <a:pt x="1799" y="18"/>
                </a:moveTo>
                <a:cubicBezTo>
                  <a:pt x="1799" y="8"/>
                  <a:pt x="1807" y="0"/>
                  <a:pt x="1816" y="0"/>
                </a:cubicBezTo>
                <a:cubicBezTo>
                  <a:pt x="2047" y="0"/>
                  <a:pt x="2047" y="0"/>
                  <a:pt x="2047" y="0"/>
                </a:cubicBezTo>
                <a:cubicBezTo>
                  <a:pt x="2057" y="0"/>
                  <a:pt x="2064" y="8"/>
                  <a:pt x="2064" y="18"/>
                </a:cubicBezTo>
                <a:cubicBezTo>
                  <a:pt x="2064" y="27"/>
                  <a:pt x="2057" y="35"/>
                  <a:pt x="2047" y="35"/>
                </a:cubicBezTo>
                <a:cubicBezTo>
                  <a:pt x="1816" y="35"/>
                  <a:pt x="1816" y="35"/>
                  <a:pt x="1816" y="35"/>
                </a:cubicBezTo>
                <a:cubicBezTo>
                  <a:pt x="1807" y="35"/>
                  <a:pt x="1799" y="27"/>
                  <a:pt x="1799" y="18"/>
                </a:cubicBezTo>
                <a:close/>
                <a:moveTo>
                  <a:pt x="0" y="18"/>
                </a:moveTo>
                <a:cubicBezTo>
                  <a:pt x="0" y="8"/>
                  <a:pt x="8" y="0"/>
                  <a:pt x="18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8"/>
                  <a:pt x="107" y="18"/>
                </a:cubicBezTo>
                <a:cubicBezTo>
                  <a:pt x="107" y="27"/>
                  <a:pt x="99" y="35"/>
                  <a:pt x="90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8" y="35"/>
                  <a:pt x="0" y="27"/>
                  <a:pt x="0" y="18"/>
                </a:cubicBezTo>
                <a:close/>
              </a:path>
            </a:pathLst>
          </a:custGeom>
          <a:solidFill>
            <a:srgbClr val="CF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0" name="Google Shape;3620;p36"/>
          <p:cNvSpPr/>
          <p:nvPr/>
        </p:nvSpPr>
        <p:spPr>
          <a:xfrm>
            <a:off x="3552273" y="6230883"/>
            <a:ext cx="1623456" cy="48248"/>
          </a:xfrm>
          <a:custGeom>
            <a:avLst/>
            <a:gdLst/>
            <a:ahLst/>
            <a:cxnLst/>
            <a:rect l="l" t="t" r="r" b="b"/>
            <a:pathLst>
              <a:path w="1112" h="33" extrusionOk="0">
                <a:moveTo>
                  <a:pt x="0" y="17"/>
                </a:moveTo>
                <a:cubicBezTo>
                  <a:pt x="0" y="8"/>
                  <a:pt x="8" y="0"/>
                  <a:pt x="17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07" y="0"/>
                  <a:pt x="215" y="8"/>
                  <a:pt x="215" y="17"/>
                </a:cubicBezTo>
                <a:cubicBezTo>
                  <a:pt x="215" y="26"/>
                  <a:pt x="207" y="33"/>
                  <a:pt x="19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8" y="33"/>
                  <a:pt x="0" y="26"/>
                  <a:pt x="0" y="17"/>
                </a:cubicBezTo>
                <a:close/>
                <a:moveTo>
                  <a:pt x="281" y="17"/>
                </a:moveTo>
                <a:cubicBezTo>
                  <a:pt x="281" y="8"/>
                  <a:pt x="288" y="0"/>
                  <a:pt x="297" y="0"/>
                </a:cubicBezTo>
                <a:cubicBezTo>
                  <a:pt x="775" y="0"/>
                  <a:pt x="775" y="0"/>
                  <a:pt x="775" y="0"/>
                </a:cubicBezTo>
                <a:cubicBezTo>
                  <a:pt x="784" y="0"/>
                  <a:pt x="792" y="8"/>
                  <a:pt x="792" y="17"/>
                </a:cubicBezTo>
                <a:cubicBezTo>
                  <a:pt x="792" y="26"/>
                  <a:pt x="784" y="33"/>
                  <a:pt x="775" y="33"/>
                </a:cubicBezTo>
                <a:cubicBezTo>
                  <a:pt x="297" y="33"/>
                  <a:pt x="297" y="33"/>
                  <a:pt x="297" y="33"/>
                </a:cubicBezTo>
                <a:cubicBezTo>
                  <a:pt x="288" y="33"/>
                  <a:pt x="281" y="26"/>
                  <a:pt x="281" y="17"/>
                </a:cubicBezTo>
                <a:close/>
                <a:moveTo>
                  <a:pt x="907" y="17"/>
                </a:moveTo>
                <a:cubicBezTo>
                  <a:pt x="907" y="8"/>
                  <a:pt x="914" y="0"/>
                  <a:pt x="924" y="0"/>
                </a:cubicBezTo>
                <a:cubicBezTo>
                  <a:pt x="1096" y="0"/>
                  <a:pt x="1096" y="0"/>
                  <a:pt x="1096" y="0"/>
                </a:cubicBezTo>
                <a:cubicBezTo>
                  <a:pt x="1105" y="0"/>
                  <a:pt x="1112" y="8"/>
                  <a:pt x="1112" y="17"/>
                </a:cubicBezTo>
                <a:cubicBezTo>
                  <a:pt x="1112" y="26"/>
                  <a:pt x="1105" y="33"/>
                  <a:pt x="1096" y="33"/>
                </a:cubicBezTo>
                <a:cubicBezTo>
                  <a:pt x="924" y="33"/>
                  <a:pt x="924" y="33"/>
                  <a:pt x="924" y="33"/>
                </a:cubicBezTo>
                <a:cubicBezTo>
                  <a:pt x="914" y="33"/>
                  <a:pt x="907" y="26"/>
                  <a:pt x="907" y="17"/>
                </a:cubicBezTo>
                <a:close/>
              </a:path>
            </a:pathLst>
          </a:custGeom>
          <a:solidFill>
            <a:srgbClr val="CF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1" name="Google Shape;3621;p36"/>
          <p:cNvSpPr/>
          <p:nvPr/>
        </p:nvSpPr>
        <p:spPr>
          <a:xfrm>
            <a:off x="3798875" y="5534995"/>
            <a:ext cx="1616308" cy="50928"/>
          </a:xfrm>
          <a:custGeom>
            <a:avLst/>
            <a:gdLst/>
            <a:ahLst/>
            <a:cxnLst/>
            <a:rect l="l" t="t" r="r" b="b"/>
            <a:pathLst>
              <a:path w="1107" h="35" extrusionOk="0">
                <a:moveTo>
                  <a:pt x="1090" y="35"/>
                </a:moveTo>
                <a:cubicBezTo>
                  <a:pt x="897" y="35"/>
                  <a:pt x="897" y="35"/>
                  <a:pt x="897" y="35"/>
                </a:cubicBezTo>
                <a:cubicBezTo>
                  <a:pt x="887" y="35"/>
                  <a:pt x="879" y="27"/>
                  <a:pt x="879" y="17"/>
                </a:cubicBezTo>
                <a:cubicBezTo>
                  <a:pt x="879" y="8"/>
                  <a:pt x="887" y="0"/>
                  <a:pt x="897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9" y="0"/>
                  <a:pt x="1107" y="8"/>
                  <a:pt x="1107" y="17"/>
                </a:cubicBezTo>
                <a:cubicBezTo>
                  <a:pt x="1107" y="27"/>
                  <a:pt x="1099" y="35"/>
                  <a:pt x="1090" y="35"/>
                </a:cubicBezTo>
                <a:close/>
                <a:moveTo>
                  <a:pt x="791" y="35"/>
                </a:moveTo>
                <a:cubicBezTo>
                  <a:pt x="129" y="35"/>
                  <a:pt x="129" y="35"/>
                  <a:pt x="129" y="35"/>
                </a:cubicBezTo>
                <a:cubicBezTo>
                  <a:pt x="119" y="35"/>
                  <a:pt x="111" y="27"/>
                  <a:pt x="111" y="17"/>
                </a:cubicBezTo>
                <a:cubicBezTo>
                  <a:pt x="111" y="8"/>
                  <a:pt x="119" y="0"/>
                  <a:pt x="129" y="0"/>
                </a:cubicBezTo>
                <a:cubicBezTo>
                  <a:pt x="791" y="0"/>
                  <a:pt x="791" y="0"/>
                  <a:pt x="791" y="0"/>
                </a:cubicBezTo>
                <a:cubicBezTo>
                  <a:pt x="801" y="0"/>
                  <a:pt x="809" y="8"/>
                  <a:pt x="809" y="17"/>
                </a:cubicBezTo>
                <a:cubicBezTo>
                  <a:pt x="809" y="27"/>
                  <a:pt x="801" y="35"/>
                  <a:pt x="791" y="35"/>
                </a:cubicBezTo>
                <a:close/>
                <a:moveTo>
                  <a:pt x="24" y="35"/>
                </a:moveTo>
                <a:cubicBezTo>
                  <a:pt x="18" y="35"/>
                  <a:pt x="18" y="35"/>
                  <a:pt x="18" y="35"/>
                </a:cubicBezTo>
                <a:cubicBezTo>
                  <a:pt x="8" y="35"/>
                  <a:pt x="0" y="27"/>
                  <a:pt x="0" y="17"/>
                </a:cubicBezTo>
                <a:cubicBezTo>
                  <a:pt x="0" y="8"/>
                  <a:pt x="8" y="0"/>
                  <a:pt x="1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33" y="0"/>
                  <a:pt x="41" y="8"/>
                  <a:pt x="41" y="17"/>
                </a:cubicBezTo>
                <a:cubicBezTo>
                  <a:pt x="41" y="27"/>
                  <a:pt x="33" y="35"/>
                  <a:pt x="24" y="35"/>
                </a:cubicBezTo>
                <a:close/>
              </a:path>
            </a:pathLst>
          </a:custGeom>
          <a:solidFill>
            <a:srgbClr val="CF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2" name="Google Shape;3622;p36"/>
          <p:cNvSpPr/>
          <p:nvPr/>
        </p:nvSpPr>
        <p:spPr>
          <a:xfrm>
            <a:off x="6731878" y="5807507"/>
            <a:ext cx="939943" cy="50928"/>
          </a:xfrm>
          <a:custGeom>
            <a:avLst/>
            <a:gdLst/>
            <a:ahLst/>
            <a:cxnLst/>
            <a:rect l="l" t="t" r="r" b="b"/>
            <a:pathLst>
              <a:path w="644" h="35" extrusionOk="0">
                <a:moveTo>
                  <a:pt x="627" y="35"/>
                </a:moveTo>
                <a:cubicBezTo>
                  <a:pt x="17" y="35"/>
                  <a:pt x="17" y="35"/>
                  <a:pt x="17" y="35"/>
                </a:cubicBezTo>
                <a:cubicBezTo>
                  <a:pt x="7" y="35"/>
                  <a:pt x="0" y="27"/>
                  <a:pt x="0" y="18"/>
                </a:cubicBezTo>
                <a:cubicBezTo>
                  <a:pt x="0" y="8"/>
                  <a:pt x="7" y="0"/>
                  <a:pt x="17" y="0"/>
                </a:cubicBezTo>
                <a:cubicBezTo>
                  <a:pt x="627" y="0"/>
                  <a:pt x="627" y="0"/>
                  <a:pt x="627" y="0"/>
                </a:cubicBezTo>
                <a:cubicBezTo>
                  <a:pt x="636" y="0"/>
                  <a:pt x="644" y="8"/>
                  <a:pt x="644" y="18"/>
                </a:cubicBezTo>
                <a:cubicBezTo>
                  <a:pt x="644" y="27"/>
                  <a:pt x="636" y="35"/>
                  <a:pt x="627" y="35"/>
                </a:cubicBezTo>
                <a:close/>
              </a:path>
            </a:pathLst>
          </a:custGeom>
          <a:solidFill>
            <a:srgbClr val="CF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3" name="Google Shape;3623;p36"/>
          <p:cNvSpPr/>
          <p:nvPr/>
        </p:nvSpPr>
        <p:spPr>
          <a:xfrm>
            <a:off x="6056405" y="5807507"/>
            <a:ext cx="538771" cy="50928"/>
          </a:xfrm>
          <a:custGeom>
            <a:avLst/>
            <a:gdLst/>
            <a:ahLst/>
            <a:cxnLst/>
            <a:rect l="l" t="t" r="r" b="b"/>
            <a:pathLst>
              <a:path w="369" h="35" extrusionOk="0">
                <a:moveTo>
                  <a:pt x="351" y="35"/>
                </a:moveTo>
                <a:cubicBezTo>
                  <a:pt x="18" y="35"/>
                  <a:pt x="18" y="35"/>
                  <a:pt x="18" y="35"/>
                </a:cubicBezTo>
                <a:cubicBezTo>
                  <a:pt x="8" y="35"/>
                  <a:pt x="0" y="27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61" y="0"/>
                  <a:pt x="369" y="8"/>
                  <a:pt x="369" y="18"/>
                </a:cubicBezTo>
                <a:cubicBezTo>
                  <a:pt x="369" y="27"/>
                  <a:pt x="361" y="35"/>
                  <a:pt x="351" y="35"/>
                </a:cubicBezTo>
                <a:close/>
              </a:path>
            </a:pathLst>
          </a:custGeom>
          <a:solidFill>
            <a:srgbClr val="CF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4" name="Google Shape;3624;p36"/>
          <p:cNvGrpSpPr/>
          <p:nvPr/>
        </p:nvGrpSpPr>
        <p:grpSpPr>
          <a:xfrm>
            <a:off x="6430074" y="6487311"/>
            <a:ext cx="1987103" cy="48248"/>
            <a:chOff x="9129441" y="6710662"/>
            <a:chExt cx="1987103" cy="48248"/>
          </a:xfrm>
        </p:grpSpPr>
        <p:sp>
          <p:nvSpPr>
            <p:cNvPr id="3625" name="Google Shape;3625;p36"/>
            <p:cNvSpPr/>
            <p:nvPr/>
          </p:nvSpPr>
          <p:spPr>
            <a:xfrm>
              <a:off x="9129441" y="6710662"/>
              <a:ext cx="312719" cy="48248"/>
            </a:xfrm>
            <a:custGeom>
              <a:avLst/>
              <a:gdLst/>
              <a:ahLst/>
              <a:cxnLst/>
              <a:rect l="l" t="t" r="r" b="b"/>
              <a:pathLst>
                <a:path w="214" h="33" extrusionOk="0">
                  <a:moveTo>
                    <a:pt x="16" y="33"/>
                  </a:moveTo>
                  <a:cubicBezTo>
                    <a:pt x="198" y="33"/>
                    <a:pt x="198" y="33"/>
                    <a:pt x="198" y="33"/>
                  </a:cubicBezTo>
                  <a:cubicBezTo>
                    <a:pt x="207" y="33"/>
                    <a:pt x="214" y="26"/>
                    <a:pt x="214" y="17"/>
                  </a:cubicBezTo>
                  <a:cubicBezTo>
                    <a:pt x="214" y="8"/>
                    <a:pt x="207" y="0"/>
                    <a:pt x="19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36"/>
            <p:cNvSpPr/>
            <p:nvPr/>
          </p:nvSpPr>
          <p:spPr>
            <a:xfrm>
              <a:off x="10301689" y="6710662"/>
              <a:ext cx="154572" cy="48248"/>
            </a:xfrm>
            <a:custGeom>
              <a:avLst/>
              <a:gdLst/>
              <a:ahLst/>
              <a:cxnLst/>
              <a:rect l="l" t="t" r="r" b="b"/>
              <a:pathLst>
                <a:path w="106" h="33" extrusionOk="0">
                  <a:moveTo>
                    <a:pt x="17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8"/>
                    <a:pt x="106" y="17"/>
                  </a:cubicBezTo>
                  <a:cubicBezTo>
                    <a:pt x="106" y="26"/>
                    <a:pt x="99" y="33"/>
                    <a:pt x="9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36"/>
            <p:cNvSpPr/>
            <p:nvPr/>
          </p:nvSpPr>
          <p:spPr>
            <a:xfrm>
              <a:off x="10605472" y="6710662"/>
              <a:ext cx="511072" cy="48248"/>
            </a:xfrm>
            <a:custGeom>
              <a:avLst/>
              <a:gdLst/>
              <a:ahLst/>
              <a:cxnLst/>
              <a:rect l="l" t="t" r="r" b="b"/>
              <a:pathLst>
                <a:path w="350" h="33" extrusionOk="0">
                  <a:moveTo>
                    <a:pt x="16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342" y="0"/>
                    <a:pt x="350" y="8"/>
                    <a:pt x="350" y="17"/>
                  </a:cubicBezTo>
                  <a:cubicBezTo>
                    <a:pt x="350" y="26"/>
                    <a:pt x="342" y="33"/>
                    <a:pt x="333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36"/>
            <p:cNvSpPr/>
            <p:nvPr/>
          </p:nvSpPr>
          <p:spPr>
            <a:xfrm>
              <a:off x="9500236" y="6710662"/>
              <a:ext cx="245708" cy="48248"/>
            </a:xfrm>
            <a:custGeom>
              <a:avLst/>
              <a:gdLst/>
              <a:ahLst/>
              <a:cxnLst/>
              <a:rect l="l" t="t" r="r" b="b"/>
              <a:pathLst>
                <a:path w="168" h="33" extrusionOk="0">
                  <a:moveTo>
                    <a:pt x="17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60" y="0"/>
                    <a:pt x="168" y="8"/>
                    <a:pt x="168" y="17"/>
                  </a:cubicBezTo>
                  <a:cubicBezTo>
                    <a:pt x="168" y="26"/>
                    <a:pt x="160" y="33"/>
                    <a:pt x="151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36"/>
            <p:cNvSpPr/>
            <p:nvPr/>
          </p:nvSpPr>
          <p:spPr>
            <a:xfrm>
              <a:off x="9856734" y="6710662"/>
              <a:ext cx="101857" cy="48248"/>
            </a:xfrm>
            <a:custGeom>
              <a:avLst/>
              <a:gdLst/>
              <a:ahLst/>
              <a:cxnLst/>
              <a:rect l="l" t="t" r="r" b="b"/>
              <a:pathLst>
                <a:path w="70" h="33" extrusionOk="0">
                  <a:moveTo>
                    <a:pt x="17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63" y="0"/>
                    <a:pt x="70" y="8"/>
                    <a:pt x="70" y="17"/>
                  </a:cubicBezTo>
                  <a:cubicBezTo>
                    <a:pt x="70" y="26"/>
                    <a:pt x="63" y="33"/>
                    <a:pt x="53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0" name="Google Shape;3630;p36"/>
          <p:cNvSpPr/>
          <p:nvPr/>
        </p:nvSpPr>
        <p:spPr>
          <a:xfrm>
            <a:off x="7544188" y="1738316"/>
            <a:ext cx="363538" cy="372057"/>
          </a:xfrm>
          <a:custGeom>
            <a:avLst/>
            <a:gdLst/>
            <a:ahLst/>
            <a:cxnLst/>
            <a:rect l="l" t="t" r="r" b="b"/>
            <a:pathLst>
              <a:path w="452" h="462" extrusionOk="0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36"/>
          <p:cNvSpPr/>
          <p:nvPr/>
        </p:nvSpPr>
        <p:spPr>
          <a:xfrm>
            <a:off x="1548300" y="1768136"/>
            <a:ext cx="391940" cy="312416"/>
          </a:xfrm>
          <a:custGeom>
            <a:avLst/>
            <a:gdLst/>
            <a:ahLst/>
            <a:cxnLst/>
            <a:rect l="l" t="t" r="r" b="b"/>
            <a:pathLst>
              <a:path w="487" h="390" extrusionOk="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36"/>
          <p:cNvSpPr txBox="1"/>
          <p:nvPr/>
        </p:nvSpPr>
        <p:spPr>
          <a:xfrm>
            <a:off x="2054895" y="1780169"/>
            <a:ext cx="28245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DIFFICULT</a:t>
            </a:r>
            <a:endParaRPr/>
          </a:p>
        </p:txBody>
      </p:sp>
      <p:sp>
        <p:nvSpPr>
          <p:cNvPr id="3633" name="Google Shape;3633;p36"/>
          <p:cNvSpPr txBox="1"/>
          <p:nvPr/>
        </p:nvSpPr>
        <p:spPr>
          <a:xfrm>
            <a:off x="8005342" y="1780169"/>
            <a:ext cx="28422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TRY THE BEST</a:t>
            </a:r>
            <a:endParaRPr/>
          </a:p>
        </p:txBody>
      </p:sp>
      <p:sp>
        <p:nvSpPr>
          <p:cNvPr id="3634" name="Google Shape;3634;p36"/>
          <p:cNvSpPr/>
          <p:nvPr/>
        </p:nvSpPr>
        <p:spPr>
          <a:xfrm>
            <a:off x="1826898" y="2358673"/>
            <a:ext cx="30525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36"/>
          <p:cNvSpPr txBox="1"/>
          <p:nvPr/>
        </p:nvSpPr>
        <p:spPr>
          <a:xfrm>
            <a:off x="1426637" y="2327894"/>
            <a:ext cx="3930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636" name="Google Shape;3636;p36"/>
          <p:cNvSpPr/>
          <p:nvPr/>
        </p:nvSpPr>
        <p:spPr>
          <a:xfrm>
            <a:off x="1826898" y="2928245"/>
            <a:ext cx="30525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 dolor sit amet, 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36"/>
          <p:cNvSpPr txBox="1"/>
          <p:nvPr/>
        </p:nvSpPr>
        <p:spPr>
          <a:xfrm>
            <a:off x="1426637" y="2897466"/>
            <a:ext cx="3930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638" name="Google Shape;3638;p36"/>
          <p:cNvSpPr/>
          <p:nvPr/>
        </p:nvSpPr>
        <p:spPr>
          <a:xfrm>
            <a:off x="1826898" y="3497818"/>
            <a:ext cx="30525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 dolor sit amet, 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36"/>
          <p:cNvSpPr txBox="1"/>
          <p:nvPr/>
        </p:nvSpPr>
        <p:spPr>
          <a:xfrm>
            <a:off x="1426637" y="3467039"/>
            <a:ext cx="3930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640" name="Google Shape;3640;p36"/>
          <p:cNvSpPr/>
          <p:nvPr/>
        </p:nvSpPr>
        <p:spPr>
          <a:xfrm>
            <a:off x="7822786" y="2358673"/>
            <a:ext cx="30525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 dolor sit amet</a:t>
            </a: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1" name="Google Shape;3641;p36"/>
          <p:cNvSpPr txBox="1"/>
          <p:nvPr/>
        </p:nvSpPr>
        <p:spPr>
          <a:xfrm>
            <a:off x="7422525" y="2327894"/>
            <a:ext cx="3930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642" name="Google Shape;3642;p36"/>
          <p:cNvSpPr/>
          <p:nvPr/>
        </p:nvSpPr>
        <p:spPr>
          <a:xfrm>
            <a:off x="7822786" y="2928245"/>
            <a:ext cx="30525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Lorem ipsum dolor sit amet, 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3" name="Google Shape;3643;p36"/>
          <p:cNvSpPr txBox="1"/>
          <p:nvPr/>
        </p:nvSpPr>
        <p:spPr>
          <a:xfrm>
            <a:off x="7422525" y="2897466"/>
            <a:ext cx="3930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644" name="Google Shape;3644;p36"/>
          <p:cNvSpPr/>
          <p:nvPr/>
        </p:nvSpPr>
        <p:spPr>
          <a:xfrm>
            <a:off x="7822786" y="3497818"/>
            <a:ext cx="30525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Lorem ipsum dolor sit amet, </a:t>
            </a: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consectetur adipiscing elit. Vestibulum ullamcorper.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5" name="Google Shape;3645;p36"/>
          <p:cNvSpPr txBox="1"/>
          <p:nvPr/>
        </p:nvSpPr>
        <p:spPr>
          <a:xfrm>
            <a:off x="7422525" y="3467039"/>
            <a:ext cx="3930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cxnSp>
        <p:nvCxnSpPr>
          <p:cNvPr id="3646" name="Google Shape;3646;p36"/>
          <p:cNvCxnSpPr/>
          <p:nvPr/>
        </p:nvCxnSpPr>
        <p:spPr>
          <a:xfrm>
            <a:off x="6096000" y="1693694"/>
            <a:ext cx="0" cy="2517731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7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2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2" name="Google Shape;3652;p37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3653" name="Google Shape;3653;p37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3654" name="Google Shape;3654;p37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655" name="Google Shape;3655;p37"/>
          <p:cNvGrpSpPr/>
          <p:nvPr/>
        </p:nvGrpSpPr>
        <p:grpSpPr>
          <a:xfrm>
            <a:off x="7535668" y="4350591"/>
            <a:ext cx="2527310" cy="2507410"/>
            <a:chOff x="7535668" y="4350591"/>
            <a:chExt cx="2527310" cy="2507410"/>
          </a:xfrm>
        </p:grpSpPr>
        <p:sp>
          <p:nvSpPr>
            <p:cNvPr id="3656" name="Google Shape;3656;p37"/>
            <p:cNvSpPr/>
            <p:nvPr/>
          </p:nvSpPr>
          <p:spPr>
            <a:xfrm>
              <a:off x="7628992" y="4619585"/>
              <a:ext cx="2120388" cy="1823946"/>
            </a:xfrm>
            <a:custGeom>
              <a:avLst/>
              <a:gdLst/>
              <a:ahLst/>
              <a:cxnLst/>
              <a:rect l="l" t="t" r="r" b="b"/>
              <a:pathLst>
                <a:path w="1891" h="1627" extrusionOk="0">
                  <a:moveTo>
                    <a:pt x="1891" y="1280"/>
                  </a:moveTo>
                  <a:cubicBezTo>
                    <a:pt x="1817" y="705"/>
                    <a:pt x="1586" y="0"/>
                    <a:pt x="876" y="13"/>
                  </a:cubicBezTo>
                  <a:cubicBezTo>
                    <a:pt x="193" y="26"/>
                    <a:pt x="24" y="717"/>
                    <a:pt x="0" y="1280"/>
                  </a:cubicBezTo>
                  <a:cubicBezTo>
                    <a:pt x="0" y="1280"/>
                    <a:pt x="851" y="1627"/>
                    <a:pt x="1891" y="1280"/>
                  </a:cubicBezTo>
                  <a:close/>
                </a:path>
              </a:pathLst>
            </a:custGeom>
            <a:solidFill>
              <a:srgbClr val="FF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37"/>
            <p:cNvSpPr/>
            <p:nvPr/>
          </p:nvSpPr>
          <p:spPr>
            <a:xfrm>
              <a:off x="7602916" y="6054449"/>
              <a:ext cx="2184205" cy="803552"/>
            </a:xfrm>
            <a:custGeom>
              <a:avLst/>
              <a:gdLst/>
              <a:ahLst/>
              <a:cxnLst/>
              <a:rect l="l" t="t" r="r" b="b"/>
              <a:pathLst>
                <a:path w="1948" h="717" extrusionOk="0">
                  <a:moveTo>
                    <a:pt x="1914" y="0"/>
                  </a:moveTo>
                  <a:cubicBezTo>
                    <a:pt x="874" y="347"/>
                    <a:pt x="23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717"/>
                    <a:pt x="0" y="717"/>
                    <a:pt x="0" y="717"/>
                  </a:cubicBezTo>
                  <a:cubicBezTo>
                    <a:pt x="1948" y="717"/>
                    <a:pt x="1948" y="717"/>
                    <a:pt x="1948" y="717"/>
                  </a:cubicBezTo>
                  <a:cubicBezTo>
                    <a:pt x="1946" y="682"/>
                    <a:pt x="1914" y="0"/>
                    <a:pt x="191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37"/>
            <p:cNvSpPr/>
            <p:nvPr/>
          </p:nvSpPr>
          <p:spPr>
            <a:xfrm>
              <a:off x="7535668" y="4350591"/>
              <a:ext cx="2527310" cy="1703859"/>
            </a:xfrm>
            <a:custGeom>
              <a:avLst/>
              <a:gdLst/>
              <a:ahLst/>
              <a:cxnLst/>
              <a:rect l="l" t="t" r="r" b="b"/>
              <a:pathLst>
                <a:path w="2254" h="1520" extrusionOk="0">
                  <a:moveTo>
                    <a:pt x="0" y="112"/>
                  </a:moveTo>
                  <a:cubicBezTo>
                    <a:pt x="0" y="112"/>
                    <a:pt x="0" y="702"/>
                    <a:pt x="1292" y="643"/>
                  </a:cubicBezTo>
                  <a:cubicBezTo>
                    <a:pt x="1292" y="643"/>
                    <a:pt x="1329" y="871"/>
                    <a:pt x="1430" y="946"/>
                  </a:cubicBezTo>
                  <a:cubicBezTo>
                    <a:pt x="1430" y="946"/>
                    <a:pt x="1541" y="802"/>
                    <a:pt x="1611" y="941"/>
                  </a:cubicBezTo>
                  <a:cubicBezTo>
                    <a:pt x="1664" y="1047"/>
                    <a:pt x="1515" y="1052"/>
                    <a:pt x="1515" y="1052"/>
                  </a:cubicBezTo>
                  <a:cubicBezTo>
                    <a:pt x="1515" y="1052"/>
                    <a:pt x="1712" y="1445"/>
                    <a:pt x="1974" y="1520"/>
                  </a:cubicBezTo>
                  <a:cubicBezTo>
                    <a:pt x="1974" y="1520"/>
                    <a:pt x="2254" y="239"/>
                    <a:pt x="1738" y="452"/>
                  </a:cubicBezTo>
                  <a:cubicBezTo>
                    <a:pt x="1738" y="452"/>
                    <a:pt x="1595" y="0"/>
                    <a:pt x="1170" y="16"/>
                  </a:cubicBezTo>
                  <a:cubicBezTo>
                    <a:pt x="744" y="32"/>
                    <a:pt x="290" y="433"/>
                    <a:pt x="0" y="112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37"/>
            <p:cNvSpPr/>
            <p:nvPr/>
          </p:nvSpPr>
          <p:spPr>
            <a:xfrm>
              <a:off x="7928180" y="5309226"/>
              <a:ext cx="2059" cy="3431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2"/>
                  </a:moveTo>
                  <a:cubicBezTo>
                    <a:pt x="1" y="0"/>
                    <a:pt x="0" y="3"/>
                    <a:pt x="1" y="0"/>
                  </a:cubicBezTo>
                  <a:cubicBezTo>
                    <a:pt x="1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37"/>
            <p:cNvSpPr/>
            <p:nvPr/>
          </p:nvSpPr>
          <p:spPr>
            <a:xfrm>
              <a:off x="7910338" y="5312657"/>
              <a:ext cx="301246" cy="295756"/>
            </a:xfrm>
            <a:custGeom>
              <a:avLst/>
              <a:gdLst/>
              <a:ahLst/>
              <a:cxnLst/>
              <a:rect l="l" t="t" r="r" b="b"/>
              <a:pathLst>
                <a:path w="269" h="264" extrusionOk="0">
                  <a:moveTo>
                    <a:pt x="265" y="11"/>
                  </a:moveTo>
                  <a:cubicBezTo>
                    <a:pt x="268" y="20"/>
                    <a:pt x="263" y="29"/>
                    <a:pt x="267" y="38"/>
                  </a:cubicBezTo>
                  <a:cubicBezTo>
                    <a:pt x="267" y="39"/>
                    <a:pt x="264" y="38"/>
                    <a:pt x="265" y="40"/>
                  </a:cubicBezTo>
                  <a:cubicBezTo>
                    <a:pt x="269" y="47"/>
                    <a:pt x="267" y="60"/>
                    <a:pt x="265" y="70"/>
                  </a:cubicBezTo>
                  <a:cubicBezTo>
                    <a:pt x="264" y="69"/>
                    <a:pt x="264" y="69"/>
                    <a:pt x="264" y="69"/>
                  </a:cubicBezTo>
                  <a:cubicBezTo>
                    <a:pt x="263" y="71"/>
                    <a:pt x="266" y="74"/>
                    <a:pt x="265" y="76"/>
                  </a:cubicBezTo>
                  <a:cubicBezTo>
                    <a:pt x="265" y="76"/>
                    <a:pt x="265" y="75"/>
                    <a:pt x="264" y="75"/>
                  </a:cubicBezTo>
                  <a:cubicBezTo>
                    <a:pt x="265" y="76"/>
                    <a:pt x="265" y="79"/>
                    <a:pt x="266" y="80"/>
                  </a:cubicBezTo>
                  <a:cubicBezTo>
                    <a:pt x="265" y="80"/>
                    <a:pt x="264" y="80"/>
                    <a:pt x="263" y="81"/>
                  </a:cubicBezTo>
                  <a:cubicBezTo>
                    <a:pt x="265" y="83"/>
                    <a:pt x="265" y="83"/>
                    <a:pt x="265" y="83"/>
                  </a:cubicBezTo>
                  <a:cubicBezTo>
                    <a:pt x="269" y="86"/>
                    <a:pt x="264" y="90"/>
                    <a:pt x="266" y="94"/>
                  </a:cubicBezTo>
                  <a:cubicBezTo>
                    <a:pt x="266" y="94"/>
                    <a:pt x="265" y="94"/>
                    <a:pt x="265" y="94"/>
                  </a:cubicBezTo>
                  <a:cubicBezTo>
                    <a:pt x="267" y="101"/>
                    <a:pt x="265" y="110"/>
                    <a:pt x="265" y="117"/>
                  </a:cubicBezTo>
                  <a:cubicBezTo>
                    <a:pt x="265" y="117"/>
                    <a:pt x="264" y="117"/>
                    <a:pt x="263" y="117"/>
                  </a:cubicBezTo>
                  <a:cubicBezTo>
                    <a:pt x="265" y="118"/>
                    <a:pt x="265" y="120"/>
                    <a:pt x="265" y="122"/>
                  </a:cubicBezTo>
                  <a:cubicBezTo>
                    <a:pt x="263" y="123"/>
                    <a:pt x="266" y="126"/>
                    <a:pt x="264" y="128"/>
                  </a:cubicBezTo>
                  <a:cubicBezTo>
                    <a:pt x="264" y="128"/>
                    <a:pt x="264" y="128"/>
                    <a:pt x="264" y="128"/>
                  </a:cubicBezTo>
                  <a:cubicBezTo>
                    <a:pt x="266" y="130"/>
                    <a:pt x="262" y="130"/>
                    <a:pt x="264" y="132"/>
                  </a:cubicBezTo>
                  <a:cubicBezTo>
                    <a:pt x="263" y="133"/>
                    <a:pt x="263" y="133"/>
                    <a:pt x="263" y="133"/>
                  </a:cubicBezTo>
                  <a:cubicBezTo>
                    <a:pt x="265" y="134"/>
                    <a:pt x="261" y="135"/>
                    <a:pt x="262" y="137"/>
                  </a:cubicBezTo>
                  <a:cubicBezTo>
                    <a:pt x="262" y="137"/>
                    <a:pt x="262" y="137"/>
                    <a:pt x="262" y="137"/>
                  </a:cubicBezTo>
                  <a:cubicBezTo>
                    <a:pt x="263" y="139"/>
                    <a:pt x="261" y="139"/>
                    <a:pt x="261" y="140"/>
                  </a:cubicBezTo>
                  <a:cubicBezTo>
                    <a:pt x="261" y="140"/>
                    <a:pt x="261" y="140"/>
                    <a:pt x="261" y="140"/>
                  </a:cubicBezTo>
                  <a:cubicBezTo>
                    <a:pt x="261" y="144"/>
                    <a:pt x="259" y="145"/>
                    <a:pt x="261" y="145"/>
                  </a:cubicBezTo>
                  <a:cubicBezTo>
                    <a:pt x="259" y="146"/>
                    <a:pt x="261" y="142"/>
                    <a:pt x="258" y="143"/>
                  </a:cubicBezTo>
                  <a:cubicBezTo>
                    <a:pt x="258" y="154"/>
                    <a:pt x="254" y="163"/>
                    <a:pt x="250" y="173"/>
                  </a:cubicBezTo>
                  <a:cubicBezTo>
                    <a:pt x="249" y="173"/>
                    <a:pt x="249" y="174"/>
                    <a:pt x="248" y="174"/>
                  </a:cubicBezTo>
                  <a:cubicBezTo>
                    <a:pt x="248" y="175"/>
                    <a:pt x="247" y="177"/>
                    <a:pt x="247" y="179"/>
                  </a:cubicBezTo>
                  <a:cubicBezTo>
                    <a:pt x="247" y="178"/>
                    <a:pt x="246" y="179"/>
                    <a:pt x="246" y="179"/>
                  </a:cubicBezTo>
                  <a:cubicBezTo>
                    <a:pt x="244" y="181"/>
                    <a:pt x="247" y="182"/>
                    <a:pt x="245" y="183"/>
                  </a:cubicBezTo>
                  <a:cubicBezTo>
                    <a:pt x="245" y="182"/>
                    <a:pt x="244" y="182"/>
                    <a:pt x="244" y="182"/>
                  </a:cubicBezTo>
                  <a:cubicBezTo>
                    <a:pt x="244" y="184"/>
                    <a:pt x="243" y="186"/>
                    <a:pt x="243" y="188"/>
                  </a:cubicBezTo>
                  <a:cubicBezTo>
                    <a:pt x="242" y="188"/>
                    <a:pt x="242" y="187"/>
                    <a:pt x="242" y="187"/>
                  </a:cubicBezTo>
                  <a:cubicBezTo>
                    <a:pt x="243" y="190"/>
                    <a:pt x="240" y="190"/>
                    <a:pt x="240" y="192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6" y="193"/>
                    <a:pt x="241" y="193"/>
                    <a:pt x="239" y="195"/>
                  </a:cubicBezTo>
                  <a:cubicBezTo>
                    <a:pt x="239" y="194"/>
                    <a:pt x="238" y="194"/>
                    <a:pt x="238" y="194"/>
                  </a:cubicBezTo>
                  <a:cubicBezTo>
                    <a:pt x="238" y="197"/>
                    <a:pt x="235" y="200"/>
                    <a:pt x="235" y="203"/>
                  </a:cubicBezTo>
                  <a:cubicBezTo>
                    <a:pt x="234" y="203"/>
                    <a:pt x="234" y="203"/>
                    <a:pt x="234" y="203"/>
                  </a:cubicBezTo>
                  <a:cubicBezTo>
                    <a:pt x="233" y="205"/>
                    <a:pt x="231" y="207"/>
                    <a:pt x="230" y="210"/>
                  </a:cubicBezTo>
                  <a:cubicBezTo>
                    <a:pt x="229" y="211"/>
                    <a:pt x="228" y="208"/>
                    <a:pt x="226" y="211"/>
                  </a:cubicBezTo>
                  <a:cubicBezTo>
                    <a:pt x="228" y="212"/>
                    <a:pt x="224" y="215"/>
                    <a:pt x="227" y="215"/>
                  </a:cubicBezTo>
                  <a:cubicBezTo>
                    <a:pt x="225" y="217"/>
                    <a:pt x="222" y="220"/>
                    <a:pt x="222" y="222"/>
                  </a:cubicBezTo>
                  <a:cubicBezTo>
                    <a:pt x="222" y="220"/>
                    <a:pt x="219" y="220"/>
                    <a:pt x="220" y="219"/>
                  </a:cubicBezTo>
                  <a:cubicBezTo>
                    <a:pt x="218" y="219"/>
                    <a:pt x="218" y="219"/>
                    <a:pt x="218" y="219"/>
                  </a:cubicBezTo>
                  <a:cubicBezTo>
                    <a:pt x="217" y="218"/>
                    <a:pt x="219" y="218"/>
                    <a:pt x="218" y="218"/>
                  </a:cubicBezTo>
                  <a:cubicBezTo>
                    <a:pt x="217" y="218"/>
                    <a:pt x="216" y="221"/>
                    <a:pt x="215" y="222"/>
                  </a:cubicBezTo>
                  <a:cubicBezTo>
                    <a:pt x="215" y="224"/>
                    <a:pt x="216" y="227"/>
                    <a:pt x="214" y="229"/>
                  </a:cubicBezTo>
                  <a:cubicBezTo>
                    <a:pt x="214" y="228"/>
                    <a:pt x="211" y="228"/>
                    <a:pt x="212" y="227"/>
                  </a:cubicBezTo>
                  <a:cubicBezTo>
                    <a:pt x="212" y="234"/>
                    <a:pt x="212" y="234"/>
                    <a:pt x="212" y="234"/>
                  </a:cubicBezTo>
                  <a:cubicBezTo>
                    <a:pt x="211" y="234"/>
                    <a:pt x="210" y="232"/>
                    <a:pt x="210" y="234"/>
                  </a:cubicBezTo>
                  <a:cubicBezTo>
                    <a:pt x="210" y="234"/>
                    <a:pt x="210" y="235"/>
                    <a:pt x="210" y="236"/>
                  </a:cubicBezTo>
                  <a:cubicBezTo>
                    <a:pt x="209" y="236"/>
                    <a:pt x="207" y="239"/>
                    <a:pt x="205" y="237"/>
                  </a:cubicBezTo>
                  <a:cubicBezTo>
                    <a:pt x="204" y="237"/>
                    <a:pt x="206" y="236"/>
                    <a:pt x="204" y="236"/>
                  </a:cubicBezTo>
                  <a:cubicBezTo>
                    <a:pt x="203" y="237"/>
                    <a:pt x="203" y="238"/>
                    <a:pt x="202" y="239"/>
                  </a:cubicBezTo>
                  <a:cubicBezTo>
                    <a:pt x="202" y="239"/>
                    <a:pt x="202" y="239"/>
                    <a:pt x="202" y="239"/>
                  </a:cubicBezTo>
                  <a:cubicBezTo>
                    <a:pt x="200" y="239"/>
                    <a:pt x="199" y="242"/>
                    <a:pt x="201" y="242"/>
                  </a:cubicBezTo>
                  <a:cubicBezTo>
                    <a:pt x="202" y="241"/>
                    <a:pt x="200" y="241"/>
                    <a:pt x="201" y="241"/>
                  </a:cubicBezTo>
                  <a:cubicBezTo>
                    <a:pt x="201" y="242"/>
                    <a:pt x="200" y="244"/>
                    <a:pt x="198" y="245"/>
                  </a:cubicBezTo>
                  <a:cubicBezTo>
                    <a:pt x="198" y="245"/>
                    <a:pt x="198" y="244"/>
                    <a:pt x="198" y="243"/>
                  </a:cubicBezTo>
                  <a:cubicBezTo>
                    <a:pt x="197" y="246"/>
                    <a:pt x="195" y="249"/>
                    <a:pt x="192" y="251"/>
                  </a:cubicBezTo>
                  <a:cubicBezTo>
                    <a:pt x="193" y="252"/>
                    <a:pt x="192" y="248"/>
                    <a:pt x="193" y="249"/>
                  </a:cubicBezTo>
                  <a:cubicBezTo>
                    <a:pt x="189" y="249"/>
                    <a:pt x="186" y="254"/>
                    <a:pt x="183" y="253"/>
                  </a:cubicBezTo>
                  <a:cubicBezTo>
                    <a:pt x="183" y="253"/>
                    <a:pt x="183" y="254"/>
                    <a:pt x="183" y="254"/>
                  </a:cubicBezTo>
                  <a:cubicBezTo>
                    <a:pt x="182" y="255"/>
                    <a:pt x="181" y="253"/>
                    <a:pt x="180" y="254"/>
                  </a:cubicBezTo>
                  <a:cubicBezTo>
                    <a:pt x="180" y="253"/>
                    <a:pt x="179" y="255"/>
                    <a:pt x="178" y="256"/>
                  </a:cubicBezTo>
                  <a:cubicBezTo>
                    <a:pt x="177" y="257"/>
                    <a:pt x="177" y="255"/>
                    <a:pt x="178" y="255"/>
                  </a:cubicBezTo>
                  <a:cubicBezTo>
                    <a:pt x="177" y="257"/>
                    <a:pt x="170" y="259"/>
                    <a:pt x="166" y="259"/>
                  </a:cubicBezTo>
                  <a:cubicBezTo>
                    <a:pt x="166" y="259"/>
                    <a:pt x="164" y="262"/>
                    <a:pt x="163" y="262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62" y="260"/>
                    <a:pt x="160" y="261"/>
                    <a:pt x="160" y="260"/>
                  </a:cubicBezTo>
                  <a:cubicBezTo>
                    <a:pt x="158" y="262"/>
                    <a:pt x="167" y="257"/>
                    <a:pt x="165" y="259"/>
                  </a:cubicBezTo>
                  <a:cubicBezTo>
                    <a:pt x="164" y="258"/>
                    <a:pt x="161" y="262"/>
                    <a:pt x="162" y="260"/>
                  </a:cubicBezTo>
                  <a:cubicBezTo>
                    <a:pt x="160" y="260"/>
                    <a:pt x="158" y="262"/>
                    <a:pt x="156" y="261"/>
                  </a:cubicBezTo>
                  <a:cubicBezTo>
                    <a:pt x="157" y="261"/>
                    <a:pt x="158" y="259"/>
                    <a:pt x="156" y="259"/>
                  </a:cubicBezTo>
                  <a:cubicBezTo>
                    <a:pt x="154" y="259"/>
                    <a:pt x="156" y="260"/>
                    <a:pt x="153" y="260"/>
                  </a:cubicBezTo>
                  <a:cubicBezTo>
                    <a:pt x="152" y="261"/>
                    <a:pt x="152" y="261"/>
                    <a:pt x="152" y="261"/>
                  </a:cubicBezTo>
                  <a:cubicBezTo>
                    <a:pt x="152" y="262"/>
                    <a:pt x="150" y="261"/>
                    <a:pt x="151" y="262"/>
                  </a:cubicBezTo>
                  <a:cubicBezTo>
                    <a:pt x="151" y="261"/>
                    <a:pt x="147" y="263"/>
                    <a:pt x="147" y="261"/>
                  </a:cubicBezTo>
                  <a:cubicBezTo>
                    <a:pt x="148" y="259"/>
                    <a:pt x="148" y="259"/>
                    <a:pt x="148" y="259"/>
                  </a:cubicBezTo>
                  <a:cubicBezTo>
                    <a:pt x="146" y="259"/>
                    <a:pt x="146" y="261"/>
                    <a:pt x="145" y="262"/>
                  </a:cubicBezTo>
                  <a:cubicBezTo>
                    <a:pt x="144" y="261"/>
                    <a:pt x="144" y="261"/>
                    <a:pt x="144" y="261"/>
                  </a:cubicBezTo>
                  <a:cubicBezTo>
                    <a:pt x="144" y="264"/>
                    <a:pt x="142" y="261"/>
                    <a:pt x="140" y="263"/>
                  </a:cubicBezTo>
                  <a:cubicBezTo>
                    <a:pt x="138" y="262"/>
                    <a:pt x="134" y="262"/>
                    <a:pt x="133" y="260"/>
                  </a:cubicBezTo>
                  <a:cubicBezTo>
                    <a:pt x="131" y="261"/>
                    <a:pt x="130" y="262"/>
                    <a:pt x="128" y="261"/>
                  </a:cubicBezTo>
                  <a:cubicBezTo>
                    <a:pt x="128" y="261"/>
                    <a:pt x="129" y="261"/>
                    <a:pt x="129" y="260"/>
                  </a:cubicBezTo>
                  <a:cubicBezTo>
                    <a:pt x="128" y="259"/>
                    <a:pt x="127" y="260"/>
                    <a:pt x="126" y="260"/>
                  </a:cubicBezTo>
                  <a:cubicBezTo>
                    <a:pt x="126" y="260"/>
                    <a:pt x="124" y="258"/>
                    <a:pt x="122" y="257"/>
                  </a:cubicBezTo>
                  <a:cubicBezTo>
                    <a:pt x="120" y="257"/>
                    <a:pt x="121" y="259"/>
                    <a:pt x="120" y="260"/>
                  </a:cubicBezTo>
                  <a:cubicBezTo>
                    <a:pt x="119" y="257"/>
                    <a:pt x="115" y="260"/>
                    <a:pt x="114" y="257"/>
                  </a:cubicBezTo>
                  <a:cubicBezTo>
                    <a:pt x="114" y="257"/>
                    <a:pt x="116" y="257"/>
                    <a:pt x="115" y="256"/>
                  </a:cubicBezTo>
                  <a:cubicBezTo>
                    <a:pt x="114" y="252"/>
                    <a:pt x="112" y="257"/>
                    <a:pt x="109" y="255"/>
                  </a:cubicBezTo>
                  <a:cubicBezTo>
                    <a:pt x="109" y="257"/>
                    <a:pt x="109" y="257"/>
                    <a:pt x="109" y="257"/>
                  </a:cubicBezTo>
                  <a:cubicBezTo>
                    <a:pt x="109" y="255"/>
                    <a:pt x="105" y="257"/>
                    <a:pt x="106" y="255"/>
                  </a:cubicBezTo>
                  <a:cubicBezTo>
                    <a:pt x="105" y="256"/>
                    <a:pt x="103" y="253"/>
                    <a:pt x="103" y="256"/>
                  </a:cubicBezTo>
                  <a:cubicBezTo>
                    <a:pt x="99" y="253"/>
                    <a:pt x="92" y="253"/>
                    <a:pt x="92" y="248"/>
                  </a:cubicBezTo>
                  <a:cubicBezTo>
                    <a:pt x="91" y="248"/>
                    <a:pt x="90" y="247"/>
                    <a:pt x="89" y="248"/>
                  </a:cubicBezTo>
                  <a:cubicBezTo>
                    <a:pt x="90" y="250"/>
                    <a:pt x="91" y="248"/>
                    <a:pt x="91" y="249"/>
                  </a:cubicBezTo>
                  <a:cubicBezTo>
                    <a:pt x="91" y="249"/>
                    <a:pt x="90" y="249"/>
                    <a:pt x="90" y="249"/>
                  </a:cubicBezTo>
                  <a:cubicBezTo>
                    <a:pt x="89" y="248"/>
                    <a:pt x="88" y="248"/>
                    <a:pt x="90" y="247"/>
                  </a:cubicBezTo>
                  <a:cubicBezTo>
                    <a:pt x="88" y="244"/>
                    <a:pt x="86" y="249"/>
                    <a:pt x="82" y="246"/>
                  </a:cubicBezTo>
                  <a:cubicBezTo>
                    <a:pt x="83" y="246"/>
                    <a:pt x="83" y="245"/>
                    <a:pt x="82" y="245"/>
                  </a:cubicBezTo>
                  <a:cubicBezTo>
                    <a:pt x="79" y="245"/>
                    <a:pt x="79" y="245"/>
                    <a:pt x="79" y="245"/>
                  </a:cubicBezTo>
                  <a:cubicBezTo>
                    <a:pt x="77" y="243"/>
                    <a:pt x="79" y="243"/>
                    <a:pt x="80" y="241"/>
                  </a:cubicBezTo>
                  <a:cubicBezTo>
                    <a:pt x="79" y="241"/>
                    <a:pt x="77" y="240"/>
                    <a:pt x="76" y="240"/>
                  </a:cubicBezTo>
                  <a:cubicBezTo>
                    <a:pt x="76" y="238"/>
                    <a:pt x="76" y="238"/>
                    <a:pt x="76" y="238"/>
                  </a:cubicBezTo>
                  <a:cubicBezTo>
                    <a:pt x="76" y="240"/>
                    <a:pt x="74" y="238"/>
                    <a:pt x="74" y="238"/>
                  </a:cubicBezTo>
                  <a:cubicBezTo>
                    <a:pt x="74" y="238"/>
                    <a:pt x="74" y="238"/>
                    <a:pt x="74" y="238"/>
                  </a:cubicBezTo>
                  <a:cubicBezTo>
                    <a:pt x="75" y="237"/>
                    <a:pt x="73" y="237"/>
                    <a:pt x="72" y="237"/>
                  </a:cubicBezTo>
                  <a:cubicBezTo>
                    <a:pt x="72" y="238"/>
                    <a:pt x="73" y="239"/>
                    <a:pt x="74" y="239"/>
                  </a:cubicBezTo>
                  <a:cubicBezTo>
                    <a:pt x="73" y="240"/>
                    <a:pt x="72" y="239"/>
                    <a:pt x="71" y="239"/>
                  </a:cubicBezTo>
                  <a:cubicBezTo>
                    <a:pt x="72" y="238"/>
                    <a:pt x="69" y="237"/>
                    <a:pt x="69" y="236"/>
                  </a:cubicBezTo>
                  <a:cubicBezTo>
                    <a:pt x="68" y="235"/>
                    <a:pt x="67" y="237"/>
                    <a:pt x="66" y="237"/>
                  </a:cubicBezTo>
                  <a:cubicBezTo>
                    <a:pt x="67" y="236"/>
                    <a:pt x="65" y="235"/>
                    <a:pt x="66" y="235"/>
                  </a:cubicBezTo>
                  <a:cubicBezTo>
                    <a:pt x="67" y="235"/>
                    <a:pt x="67" y="236"/>
                    <a:pt x="68" y="236"/>
                  </a:cubicBezTo>
                  <a:cubicBezTo>
                    <a:pt x="67" y="235"/>
                    <a:pt x="68" y="234"/>
                    <a:pt x="66" y="234"/>
                  </a:cubicBezTo>
                  <a:cubicBezTo>
                    <a:pt x="65" y="234"/>
                    <a:pt x="65" y="237"/>
                    <a:pt x="63" y="234"/>
                  </a:cubicBezTo>
                  <a:cubicBezTo>
                    <a:pt x="64" y="234"/>
                    <a:pt x="65" y="234"/>
                    <a:pt x="65" y="234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3" y="232"/>
                    <a:pt x="63" y="232"/>
                    <a:pt x="63" y="232"/>
                  </a:cubicBezTo>
                  <a:cubicBezTo>
                    <a:pt x="62" y="233"/>
                    <a:pt x="60" y="230"/>
                    <a:pt x="59" y="231"/>
                  </a:cubicBezTo>
                  <a:cubicBezTo>
                    <a:pt x="58" y="230"/>
                    <a:pt x="58" y="229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7" y="226"/>
                    <a:pt x="55" y="226"/>
                    <a:pt x="54" y="225"/>
                  </a:cubicBezTo>
                  <a:cubicBezTo>
                    <a:pt x="54" y="225"/>
                    <a:pt x="54" y="225"/>
                    <a:pt x="54" y="225"/>
                  </a:cubicBezTo>
                  <a:cubicBezTo>
                    <a:pt x="53" y="225"/>
                    <a:pt x="52" y="224"/>
                    <a:pt x="51" y="224"/>
                  </a:cubicBezTo>
                  <a:cubicBezTo>
                    <a:pt x="50" y="222"/>
                    <a:pt x="54" y="220"/>
                    <a:pt x="52" y="219"/>
                  </a:cubicBezTo>
                  <a:cubicBezTo>
                    <a:pt x="50" y="218"/>
                    <a:pt x="48" y="219"/>
                    <a:pt x="48" y="220"/>
                  </a:cubicBezTo>
                  <a:cubicBezTo>
                    <a:pt x="46" y="217"/>
                    <a:pt x="42" y="215"/>
                    <a:pt x="42" y="211"/>
                  </a:cubicBezTo>
                  <a:cubicBezTo>
                    <a:pt x="41" y="211"/>
                    <a:pt x="41" y="212"/>
                    <a:pt x="40" y="211"/>
                  </a:cubicBezTo>
                  <a:cubicBezTo>
                    <a:pt x="37" y="207"/>
                    <a:pt x="33" y="203"/>
                    <a:pt x="33" y="199"/>
                  </a:cubicBezTo>
                  <a:cubicBezTo>
                    <a:pt x="35" y="199"/>
                    <a:pt x="35" y="198"/>
                    <a:pt x="35" y="197"/>
                  </a:cubicBezTo>
                  <a:cubicBezTo>
                    <a:pt x="34" y="197"/>
                    <a:pt x="36" y="196"/>
                    <a:pt x="34" y="196"/>
                  </a:cubicBezTo>
                  <a:cubicBezTo>
                    <a:pt x="33" y="197"/>
                    <a:pt x="32" y="197"/>
                    <a:pt x="32" y="199"/>
                  </a:cubicBezTo>
                  <a:cubicBezTo>
                    <a:pt x="30" y="196"/>
                    <a:pt x="28" y="193"/>
                    <a:pt x="29" y="190"/>
                  </a:cubicBezTo>
                  <a:cubicBezTo>
                    <a:pt x="28" y="191"/>
                    <a:pt x="28" y="191"/>
                    <a:pt x="27" y="191"/>
                  </a:cubicBezTo>
                  <a:cubicBezTo>
                    <a:pt x="29" y="190"/>
                    <a:pt x="28" y="188"/>
                    <a:pt x="27" y="187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7" y="186"/>
                    <a:pt x="27" y="186"/>
                    <a:pt x="27" y="186"/>
                  </a:cubicBezTo>
                  <a:cubicBezTo>
                    <a:pt x="26" y="185"/>
                    <a:pt x="24" y="186"/>
                    <a:pt x="25" y="184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4" y="182"/>
                    <a:pt x="21" y="180"/>
                    <a:pt x="22" y="178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1" y="175"/>
                    <a:pt x="21" y="176"/>
                  </a:cubicBezTo>
                  <a:cubicBezTo>
                    <a:pt x="21" y="173"/>
                    <a:pt x="21" y="171"/>
                    <a:pt x="22" y="169"/>
                  </a:cubicBezTo>
                  <a:cubicBezTo>
                    <a:pt x="16" y="166"/>
                    <a:pt x="14" y="158"/>
                    <a:pt x="13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0"/>
                    <a:pt x="13" y="152"/>
                    <a:pt x="13" y="150"/>
                  </a:cubicBezTo>
                  <a:cubicBezTo>
                    <a:pt x="14" y="151"/>
                    <a:pt x="15" y="149"/>
                    <a:pt x="16" y="150"/>
                  </a:cubicBezTo>
                  <a:cubicBezTo>
                    <a:pt x="16" y="147"/>
                    <a:pt x="14" y="147"/>
                    <a:pt x="13" y="146"/>
                  </a:cubicBezTo>
                  <a:cubicBezTo>
                    <a:pt x="12" y="146"/>
                    <a:pt x="14" y="147"/>
                    <a:pt x="12" y="147"/>
                  </a:cubicBezTo>
                  <a:cubicBezTo>
                    <a:pt x="12" y="147"/>
                    <a:pt x="13" y="143"/>
                    <a:pt x="11" y="143"/>
                  </a:cubicBezTo>
                  <a:cubicBezTo>
                    <a:pt x="11" y="143"/>
                    <a:pt x="13" y="143"/>
                    <a:pt x="14" y="143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4" y="140"/>
                    <a:pt x="17" y="145"/>
                    <a:pt x="19" y="143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0" y="140"/>
                    <a:pt x="21" y="144"/>
                    <a:pt x="21" y="141"/>
                  </a:cubicBezTo>
                  <a:cubicBezTo>
                    <a:pt x="20" y="140"/>
                    <a:pt x="18" y="139"/>
                    <a:pt x="17" y="141"/>
                  </a:cubicBezTo>
                  <a:cubicBezTo>
                    <a:pt x="16" y="138"/>
                    <a:pt x="12" y="140"/>
                    <a:pt x="12" y="137"/>
                  </a:cubicBezTo>
                  <a:cubicBezTo>
                    <a:pt x="13" y="136"/>
                    <a:pt x="13" y="139"/>
                    <a:pt x="14" y="138"/>
                  </a:cubicBezTo>
                  <a:cubicBezTo>
                    <a:pt x="15" y="137"/>
                    <a:pt x="13" y="136"/>
                    <a:pt x="13" y="134"/>
                  </a:cubicBezTo>
                  <a:cubicBezTo>
                    <a:pt x="13" y="136"/>
                    <a:pt x="11" y="135"/>
                    <a:pt x="10" y="134"/>
                  </a:cubicBezTo>
                  <a:cubicBezTo>
                    <a:pt x="11" y="132"/>
                    <a:pt x="12" y="135"/>
                    <a:pt x="12" y="132"/>
                  </a:cubicBezTo>
                  <a:cubicBezTo>
                    <a:pt x="11" y="132"/>
                    <a:pt x="9" y="130"/>
                    <a:pt x="9" y="132"/>
                  </a:cubicBezTo>
                  <a:cubicBezTo>
                    <a:pt x="7" y="132"/>
                    <a:pt x="9" y="130"/>
                    <a:pt x="7" y="129"/>
                  </a:cubicBezTo>
                  <a:cubicBezTo>
                    <a:pt x="9" y="128"/>
                    <a:pt x="12" y="131"/>
                    <a:pt x="12" y="128"/>
                  </a:cubicBezTo>
                  <a:cubicBezTo>
                    <a:pt x="10" y="129"/>
                    <a:pt x="9" y="125"/>
                    <a:pt x="7" y="127"/>
                  </a:cubicBezTo>
                  <a:cubicBezTo>
                    <a:pt x="7" y="126"/>
                    <a:pt x="9" y="126"/>
                    <a:pt x="10" y="126"/>
                  </a:cubicBezTo>
                  <a:cubicBezTo>
                    <a:pt x="11" y="125"/>
                    <a:pt x="6" y="123"/>
                    <a:pt x="10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1"/>
                    <a:pt x="9" y="121"/>
                    <a:pt x="9" y="120"/>
                  </a:cubicBezTo>
                  <a:cubicBezTo>
                    <a:pt x="9" y="119"/>
                    <a:pt x="7" y="116"/>
                    <a:pt x="9" y="116"/>
                  </a:cubicBezTo>
                  <a:cubicBezTo>
                    <a:pt x="9" y="116"/>
                    <a:pt x="9" y="113"/>
                    <a:pt x="7" y="114"/>
                  </a:cubicBezTo>
                  <a:cubicBezTo>
                    <a:pt x="6" y="116"/>
                    <a:pt x="9" y="116"/>
                    <a:pt x="6" y="117"/>
                  </a:cubicBezTo>
                  <a:cubicBezTo>
                    <a:pt x="8" y="116"/>
                    <a:pt x="6" y="115"/>
                    <a:pt x="5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3"/>
                    <a:pt x="6" y="112"/>
                    <a:pt x="4" y="111"/>
                  </a:cubicBezTo>
                  <a:cubicBezTo>
                    <a:pt x="5" y="112"/>
                    <a:pt x="6" y="111"/>
                    <a:pt x="6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3" y="109"/>
                    <a:pt x="7" y="110"/>
                    <a:pt x="6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7" y="109"/>
                    <a:pt x="9" y="108"/>
                    <a:pt x="8" y="107"/>
                  </a:cubicBezTo>
                  <a:cubicBezTo>
                    <a:pt x="7" y="107"/>
                    <a:pt x="5" y="106"/>
                    <a:pt x="4" y="106"/>
                  </a:cubicBezTo>
                  <a:cubicBezTo>
                    <a:pt x="3" y="104"/>
                    <a:pt x="5" y="105"/>
                    <a:pt x="4" y="104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8" y="104"/>
                    <a:pt x="7" y="102"/>
                  </a:cubicBezTo>
                  <a:cubicBezTo>
                    <a:pt x="7" y="101"/>
                    <a:pt x="5" y="99"/>
                    <a:pt x="4" y="101"/>
                  </a:cubicBezTo>
                  <a:cubicBezTo>
                    <a:pt x="4" y="100"/>
                    <a:pt x="5" y="99"/>
                    <a:pt x="6" y="100"/>
                  </a:cubicBezTo>
                  <a:cubicBezTo>
                    <a:pt x="5" y="98"/>
                    <a:pt x="4" y="100"/>
                    <a:pt x="3" y="98"/>
                  </a:cubicBezTo>
                  <a:cubicBezTo>
                    <a:pt x="4" y="98"/>
                    <a:pt x="5" y="95"/>
                    <a:pt x="6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1" y="95"/>
                    <a:pt x="10" y="93"/>
                    <a:pt x="12" y="94"/>
                  </a:cubicBezTo>
                  <a:cubicBezTo>
                    <a:pt x="12" y="93"/>
                    <a:pt x="11" y="92"/>
                    <a:pt x="11" y="91"/>
                  </a:cubicBezTo>
                  <a:cubicBezTo>
                    <a:pt x="8" y="94"/>
                    <a:pt x="6" y="89"/>
                    <a:pt x="4" y="90"/>
                  </a:cubicBezTo>
                  <a:cubicBezTo>
                    <a:pt x="2" y="87"/>
                    <a:pt x="10" y="87"/>
                    <a:pt x="5" y="84"/>
                  </a:cubicBezTo>
                  <a:cubicBezTo>
                    <a:pt x="5" y="85"/>
                    <a:pt x="2" y="83"/>
                    <a:pt x="3" y="85"/>
                  </a:cubicBezTo>
                  <a:cubicBezTo>
                    <a:pt x="4" y="83"/>
                    <a:pt x="0" y="84"/>
                    <a:pt x="1" y="82"/>
                  </a:cubicBezTo>
                  <a:cubicBezTo>
                    <a:pt x="3" y="83"/>
                    <a:pt x="4" y="80"/>
                    <a:pt x="6" y="82"/>
                  </a:cubicBezTo>
                  <a:cubicBezTo>
                    <a:pt x="5" y="82"/>
                    <a:pt x="5" y="84"/>
                    <a:pt x="6" y="84"/>
                  </a:cubicBezTo>
                  <a:cubicBezTo>
                    <a:pt x="7" y="83"/>
                    <a:pt x="9" y="84"/>
                    <a:pt x="8" y="82"/>
                  </a:cubicBezTo>
                  <a:cubicBezTo>
                    <a:pt x="8" y="80"/>
                    <a:pt x="8" y="79"/>
                    <a:pt x="6" y="79"/>
                  </a:cubicBezTo>
                  <a:cubicBezTo>
                    <a:pt x="5" y="79"/>
                    <a:pt x="7" y="81"/>
                    <a:pt x="5" y="80"/>
                  </a:cubicBezTo>
                  <a:cubicBezTo>
                    <a:pt x="4" y="78"/>
                    <a:pt x="7" y="77"/>
                    <a:pt x="4" y="76"/>
                  </a:cubicBezTo>
                  <a:cubicBezTo>
                    <a:pt x="4" y="78"/>
                    <a:pt x="2" y="78"/>
                    <a:pt x="1" y="79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4"/>
                    <a:pt x="0" y="76"/>
                    <a:pt x="0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4" y="72"/>
                    <a:pt x="1" y="76"/>
                    <a:pt x="4" y="75"/>
                  </a:cubicBezTo>
                  <a:cubicBezTo>
                    <a:pt x="4" y="73"/>
                    <a:pt x="3" y="73"/>
                    <a:pt x="3" y="7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8" y="71"/>
                    <a:pt x="6" y="68"/>
                  </a:cubicBezTo>
                  <a:cubicBezTo>
                    <a:pt x="5" y="67"/>
                    <a:pt x="4" y="68"/>
                    <a:pt x="3" y="68"/>
                  </a:cubicBezTo>
                  <a:cubicBezTo>
                    <a:pt x="3" y="65"/>
                    <a:pt x="2" y="64"/>
                    <a:pt x="1" y="62"/>
                  </a:cubicBezTo>
                  <a:cubicBezTo>
                    <a:pt x="4" y="62"/>
                    <a:pt x="1" y="58"/>
                    <a:pt x="4" y="60"/>
                  </a:cubicBezTo>
                  <a:cubicBezTo>
                    <a:pt x="2" y="62"/>
                    <a:pt x="3" y="66"/>
                    <a:pt x="5" y="67"/>
                  </a:cubicBezTo>
                  <a:cubicBezTo>
                    <a:pt x="7" y="66"/>
                    <a:pt x="5" y="69"/>
                    <a:pt x="7" y="70"/>
                  </a:cubicBezTo>
                  <a:cubicBezTo>
                    <a:pt x="7" y="67"/>
                    <a:pt x="10" y="67"/>
                    <a:pt x="11" y="67"/>
                  </a:cubicBezTo>
                  <a:cubicBezTo>
                    <a:pt x="12" y="66"/>
                    <a:pt x="11" y="66"/>
                    <a:pt x="11" y="65"/>
                  </a:cubicBezTo>
                  <a:cubicBezTo>
                    <a:pt x="9" y="65"/>
                    <a:pt x="9" y="66"/>
                    <a:pt x="7" y="66"/>
                  </a:cubicBezTo>
                  <a:cubicBezTo>
                    <a:pt x="8" y="63"/>
                    <a:pt x="7" y="61"/>
                    <a:pt x="5" y="59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7" y="56"/>
                    <a:pt x="7" y="53"/>
                    <a:pt x="7" y="50"/>
                  </a:cubicBezTo>
                  <a:cubicBezTo>
                    <a:pt x="5" y="52"/>
                    <a:pt x="7" y="46"/>
                    <a:pt x="5" y="48"/>
                  </a:cubicBezTo>
                  <a:cubicBezTo>
                    <a:pt x="4" y="49"/>
                    <a:pt x="2" y="51"/>
                    <a:pt x="1" y="50"/>
                  </a:cubicBezTo>
                  <a:cubicBezTo>
                    <a:pt x="1" y="49"/>
                    <a:pt x="2" y="50"/>
                    <a:pt x="3" y="50"/>
                  </a:cubicBezTo>
                  <a:cubicBezTo>
                    <a:pt x="1" y="48"/>
                    <a:pt x="5" y="47"/>
                    <a:pt x="3" y="46"/>
                  </a:cubicBezTo>
                  <a:cubicBezTo>
                    <a:pt x="4" y="49"/>
                    <a:pt x="6" y="47"/>
                    <a:pt x="8" y="47"/>
                  </a:cubicBezTo>
                  <a:cubicBezTo>
                    <a:pt x="7" y="45"/>
                    <a:pt x="9" y="47"/>
                    <a:pt x="9" y="45"/>
                  </a:cubicBezTo>
                  <a:cubicBezTo>
                    <a:pt x="8" y="43"/>
                    <a:pt x="7" y="40"/>
                    <a:pt x="7" y="38"/>
                  </a:cubicBezTo>
                  <a:cubicBezTo>
                    <a:pt x="9" y="35"/>
                    <a:pt x="7" y="31"/>
                    <a:pt x="7" y="28"/>
                  </a:cubicBezTo>
                  <a:cubicBezTo>
                    <a:pt x="8" y="26"/>
                    <a:pt x="10" y="27"/>
                    <a:pt x="11" y="26"/>
                  </a:cubicBezTo>
                  <a:cubicBezTo>
                    <a:pt x="11" y="24"/>
                    <a:pt x="8" y="27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4"/>
                    <a:pt x="12" y="20"/>
                    <a:pt x="8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0" y="19"/>
                    <a:pt x="10" y="19"/>
                  </a:cubicBezTo>
                  <a:cubicBezTo>
                    <a:pt x="11" y="19"/>
                    <a:pt x="12" y="18"/>
                    <a:pt x="12" y="19"/>
                  </a:cubicBezTo>
                  <a:cubicBezTo>
                    <a:pt x="14" y="18"/>
                    <a:pt x="12" y="16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2"/>
                    <a:pt x="11" y="10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4" y="5"/>
                    <a:pt x="13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9"/>
                    <a:pt x="14" y="7"/>
                    <a:pt x="13" y="7"/>
                  </a:cubicBezTo>
                  <a:cubicBezTo>
                    <a:pt x="12" y="8"/>
                    <a:pt x="12" y="11"/>
                    <a:pt x="13" y="11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5" y="9"/>
                    <a:pt x="15" y="11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11"/>
                    <a:pt x="17" y="12"/>
                    <a:pt x="17" y="14"/>
                  </a:cubicBezTo>
                  <a:cubicBezTo>
                    <a:pt x="16" y="13"/>
                    <a:pt x="15" y="15"/>
                    <a:pt x="15" y="14"/>
                  </a:cubicBezTo>
                  <a:cubicBezTo>
                    <a:pt x="17" y="14"/>
                    <a:pt x="17" y="16"/>
                    <a:pt x="16" y="18"/>
                  </a:cubicBezTo>
                  <a:cubicBezTo>
                    <a:pt x="14" y="20"/>
                    <a:pt x="18" y="22"/>
                    <a:pt x="17" y="25"/>
                  </a:cubicBezTo>
                  <a:cubicBezTo>
                    <a:pt x="15" y="24"/>
                    <a:pt x="14" y="22"/>
                    <a:pt x="13" y="21"/>
                  </a:cubicBezTo>
                  <a:cubicBezTo>
                    <a:pt x="12" y="22"/>
                    <a:pt x="13" y="22"/>
                    <a:pt x="12" y="24"/>
                  </a:cubicBezTo>
                  <a:cubicBezTo>
                    <a:pt x="13" y="25"/>
                    <a:pt x="15" y="25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9"/>
                    <a:pt x="17" y="30"/>
                    <a:pt x="17" y="32"/>
                  </a:cubicBezTo>
                  <a:cubicBezTo>
                    <a:pt x="16" y="36"/>
                    <a:pt x="16" y="40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8" y="45"/>
                    <a:pt x="16" y="49"/>
                    <a:pt x="17" y="51"/>
                  </a:cubicBezTo>
                  <a:cubicBezTo>
                    <a:pt x="16" y="55"/>
                    <a:pt x="19" y="60"/>
                    <a:pt x="17" y="62"/>
                  </a:cubicBezTo>
                  <a:cubicBezTo>
                    <a:pt x="18" y="69"/>
                    <a:pt x="19" y="75"/>
                    <a:pt x="19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9" y="82"/>
                    <a:pt x="16" y="82"/>
                    <a:pt x="17" y="83"/>
                  </a:cubicBezTo>
                  <a:cubicBezTo>
                    <a:pt x="18" y="81"/>
                    <a:pt x="19" y="84"/>
                    <a:pt x="20" y="85"/>
                  </a:cubicBezTo>
                  <a:cubicBezTo>
                    <a:pt x="19" y="89"/>
                    <a:pt x="21" y="92"/>
                    <a:pt x="23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4" y="98"/>
                    <a:pt x="23" y="102"/>
                    <a:pt x="23" y="105"/>
                  </a:cubicBezTo>
                  <a:cubicBezTo>
                    <a:pt x="22" y="106"/>
                    <a:pt x="21" y="106"/>
                    <a:pt x="21" y="107"/>
                  </a:cubicBezTo>
                  <a:cubicBezTo>
                    <a:pt x="23" y="109"/>
                    <a:pt x="23" y="110"/>
                    <a:pt x="25" y="113"/>
                  </a:cubicBezTo>
                  <a:cubicBezTo>
                    <a:pt x="25" y="115"/>
                    <a:pt x="25" y="118"/>
                    <a:pt x="25" y="121"/>
                  </a:cubicBezTo>
                  <a:cubicBezTo>
                    <a:pt x="29" y="128"/>
                    <a:pt x="28" y="136"/>
                    <a:pt x="31" y="143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5" y="151"/>
                    <a:pt x="34" y="161"/>
                    <a:pt x="38" y="166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9"/>
                    <a:pt x="37" y="171"/>
                    <a:pt x="39" y="170"/>
                  </a:cubicBezTo>
                  <a:cubicBezTo>
                    <a:pt x="39" y="172"/>
                    <a:pt x="42" y="174"/>
                    <a:pt x="40" y="176"/>
                  </a:cubicBezTo>
                  <a:cubicBezTo>
                    <a:pt x="41" y="178"/>
                    <a:pt x="42" y="178"/>
                    <a:pt x="43" y="179"/>
                  </a:cubicBezTo>
                  <a:cubicBezTo>
                    <a:pt x="44" y="183"/>
                    <a:pt x="45" y="185"/>
                    <a:pt x="47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6" y="187"/>
                    <a:pt x="45" y="187"/>
                    <a:pt x="45" y="188"/>
                  </a:cubicBezTo>
                  <a:cubicBezTo>
                    <a:pt x="47" y="189"/>
                    <a:pt x="47" y="193"/>
                    <a:pt x="49" y="190"/>
                  </a:cubicBezTo>
                  <a:cubicBezTo>
                    <a:pt x="50" y="194"/>
                    <a:pt x="55" y="198"/>
                    <a:pt x="56" y="202"/>
                  </a:cubicBezTo>
                  <a:cubicBezTo>
                    <a:pt x="56" y="201"/>
                    <a:pt x="57" y="202"/>
                    <a:pt x="58" y="202"/>
                  </a:cubicBezTo>
                  <a:cubicBezTo>
                    <a:pt x="60" y="204"/>
                    <a:pt x="61" y="208"/>
                    <a:pt x="64" y="209"/>
                  </a:cubicBezTo>
                  <a:cubicBezTo>
                    <a:pt x="64" y="210"/>
                    <a:pt x="62" y="210"/>
                    <a:pt x="63" y="211"/>
                  </a:cubicBezTo>
                  <a:cubicBezTo>
                    <a:pt x="64" y="211"/>
                    <a:pt x="64" y="210"/>
                    <a:pt x="65" y="210"/>
                  </a:cubicBezTo>
                  <a:cubicBezTo>
                    <a:pt x="70" y="213"/>
                    <a:pt x="72" y="220"/>
                    <a:pt x="76" y="222"/>
                  </a:cubicBezTo>
                  <a:cubicBezTo>
                    <a:pt x="85" y="226"/>
                    <a:pt x="93" y="232"/>
                    <a:pt x="101" y="235"/>
                  </a:cubicBezTo>
                  <a:cubicBezTo>
                    <a:pt x="101" y="235"/>
                    <a:pt x="101" y="235"/>
                    <a:pt x="101" y="235"/>
                  </a:cubicBezTo>
                  <a:cubicBezTo>
                    <a:pt x="104" y="234"/>
                    <a:pt x="107" y="240"/>
                    <a:pt x="110" y="237"/>
                  </a:cubicBezTo>
                  <a:cubicBezTo>
                    <a:pt x="111" y="238"/>
                    <a:pt x="113" y="239"/>
                    <a:pt x="112" y="239"/>
                  </a:cubicBezTo>
                  <a:cubicBezTo>
                    <a:pt x="114" y="239"/>
                    <a:pt x="118" y="243"/>
                    <a:pt x="121" y="242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24" y="244"/>
                    <a:pt x="127" y="242"/>
                    <a:pt x="130" y="244"/>
                  </a:cubicBezTo>
                  <a:cubicBezTo>
                    <a:pt x="130" y="245"/>
                    <a:pt x="129" y="245"/>
                    <a:pt x="129" y="245"/>
                  </a:cubicBezTo>
                  <a:cubicBezTo>
                    <a:pt x="130" y="247"/>
                    <a:pt x="133" y="243"/>
                    <a:pt x="133" y="246"/>
                  </a:cubicBezTo>
                  <a:cubicBezTo>
                    <a:pt x="134" y="246"/>
                    <a:pt x="134" y="245"/>
                    <a:pt x="133" y="245"/>
                  </a:cubicBezTo>
                  <a:cubicBezTo>
                    <a:pt x="141" y="248"/>
                    <a:pt x="150" y="245"/>
                    <a:pt x="158" y="243"/>
                  </a:cubicBezTo>
                  <a:cubicBezTo>
                    <a:pt x="164" y="244"/>
                    <a:pt x="159" y="248"/>
                    <a:pt x="163" y="245"/>
                  </a:cubicBezTo>
                  <a:cubicBezTo>
                    <a:pt x="164" y="246"/>
                    <a:pt x="163" y="244"/>
                    <a:pt x="163" y="245"/>
                  </a:cubicBezTo>
                  <a:cubicBezTo>
                    <a:pt x="165" y="243"/>
                    <a:pt x="167" y="247"/>
                    <a:pt x="168" y="245"/>
                  </a:cubicBezTo>
                  <a:cubicBezTo>
                    <a:pt x="167" y="244"/>
                    <a:pt x="168" y="244"/>
                    <a:pt x="168" y="243"/>
                  </a:cubicBezTo>
                  <a:cubicBezTo>
                    <a:pt x="172" y="244"/>
                    <a:pt x="173" y="245"/>
                    <a:pt x="175" y="243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8" y="240"/>
                    <a:pt x="182" y="239"/>
                    <a:pt x="183" y="236"/>
                  </a:cubicBezTo>
                  <a:cubicBezTo>
                    <a:pt x="198" y="227"/>
                    <a:pt x="210" y="213"/>
                    <a:pt x="220" y="198"/>
                  </a:cubicBezTo>
                  <a:cubicBezTo>
                    <a:pt x="230" y="183"/>
                    <a:pt x="236" y="167"/>
                    <a:pt x="244" y="149"/>
                  </a:cubicBezTo>
                  <a:cubicBezTo>
                    <a:pt x="247" y="146"/>
                    <a:pt x="247" y="146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0"/>
                    <a:pt x="249" y="138"/>
                    <a:pt x="247" y="137"/>
                  </a:cubicBezTo>
                  <a:cubicBezTo>
                    <a:pt x="250" y="130"/>
                    <a:pt x="250" y="124"/>
                    <a:pt x="251" y="117"/>
                  </a:cubicBezTo>
                  <a:cubicBezTo>
                    <a:pt x="251" y="118"/>
                    <a:pt x="253" y="119"/>
                    <a:pt x="253" y="117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2" y="115"/>
                    <a:pt x="251" y="114"/>
                    <a:pt x="251" y="114"/>
                  </a:cubicBezTo>
                  <a:cubicBezTo>
                    <a:pt x="251" y="97"/>
                    <a:pt x="256" y="79"/>
                    <a:pt x="255" y="61"/>
                  </a:cubicBezTo>
                  <a:cubicBezTo>
                    <a:pt x="256" y="57"/>
                    <a:pt x="255" y="51"/>
                    <a:pt x="254" y="46"/>
                  </a:cubicBezTo>
                  <a:cubicBezTo>
                    <a:pt x="257" y="32"/>
                    <a:pt x="256" y="19"/>
                    <a:pt x="263" y="0"/>
                  </a:cubicBezTo>
                  <a:cubicBezTo>
                    <a:pt x="263" y="0"/>
                    <a:pt x="266" y="5"/>
                    <a:pt x="265" y="11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37"/>
            <p:cNvSpPr/>
            <p:nvPr/>
          </p:nvSpPr>
          <p:spPr>
            <a:xfrm>
              <a:off x="7926121" y="5314715"/>
              <a:ext cx="3431" cy="2059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cubicBezTo>
                    <a:pt x="2" y="0"/>
                    <a:pt x="2" y="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37"/>
            <p:cNvSpPr/>
            <p:nvPr/>
          </p:nvSpPr>
          <p:spPr>
            <a:xfrm>
              <a:off x="7914456" y="5362750"/>
              <a:ext cx="2745" cy="137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37"/>
            <p:cNvSpPr/>
            <p:nvPr/>
          </p:nvSpPr>
          <p:spPr>
            <a:xfrm>
              <a:off x="7913769" y="5371671"/>
              <a:ext cx="2059" cy="4803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37"/>
            <p:cNvSpPr/>
            <p:nvPr/>
          </p:nvSpPr>
          <p:spPr>
            <a:xfrm>
              <a:off x="7910338" y="5387454"/>
              <a:ext cx="2059" cy="2059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37"/>
            <p:cNvSpPr/>
            <p:nvPr/>
          </p:nvSpPr>
          <p:spPr>
            <a:xfrm>
              <a:off x="7912397" y="5388826"/>
              <a:ext cx="2059" cy="2059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2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37"/>
            <p:cNvSpPr/>
            <p:nvPr/>
          </p:nvSpPr>
          <p:spPr>
            <a:xfrm>
              <a:off x="7911025" y="5414216"/>
              <a:ext cx="3431" cy="3431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1"/>
                  </a:moveTo>
                  <a:cubicBezTo>
                    <a:pt x="2" y="1"/>
                    <a:pt x="3" y="2"/>
                    <a:pt x="2" y="3"/>
                  </a:cubicBezTo>
                  <a:cubicBezTo>
                    <a:pt x="3" y="2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37"/>
            <p:cNvSpPr/>
            <p:nvPr/>
          </p:nvSpPr>
          <p:spPr>
            <a:xfrm>
              <a:off x="7914456" y="5426567"/>
              <a:ext cx="2745" cy="274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2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37"/>
            <p:cNvSpPr/>
            <p:nvPr/>
          </p:nvSpPr>
          <p:spPr>
            <a:xfrm>
              <a:off x="8033170" y="5599492"/>
              <a:ext cx="1372" cy="1372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37"/>
            <p:cNvSpPr/>
            <p:nvPr/>
          </p:nvSpPr>
          <p:spPr>
            <a:xfrm>
              <a:off x="8131984" y="5588513"/>
              <a:ext cx="1372" cy="2059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1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37"/>
            <p:cNvSpPr/>
            <p:nvPr/>
          </p:nvSpPr>
          <p:spPr>
            <a:xfrm>
              <a:off x="8164922" y="5548713"/>
              <a:ext cx="2059" cy="1372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37"/>
            <p:cNvSpPr/>
            <p:nvPr/>
          </p:nvSpPr>
          <p:spPr>
            <a:xfrm>
              <a:off x="8477834" y="5327067"/>
              <a:ext cx="2059" cy="4803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2"/>
                  </a:moveTo>
                  <a:cubicBezTo>
                    <a:pt x="1" y="0"/>
                    <a:pt x="0" y="4"/>
                    <a:pt x="1" y="1"/>
                  </a:cubicBezTo>
                  <a:cubicBezTo>
                    <a:pt x="1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37"/>
            <p:cNvSpPr/>
            <p:nvPr/>
          </p:nvSpPr>
          <p:spPr>
            <a:xfrm>
              <a:off x="8458620" y="5322264"/>
              <a:ext cx="291639" cy="306050"/>
            </a:xfrm>
            <a:custGeom>
              <a:avLst/>
              <a:gdLst/>
              <a:ahLst/>
              <a:cxnLst/>
              <a:rect l="l" t="t" r="r" b="b"/>
              <a:pathLst>
                <a:path w="260" h="273" extrusionOk="0">
                  <a:moveTo>
                    <a:pt x="256" y="8"/>
                  </a:moveTo>
                  <a:cubicBezTo>
                    <a:pt x="260" y="16"/>
                    <a:pt x="255" y="26"/>
                    <a:pt x="257" y="34"/>
                  </a:cubicBezTo>
                  <a:cubicBezTo>
                    <a:pt x="257" y="35"/>
                    <a:pt x="254" y="34"/>
                    <a:pt x="255" y="36"/>
                  </a:cubicBezTo>
                  <a:cubicBezTo>
                    <a:pt x="258" y="44"/>
                    <a:pt x="255" y="57"/>
                    <a:pt x="252" y="67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0" y="68"/>
                    <a:pt x="252" y="70"/>
                    <a:pt x="252" y="72"/>
                  </a:cubicBezTo>
                  <a:cubicBezTo>
                    <a:pt x="251" y="72"/>
                    <a:pt x="251" y="72"/>
                    <a:pt x="250" y="72"/>
                  </a:cubicBezTo>
                  <a:cubicBezTo>
                    <a:pt x="252" y="73"/>
                    <a:pt x="251" y="76"/>
                    <a:pt x="252" y="77"/>
                  </a:cubicBezTo>
                  <a:cubicBezTo>
                    <a:pt x="251" y="77"/>
                    <a:pt x="250" y="77"/>
                    <a:pt x="249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5" y="83"/>
                    <a:pt x="250" y="87"/>
                    <a:pt x="252" y="92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3" y="98"/>
                    <a:pt x="251" y="107"/>
                    <a:pt x="251" y="115"/>
                  </a:cubicBezTo>
                  <a:cubicBezTo>
                    <a:pt x="250" y="114"/>
                    <a:pt x="249" y="114"/>
                    <a:pt x="248" y="114"/>
                  </a:cubicBezTo>
                  <a:cubicBezTo>
                    <a:pt x="250" y="115"/>
                    <a:pt x="250" y="117"/>
                    <a:pt x="250" y="119"/>
                  </a:cubicBezTo>
                  <a:cubicBezTo>
                    <a:pt x="248" y="120"/>
                    <a:pt x="251" y="123"/>
                    <a:pt x="250" y="125"/>
                  </a:cubicBezTo>
                  <a:cubicBezTo>
                    <a:pt x="250" y="125"/>
                    <a:pt x="250" y="125"/>
                    <a:pt x="250" y="125"/>
                  </a:cubicBezTo>
                  <a:cubicBezTo>
                    <a:pt x="251" y="127"/>
                    <a:pt x="248" y="128"/>
                    <a:pt x="250" y="130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51" y="132"/>
                    <a:pt x="247" y="133"/>
                    <a:pt x="248" y="134"/>
                  </a:cubicBezTo>
                  <a:cubicBezTo>
                    <a:pt x="248" y="135"/>
                    <a:pt x="248" y="135"/>
                    <a:pt x="248" y="135"/>
                  </a:cubicBezTo>
                  <a:cubicBezTo>
                    <a:pt x="249" y="136"/>
                    <a:pt x="247" y="136"/>
                    <a:pt x="247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7" y="141"/>
                    <a:pt x="245" y="143"/>
                    <a:pt x="247" y="143"/>
                  </a:cubicBezTo>
                  <a:cubicBezTo>
                    <a:pt x="245" y="144"/>
                    <a:pt x="247" y="140"/>
                    <a:pt x="244" y="141"/>
                  </a:cubicBezTo>
                  <a:cubicBezTo>
                    <a:pt x="245" y="151"/>
                    <a:pt x="241" y="161"/>
                    <a:pt x="238" y="171"/>
                  </a:cubicBezTo>
                  <a:cubicBezTo>
                    <a:pt x="236" y="172"/>
                    <a:pt x="236" y="172"/>
                    <a:pt x="235" y="172"/>
                  </a:cubicBezTo>
                  <a:cubicBezTo>
                    <a:pt x="235" y="173"/>
                    <a:pt x="234" y="176"/>
                    <a:pt x="235" y="177"/>
                  </a:cubicBezTo>
                  <a:cubicBezTo>
                    <a:pt x="235" y="177"/>
                    <a:pt x="233" y="177"/>
                    <a:pt x="233" y="178"/>
                  </a:cubicBezTo>
                  <a:cubicBezTo>
                    <a:pt x="232" y="179"/>
                    <a:pt x="234" y="180"/>
                    <a:pt x="233" y="182"/>
                  </a:cubicBezTo>
                  <a:cubicBezTo>
                    <a:pt x="233" y="181"/>
                    <a:pt x="232" y="181"/>
                    <a:pt x="231" y="180"/>
                  </a:cubicBezTo>
                  <a:cubicBezTo>
                    <a:pt x="232" y="183"/>
                    <a:pt x="231" y="185"/>
                    <a:pt x="230" y="187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0" y="188"/>
                    <a:pt x="227" y="189"/>
                    <a:pt x="227" y="191"/>
                  </a:cubicBezTo>
                  <a:cubicBezTo>
                    <a:pt x="227" y="190"/>
                    <a:pt x="227" y="190"/>
                    <a:pt x="227" y="190"/>
                  </a:cubicBezTo>
                  <a:cubicBezTo>
                    <a:pt x="224" y="192"/>
                    <a:pt x="228" y="192"/>
                    <a:pt x="226" y="194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6" y="196"/>
                    <a:pt x="224" y="199"/>
                    <a:pt x="223" y="202"/>
                  </a:cubicBezTo>
                  <a:cubicBezTo>
                    <a:pt x="222" y="202"/>
                    <a:pt x="222" y="202"/>
                    <a:pt x="222" y="202"/>
                  </a:cubicBezTo>
                  <a:cubicBezTo>
                    <a:pt x="221" y="204"/>
                    <a:pt x="219" y="206"/>
                    <a:pt x="218" y="209"/>
                  </a:cubicBezTo>
                  <a:cubicBezTo>
                    <a:pt x="217" y="210"/>
                    <a:pt x="216" y="207"/>
                    <a:pt x="214" y="210"/>
                  </a:cubicBezTo>
                  <a:cubicBezTo>
                    <a:pt x="216" y="211"/>
                    <a:pt x="212" y="214"/>
                    <a:pt x="215" y="215"/>
                  </a:cubicBezTo>
                  <a:cubicBezTo>
                    <a:pt x="213" y="216"/>
                    <a:pt x="210" y="219"/>
                    <a:pt x="209" y="220"/>
                  </a:cubicBezTo>
                  <a:cubicBezTo>
                    <a:pt x="209" y="219"/>
                    <a:pt x="206" y="219"/>
                    <a:pt x="208" y="218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05" y="217"/>
                    <a:pt x="207" y="217"/>
                    <a:pt x="206" y="217"/>
                  </a:cubicBezTo>
                  <a:cubicBezTo>
                    <a:pt x="205" y="217"/>
                    <a:pt x="204" y="220"/>
                    <a:pt x="203" y="221"/>
                  </a:cubicBezTo>
                  <a:cubicBezTo>
                    <a:pt x="203" y="223"/>
                    <a:pt x="203" y="226"/>
                    <a:pt x="201" y="229"/>
                  </a:cubicBezTo>
                  <a:cubicBezTo>
                    <a:pt x="202" y="227"/>
                    <a:pt x="199" y="227"/>
                    <a:pt x="199" y="226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8" y="233"/>
                    <a:pt x="197" y="231"/>
                    <a:pt x="197" y="233"/>
                  </a:cubicBezTo>
                  <a:cubicBezTo>
                    <a:pt x="197" y="233"/>
                    <a:pt x="197" y="234"/>
                    <a:pt x="197" y="235"/>
                  </a:cubicBezTo>
                  <a:cubicBezTo>
                    <a:pt x="196" y="235"/>
                    <a:pt x="194" y="238"/>
                    <a:pt x="192" y="236"/>
                  </a:cubicBezTo>
                  <a:cubicBezTo>
                    <a:pt x="191" y="236"/>
                    <a:pt x="193" y="235"/>
                    <a:pt x="192" y="235"/>
                  </a:cubicBezTo>
                  <a:cubicBezTo>
                    <a:pt x="190" y="236"/>
                    <a:pt x="191" y="237"/>
                    <a:pt x="189" y="238"/>
                  </a:cubicBezTo>
                  <a:cubicBezTo>
                    <a:pt x="189" y="238"/>
                    <a:pt x="189" y="238"/>
                    <a:pt x="189" y="238"/>
                  </a:cubicBezTo>
                  <a:cubicBezTo>
                    <a:pt x="187" y="238"/>
                    <a:pt x="186" y="241"/>
                    <a:pt x="188" y="241"/>
                  </a:cubicBezTo>
                  <a:cubicBezTo>
                    <a:pt x="189" y="240"/>
                    <a:pt x="187" y="240"/>
                    <a:pt x="188" y="240"/>
                  </a:cubicBezTo>
                  <a:cubicBezTo>
                    <a:pt x="188" y="241"/>
                    <a:pt x="187" y="243"/>
                    <a:pt x="185" y="244"/>
                  </a:cubicBezTo>
                  <a:cubicBezTo>
                    <a:pt x="185" y="243"/>
                    <a:pt x="185" y="243"/>
                    <a:pt x="185" y="242"/>
                  </a:cubicBezTo>
                  <a:cubicBezTo>
                    <a:pt x="184" y="245"/>
                    <a:pt x="182" y="247"/>
                    <a:pt x="179" y="249"/>
                  </a:cubicBezTo>
                  <a:cubicBezTo>
                    <a:pt x="180" y="250"/>
                    <a:pt x="179" y="247"/>
                    <a:pt x="180" y="247"/>
                  </a:cubicBezTo>
                  <a:cubicBezTo>
                    <a:pt x="176" y="248"/>
                    <a:pt x="174" y="253"/>
                    <a:pt x="170" y="253"/>
                  </a:cubicBezTo>
                  <a:cubicBezTo>
                    <a:pt x="171" y="252"/>
                    <a:pt x="171" y="254"/>
                    <a:pt x="171" y="254"/>
                  </a:cubicBezTo>
                  <a:cubicBezTo>
                    <a:pt x="170" y="254"/>
                    <a:pt x="169" y="253"/>
                    <a:pt x="168" y="254"/>
                  </a:cubicBezTo>
                  <a:cubicBezTo>
                    <a:pt x="168" y="253"/>
                    <a:pt x="167" y="255"/>
                    <a:pt x="166" y="256"/>
                  </a:cubicBezTo>
                  <a:cubicBezTo>
                    <a:pt x="166" y="257"/>
                    <a:pt x="165" y="256"/>
                    <a:pt x="166" y="255"/>
                  </a:cubicBezTo>
                  <a:cubicBezTo>
                    <a:pt x="165" y="257"/>
                    <a:pt x="159" y="260"/>
                    <a:pt x="155" y="261"/>
                  </a:cubicBezTo>
                  <a:cubicBezTo>
                    <a:pt x="155" y="261"/>
                    <a:pt x="154" y="264"/>
                    <a:pt x="153" y="264"/>
                  </a:cubicBezTo>
                  <a:cubicBezTo>
                    <a:pt x="152" y="262"/>
                    <a:pt x="152" y="262"/>
                    <a:pt x="152" y="262"/>
                  </a:cubicBezTo>
                  <a:cubicBezTo>
                    <a:pt x="151" y="262"/>
                    <a:pt x="150" y="264"/>
                    <a:pt x="149" y="262"/>
                  </a:cubicBezTo>
                  <a:cubicBezTo>
                    <a:pt x="148" y="265"/>
                    <a:pt x="156" y="258"/>
                    <a:pt x="154" y="261"/>
                  </a:cubicBezTo>
                  <a:cubicBezTo>
                    <a:pt x="153" y="260"/>
                    <a:pt x="151" y="264"/>
                    <a:pt x="151" y="262"/>
                  </a:cubicBezTo>
                  <a:cubicBezTo>
                    <a:pt x="149" y="263"/>
                    <a:pt x="148" y="265"/>
                    <a:pt x="146" y="264"/>
                  </a:cubicBezTo>
                  <a:cubicBezTo>
                    <a:pt x="146" y="264"/>
                    <a:pt x="147" y="262"/>
                    <a:pt x="145" y="262"/>
                  </a:cubicBezTo>
                  <a:cubicBezTo>
                    <a:pt x="143" y="263"/>
                    <a:pt x="145" y="263"/>
                    <a:pt x="143" y="264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142" y="266"/>
                    <a:pt x="139" y="265"/>
                    <a:pt x="141" y="267"/>
                  </a:cubicBezTo>
                  <a:cubicBezTo>
                    <a:pt x="140" y="266"/>
                    <a:pt x="137" y="268"/>
                    <a:pt x="137" y="266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4"/>
                    <a:pt x="135" y="266"/>
                    <a:pt x="135" y="267"/>
                  </a:cubicBezTo>
                  <a:cubicBezTo>
                    <a:pt x="134" y="267"/>
                    <a:pt x="134" y="267"/>
                    <a:pt x="134" y="267"/>
                  </a:cubicBezTo>
                  <a:cubicBezTo>
                    <a:pt x="134" y="269"/>
                    <a:pt x="131" y="267"/>
                    <a:pt x="130" y="269"/>
                  </a:cubicBezTo>
                  <a:cubicBezTo>
                    <a:pt x="128" y="269"/>
                    <a:pt x="124" y="270"/>
                    <a:pt x="123" y="268"/>
                  </a:cubicBezTo>
                  <a:cubicBezTo>
                    <a:pt x="121" y="270"/>
                    <a:pt x="120" y="271"/>
                    <a:pt x="117" y="270"/>
                  </a:cubicBezTo>
                  <a:cubicBezTo>
                    <a:pt x="118" y="270"/>
                    <a:pt x="118" y="270"/>
                    <a:pt x="118" y="269"/>
                  </a:cubicBezTo>
                  <a:cubicBezTo>
                    <a:pt x="117" y="268"/>
                    <a:pt x="117" y="269"/>
                    <a:pt x="116" y="270"/>
                  </a:cubicBezTo>
                  <a:cubicBezTo>
                    <a:pt x="116" y="269"/>
                    <a:pt x="113" y="268"/>
                    <a:pt x="111" y="267"/>
                  </a:cubicBezTo>
                  <a:cubicBezTo>
                    <a:pt x="110" y="268"/>
                    <a:pt x="110" y="269"/>
                    <a:pt x="110" y="270"/>
                  </a:cubicBezTo>
                  <a:cubicBezTo>
                    <a:pt x="108" y="268"/>
                    <a:pt x="105" y="273"/>
                    <a:pt x="103" y="270"/>
                  </a:cubicBezTo>
                  <a:cubicBezTo>
                    <a:pt x="103" y="269"/>
                    <a:pt x="106" y="269"/>
                    <a:pt x="104" y="268"/>
                  </a:cubicBezTo>
                  <a:cubicBezTo>
                    <a:pt x="103" y="265"/>
                    <a:pt x="101" y="269"/>
                    <a:pt x="98" y="268"/>
                  </a:cubicBezTo>
                  <a:cubicBezTo>
                    <a:pt x="98" y="270"/>
                    <a:pt x="98" y="270"/>
                    <a:pt x="98" y="270"/>
                  </a:cubicBezTo>
                  <a:cubicBezTo>
                    <a:pt x="97" y="268"/>
                    <a:pt x="94" y="271"/>
                    <a:pt x="95" y="269"/>
                  </a:cubicBezTo>
                  <a:cubicBezTo>
                    <a:pt x="94" y="269"/>
                    <a:pt x="92" y="267"/>
                    <a:pt x="92" y="270"/>
                  </a:cubicBezTo>
                  <a:cubicBezTo>
                    <a:pt x="87" y="267"/>
                    <a:pt x="80" y="268"/>
                    <a:pt x="79" y="264"/>
                  </a:cubicBezTo>
                  <a:cubicBezTo>
                    <a:pt x="78" y="264"/>
                    <a:pt x="77" y="263"/>
                    <a:pt x="77" y="264"/>
                  </a:cubicBezTo>
                  <a:cubicBezTo>
                    <a:pt x="77" y="266"/>
                    <a:pt x="78" y="264"/>
                    <a:pt x="79" y="265"/>
                  </a:cubicBezTo>
                  <a:cubicBezTo>
                    <a:pt x="78" y="265"/>
                    <a:pt x="78" y="265"/>
                    <a:pt x="77" y="265"/>
                  </a:cubicBezTo>
                  <a:cubicBezTo>
                    <a:pt x="76" y="264"/>
                    <a:pt x="75" y="264"/>
                    <a:pt x="77" y="263"/>
                  </a:cubicBezTo>
                  <a:cubicBezTo>
                    <a:pt x="75" y="261"/>
                    <a:pt x="73" y="265"/>
                    <a:pt x="69" y="263"/>
                  </a:cubicBezTo>
                  <a:cubicBezTo>
                    <a:pt x="70" y="262"/>
                    <a:pt x="70" y="261"/>
                    <a:pt x="69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64" y="260"/>
                    <a:pt x="66" y="259"/>
                    <a:pt x="66" y="257"/>
                  </a:cubicBezTo>
                  <a:cubicBezTo>
                    <a:pt x="65" y="257"/>
                    <a:pt x="63" y="256"/>
                    <a:pt x="62" y="257"/>
                  </a:cubicBezTo>
                  <a:cubicBezTo>
                    <a:pt x="62" y="255"/>
                    <a:pt x="62" y="255"/>
                    <a:pt x="62" y="255"/>
                  </a:cubicBezTo>
                  <a:cubicBezTo>
                    <a:pt x="62" y="256"/>
                    <a:pt x="60" y="255"/>
                    <a:pt x="59" y="254"/>
                  </a:cubicBezTo>
                  <a:cubicBezTo>
                    <a:pt x="60" y="255"/>
                    <a:pt x="60" y="255"/>
                    <a:pt x="60" y="255"/>
                  </a:cubicBezTo>
                  <a:cubicBezTo>
                    <a:pt x="60" y="254"/>
                    <a:pt x="59" y="253"/>
                    <a:pt x="58" y="253"/>
                  </a:cubicBezTo>
                  <a:cubicBezTo>
                    <a:pt x="58" y="254"/>
                    <a:pt x="59" y="255"/>
                    <a:pt x="59" y="256"/>
                  </a:cubicBezTo>
                  <a:cubicBezTo>
                    <a:pt x="58" y="256"/>
                    <a:pt x="58" y="255"/>
                    <a:pt x="56" y="255"/>
                  </a:cubicBezTo>
                  <a:cubicBezTo>
                    <a:pt x="58" y="254"/>
                    <a:pt x="55" y="253"/>
                    <a:pt x="55" y="252"/>
                  </a:cubicBezTo>
                  <a:cubicBezTo>
                    <a:pt x="54" y="251"/>
                    <a:pt x="53" y="252"/>
                    <a:pt x="52" y="252"/>
                  </a:cubicBezTo>
                  <a:cubicBezTo>
                    <a:pt x="53" y="251"/>
                    <a:pt x="51" y="250"/>
                    <a:pt x="52" y="250"/>
                  </a:cubicBezTo>
                  <a:cubicBezTo>
                    <a:pt x="53" y="250"/>
                    <a:pt x="53" y="251"/>
                    <a:pt x="54" y="251"/>
                  </a:cubicBezTo>
                  <a:cubicBezTo>
                    <a:pt x="53" y="250"/>
                    <a:pt x="54" y="249"/>
                    <a:pt x="52" y="249"/>
                  </a:cubicBezTo>
                  <a:cubicBezTo>
                    <a:pt x="51" y="249"/>
                    <a:pt x="51" y="251"/>
                    <a:pt x="49" y="249"/>
                  </a:cubicBezTo>
                  <a:cubicBezTo>
                    <a:pt x="50" y="249"/>
                    <a:pt x="51" y="249"/>
                    <a:pt x="51" y="249"/>
                  </a:cubicBezTo>
                  <a:cubicBezTo>
                    <a:pt x="50" y="247"/>
                    <a:pt x="50" y="247"/>
                    <a:pt x="50" y="247"/>
                  </a:cubicBezTo>
                  <a:cubicBezTo>
                    <a:pt x="49" y="248"/>
                    <a:pt x="49" y="248"/>
                    <a:pt x="49" y="248"/>
                  </a:cubicBezTo>
                  <a:cubicBezTo>
                    <a:pt x="49" y="247"/>
                    <a:pt x="49" y="247"/>
                    <a:pt x="49" y="247"/>
                  </a:cubicBezTo>
                  <a:cubicBezTo>
                    <a:pt x="48" y="247"/>
                    <a:pt x="47" y="245"/>
                    <a:pt x="45" y="246"/>
                  </a:cubicBezTo>
                  <a:cubicBezTo>
                    <a:pt x="44" y="245"/>
                    <a:pt x="44" y="243"/>
                    <a:pt x="44" y="242"/>
                  </a:cubicBezTo>
                  <a:cubicBezTo>
                    <a:pt x="44" y="242"/>
                    <a:pt x="44" y="242"/>
                    <a:pt x="44" y="242"/>
                  </a:cubicBezTo>
                  <a:cubicBezTo>
                    <a:pt x="44" y="240"/>
                    <a:pt x="42" y="239"/>
                    <a:pt x="41" y="239"/>
                  </a:cubicBezTo>
                  <a:cubicBezTo>
                    <a:pt x="41" y="239"/>
                    <a:pt x="41" y="239"/>
                    <a:pt x="41" y="239"/>
                  </a:cubicBezTo>
                  <a:cubicBezTo>
                    <a:pt x="41" y="238"/>
                    <a:pt x="39" y="237"/>
                    <a:pt x="38" y="237"/>
                  </a:cubicBezTo>
                  <a:cubicBezTo>
                    <a:pt x="38" y="234"/>
                    <a:pt x="42" y="233"/>
                    <a:pt x="40" y="232"/>
                  </a:cubicBezTo>
                  <a:cubicBezTo>
                    <a:pt x="38" y="231"/>
                    <a:pt x="36" y="231"/>
                    <a:pt x="35" y="233"/>
                  </a:cubicBezTo>
                  <a:cubicBezTo>
                    <a:pt x="34" y="229"/>
                    <a:pt x="31" y="227"/>
                    <a:pt x="31" y="223"/>
                  </a:cubicBezTo>
                  <a:cubicBezTo>
                    <a:pt x="30" y="223"/>
                    <a:pt x="30" y="223"/>
                    <a:pt x="29" y="223"/>
                  </a:cubicBezTo>
                  <a:cubicBezTo>
                    <a:pt x="27" y="218"/>
                    <a:pt x="23" y="214"/>
                    <a:pt x="25" y="209"/>
                  </a:cubicBezTo>
                  <a:cubicBezTo>
                    <a:pt x="26" y="210"/>
                    <a:pt x="26" y="208"/>
                    <a:pt x="27" y="208"/>
                  </a:cubicBezTo>
                  <a:cubicBezTo>
                    <a:pt x="25" y="208"/>
                    <a:pt x="28" y="206"/>
                    <a:pt x="25" y="207"/>
                  </a:cubicBezTo>
                  <a:cubicBezTo>
                    <a:pt x="24" y="207"/>
                    <a:pt x="24" y="207"/>
                    <a:pt x="24" y="209"/>
                  </a:cubicBezTo>
                  <a:cubicBezTo>
                    <a:pt x="22" y="206"/>
                    <a:pt x="20" y="202"/>
                    <a:pt x="21" y="200"/>
                  </a:cubicBezTo>
                  <a:cubicBezTo>
                    <a:pt x="21" y="201"/>
                    <a:pt x="20" y="201"/>
                    <a:pt x="20" y="200"/>
                  </a:cubicBezTo>
                  <a:cubicBezTo>
                    <a:pt x="22" y="200"/>
                    <a:pt x="21" y="198"/>
                    <a:pt x="20" y="196"/>
                  </a:cubicBezTo>
                  <a:cubicBezTo>
                    <a:pt x="19" y="196"/>
                    <a:pt x="19" y="196"/>
                    <a:pt x="19" y="196"/>
                  </a:cubicBezTo>
                  <a:cubicBezTo>
                    <a:pt x="20" y="195"/>
                    <a:pt x="20" y="195"/>
                    <a:pt x="20" y="195"/>
                  </a:cubicBezTo>
                  <a:cubicBezTo>
                    <a:pt x="19" y="195"/>
                    <a:pt x="17" y="195"/>
                    <a:pt x="18" y="193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18" y="191"/>
                    <a:pt x="15" y="189"/>
                    <a:pt x="16" y="187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6" y="184"/>
                    <a:pt x="15" y="185"/>
                  </a:cubicBezTo>
                  <a:cubicBezTo>
                    <a:pt x="16" y="182"/>
                    <a:pt x="15" y="180"/>
                    <a:pt x="17" y="179"/>
                  </a:cubicBezTo>
                  <a:cubicBezTo>
                    <a:pt x="12" y="174"/>
                    <a:pt x="10" y="167"/>
                    <a:pt x="10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2" y="159"/>
                    <a:pt x="9" y="160"/>
                    <a:pt x="10" y="159"/>
                  </a:cubicBezTo>
                  <a:cubicBezTo>
                    <a:pt x="11" y="159"/>
                    <a:pt x="11" y="157"/>
                    <a:pt x="13" y="158"/>
                  </a:cubicBezTo>
                  <a:cubicBezTo>
                    <a:pt x="13" y="156"/>
                    <a:pt x="11" y="156"/>
                    <a:pt x="10" y="154"/>
                  </a:cubicBezTo>
                  <a:cubicBezTo>
                    <a:pt x="9" y="154"/>
                    <a:pt x="11" y="155"/>
                    <a:pt x="9" y="155"/>
                  </a:cubicBezTo>
                  <a:cubicBezTo>
                    <a:pt x="9" y="155"/>
                    <a:pt x="10" y="152"/>
                    <a:pt x="8" y="152"/>
                  </a:cubicBezTo>
                  <a:cubicBezTo>
                    <a:pt x="9" y="151"/>
                    <a:pt x="10" y="151"/>
                    <a:pt x="11" y="152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2" y="148"/>
                    <a:pt x="14" y="154"/>
                    <a:pt x="17" y="152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18" y="149"/>
                    <a:pt x="19" y="153"/>
                    <a:pt x="19" y="150"/>
                  </a:cubicBezTo>
                  <a:cubicBezTo>
                    <a:pt x="18" y="149"/>
                    <a:pt x="15" y="148"/>
                    <a:pt x="14" y="149"/>
                  </a:cubicBezTo>
                  <a:cubicBezTo>
                    <a:pt x="13" y="147"/>
                    <a:pt x="10" y="149"/>
                    <a:pt x="10" y="145"/>
                  </a:cubicBezTo>
                  <a:cubicBezTo>
                    <a:pt x="11" y="144"/>
                    <a:pt x="10" y="148"/>
                    <a:pt x="12" y="147"/>
                  </a:cubicBezTo>
                  <a:cubicBezTo>
                    <a:pt x="13" y="145"/>
                    <a:pt x="10" y="144"/>
                    <a:pt x="11" y="143"/>
                  </a:cubicBezTo>
                  <a:cubicBezTo>
                    <a:pt x="10" y="144"/>
                    <a:pt x="8" y="143"/>
                    <a:pt x="8" y="142"/>
                  </a:cubicBezTo>
                  <a:cubicBezTo>
                    <a:pt x="8" y="141"/>
                    <a:pt x="10" y="143"/>
                    <a:pt x="10" y="141"/>
                  </a:cubicBezTo>
                  <a:cubicBezTo>
                    <a:pt x="8" y="141"/>
                    <a:pt x="7" y="139"/>
                    <a:pt x="7" y="141"/>
                  </a:cubicBezTo>
                  <a:cubicBezTo>
                    <a:pt x="4" y="140"/>
                    <a:pt x="7" y="138"/>
                    <a:pt x="5" y="137"/>
                  </a:cubicBezTo>
                  <a:cubicBezTo>
                    <a:pt x="7" y="136"/>
                    <a:pt x="9" y="139"/>
                    <a:pt x="10" y="137"/>
                  </a:cubicBezTo>
                  <a:cubicBezTo>
                    <a:pt x="8" y="137"/>
                    <a:pt x="8" y="134"/>
                    <a:pt x="5" y="135"/>
                  </a:cubicBezTo>
                  <a:cubicBezTo>
                    <a:pt x="6" y="134"/>
                    <a:pt x="7" y="134"/>
                    <a:pt x="8" y="135"/>
                  </a:cubicBezTo>
                  <a:cubicBezTo>
                    <a:pt x="9" y="133"/>
                    <a:pt x="5" y="131"/>
                    <a:pt x="8" y="131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29"/>
                    <a:pt x="8" y="128"/>
                  </a:cubicBezTo>
                  <a:cubicBezTo>
                    <a:pt x="8" y="127"/>
                    <a:pt x="5" y="125"/>
                    <a:pt x="8" y="124"/>
                  </a:cubicBezTo>
                  <a:cubicBezTo>
                    <a:pt x="7" y="124"/>
                    <a:pt x="7" y="121"/>
                    <a:pt x="6" y="123"/>
                  </a:cubicBezTo>
                  <a:cubicBezTo>
                    <a:pt x="5" y="124"/>
                    <a:pt x="7" y="124"/>
                    <a:pt x="5" y="126"/>
                  </a:cubicBezTo>
                  <a:cubicBezTo>
                    <a:pt x="7" y="124"/>
                    <a:pt x="4" y="123"/>
                    <a:pt x="4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4" y="121"/>
                    <a:pt x="4" y="120"/>
                    <a:pt x="3" y="120"/>
                  </a:cubicBezTo>
                  <a:cubicBezTo>
                    <a:pt x="4" y="120"/>
                    <a:pt x="5" y="120"/>
                    <a:pt x="5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2" y="116"/>
                    <a:pt x="6" y="118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7" y="116"/>
                    <a:pt x="7" y="115"/>
                  </a:cubicBezTo>
                  <a:cubicBezTo>
                    <a:pt x="6" y="115"/>
                    <a:pt x="4" y="114"/>
                    <a:pt x="3" y="114"/>
                  </a:cubicBezTo>
                  <a:cubicBezTo>
                    <a:pt x="2" y="112"/>
                    <a:pt x="4" y="113"/>
                    <a:pt x="3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5" y="113"/>
                    <a:pt x="7" y="112"/>
                    <a:pt x="6" y="110"/>
                  </a:cubicBezTo>
                  <a:cubicBezTo>
                    <a:pt x="6" y="109"/>
                    <a:pt x="4" y="107"/>
                    <a:pt x="3" y="109"/>
                  </a:cubicBezTo>
                  <a:cubicBezTo>
                    <a:pt x="3" y="108"/>
                    <a:pt x="4" y="107"/>
                    <a:pt x="5" y="108"/>
                  </a:cubicBezTo>
                  <a:cubicBezTo>
                    <a:pt x="4" y="106"/>
                    <a:pt x="3" y="108"/>
                    <a:pt x="2" y="106"/>
                  </a:cubicBezTo>
                  <a:cubicBezTo>
                    <a:pt x="3" y="105"/>
                    <a:pt x="4" y="103"/>
                    <a:pt x="6" y="102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10" y="104"/>
                    <a:pt x="9" y="101"/>
                    <a:pt x="11" y="102"/>
                  </a:cubicBezTo>
                  <a:cubicBezTo>
                    <a:pt x="12" y="101"/>
                    <a:pt x="11" y="100"/>
                    <a:pt x="10" y="99"/>
                  </a:cubicBezTo>
                  <a:cubicBezTo>
                    <a:pt x="7" y="102"/>
                    <a:pt x="6" y="97"/>
                    <a:pt x="3" y="98"/>
                  </a:cubicBezTo>
                  <a:cubicBezTo>
                    <a:pt x="2" y="94"/>
                    <a:pt x="10" y="95"/>
                    <a:pt x="5" y="92"/>
                  </a:cubicBezTo>
                  <a:cubicBezTo>
                    <a:pt x="5" y="93"/>
                    <a:pt x="3" y="91"/>
                    <a:pt x="3" y="93"/>
                  </a:cubicBezTo>
                  <a:cubicBezTo>
                    <a:pt x="4" y="91"/>
                    <a:pt x="1" y="92"/>
                    <a:pt x="2" y="89"/>
                  </a:cubicBezTo>
                  <a:cubicBezTo>
                    <a:pt x="3" y="91"/>
                    <a:pt x="4" y="87"/>
                    <a:pt x="6" y="90"/>
                  </a:cubicBezTo>
                  <a:cubicBezTo>
                    <a:pt x="5" y="90"/>
                    <a:pt x="6" y="91"/>
                    <a:pt x="6" y="92"/>
                  </a:cubicBezTo>
                  <a:cubicBezTo>
                    <a:pt x="7" y="91"/>
                    <a:pt x="9" y="92"/>
                    <a:pt x="9" y="90"/>
                  </a:cubicBezTo>
                  <a:cubicBezTo>
                    <a:pt x="8" y="88"/>
                    <a:pt x="8" y="87"/>
                    <a:pt x="7" y="87"/>
                  </a:cubicBezTo>
                  <a:cubicBezTo>
                    <a:pt x="5" y="87"/>
                    <a:pt x="7" y="89"/>
                    <a:pt x="5" y="88"/>
                  </a:cubicBezTo>
                  <a:cubicBezTo>
                    <a:pt x="5" y="86"/>
                    <a:pt x="7" y="85"/>
                    <a:pt x="4" y="84"/>
                  </a:cubicBezTo>
                  <a:cubicBezTo>
                    <a:pt x="4" y="86"/>
                    <a:pt x="3" y="86"/>
                    <a:pt x="2" y="86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2"/>
                    <a:pt x="0" y="84"/>
                    <a:pt x="0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4" y="80"/>
                    <a:pt x="2" y="84"/>
                    <a:pt x="5" y="83"/>
                  </a:cubicBezTo>
                  <a:cubicBezTo>
                    <a:pt x="5" y="81"/>
                    <a:pt x="3" y="81"/>
                    <a:pt x="4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8" y="79"/>
                    <a:pt x="6" y="76"/>
                  </a:cubicBezTo>
                  <a:cubicBezTo>
                    <a:pt x="5" y="75"/>
                    <a:pt x="5" y="76"/>
                    <a:pt x="4" y="76"/>
                  </a:cubicBezTo>
                  <a:cubicBezTo>
                    <a:pt x="3" y="72"/>
                    <a:pt x="2" y="72"/>
                    <a:pt x="2" y="70"/>
                  </a:cubicBezTo>
                  <a:cubicBezTo>
                    <a:pt x="4" y="70"/>
                    <a:pt x="2" y="66"/>
                    <a:pt x="4" y="68"/>
                  </a:cubicBezTo>
                  <a:cubicBezTo>
                    <a:pt x="3" y="69"/>
                    <a:pt x="4" y="74"/>
                    <a:pt x="6" y="75"/>
                  </a:cubicBezTo>
                  <a:cubicBezTo>
                    <a:pt x="8" y="74"/>
                    <a:pt x="5" y="77"/>
                    <a:pt x="8" y="78"/>
                  </a:cubicBezTo>
                  <a:cubicBezTo>
                    <a:pt x="8" y="75"/>
                    <a:pt x="10" y="75"/>
                    <a:pt x="12" y="75"/>
                  </a:cubicBezTo>
                  <a:cubicBezTo>
                    <a:pt x="12" y="74"/>
                    <a:pt x="11" y="74"/>
                    <a:pt x="11" y="73"/>
                  </a:cubicBezTo>
                  <a:cubicBezTo>
                    <a:pt x="10" y="73"/>
                    <a:pt x="10" y="74"/>
                    <a:pt x="8" y="74"/>
                  </a:cubicBezTo>
                  <a:cubicBezTo>
                    <a:pt x="8" y="71"/>
                    <a:pt x="7" y="69"/>
                    <a:pt x="6" y="67"/>
                  </a:cubicBezTo>
                  <a:cubicBezTo>
                    <a:pt x="7" y="66"/>
                    <a:pt x="8" y="66"/>
                    <a:pt x="8" y="67"/>
                  </a:cubicBezTo>
                  <a:cubicBezTo>
                    <a:pt x="8" y="64"/>
                    <a:pt x="8" y="61"/>
                    <a:pt x="9" y="58"/>
                  </a:cubicBezTo>
                  <a:cubicBezTo>
                    <a:pt x="6" y="60"/>
                    <a:pt x="8" y="54"/>
                    <a:pt x="6" y="55"/>
                  </a:cubicBezTo>
                  <a:cubicBezTo>
                    <a:pt x="5" y="57"/>
                    <a:pt x="4" y="59"/>
                    <a:pt x="2" y="58"/>
                  </a:cubicBezTo>
                  <a:cubicBezTo>
                    <a:pt x="3" y="57"/>
                    <a:pt x="4" y="58"/>
                    <a:pt x="4" y="57"/>
                  </a:cubicBezTo>
                  <a:cubicBezTo>
                    <a:pt x="3" y="56"/>
                    <a:pt x="6" y="55"/>
                    <a:pt x="4" y="54"/>
                  </a:cubicBezTo>
                  <a:cubicBezTo>
                    <a:pt x="5" y="57"/>
                    <a:pt x="7" y="54"/>
                    <a:pt x="9" y="55"/>
                  </a:cubicBezTo>
                  <a:cubicBezTo>
                    <a:pt x="8" y="53"/>
                    <a:pt x="11" y="55"/>
                    <a:pt x="11" y="53"/>
                  </a:cubicBezTo>
                  <a:cubicBezTo>
                    <a:pt x="10" y="51"/>
                    <a:pt x="9" y="48"/>
                    <a:pt x="8" y="46"/>
                  </a:cubicBezTo>
                  <a:cubicBezTo>
                    <a:pt x="10" y="43"/>
                    <a:pt x="8" y="38"/>
                    <a:pt x="8" y="36"/>
                  </a:cubicBezTo>
                  <a:cubicBezTo>
                    <a:pt x="9" y="34"/>
                    <a:pt x="12" y="35"/>
                    <a:pt x="12" y="34"/>
                  </a:cubicBezTo>
                  <a:cubicBezTo>
                    <a:pt x="12" y="32"/>
                    <a:pt x="10" y="35"/>
                    <a:pt x="11" y="3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3" y="28"/>
                    <a:pt x="10" y="27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2" y="27"/>
                    <a:pt x="11" y="26"/>
                  </a:cubicBezTo>
                  <a:cubicBezTo>
                    <a:pt x="12" y="26"/>
                    <a:pt x="13" y="26"/>
                    <a:pt x="14" y="27"/>
                  </a:cubicBezTo>
                  <a:cubicBezTo>
                    <a:pt x="15" y="25"/>
                    <a:pt x="13" y="23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0"/>
                    <a:pt x="12" y="18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4" y="1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5" y="14"/>
                    <a:pt x="14" y="15"/>
                  </a:cubicBezTo>
                  <a:cubicBezTo>
                    <a:pt x="13" y="16"/>
                    <a:pt x="13" y="18"/>
                    <a:pt x="14" y="19"/>
                  </a:cubicBezTo>
                  <a:cubicBezTo>
                    <a:pt x="15" y="18"/>
                    <a:pt x="14" y="18"/>
                    <a:pt x="14" y="17"/>
                  </a:cubicBezTo>
                  <a:cubicBezTo>
                    <a:pt x="16" y="17"/>
                    <a:pt x="16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9"/>
                    <a:pt x="18" y="20"/>
                    <a:pt x="18" y="21"/>
                  </a:cubicBezTo>
                  <a:cubicBezTo>
                    <a:pt x="17" y="20"/>
                    <a:pt x="17" y="22"/>
                    <a:pt x="16" y="22"/>
                  </a:cubicBezTo>
                  <a:cubicBezTo>
                    <a:pt x="18" y="22"/>
                    <a:pt x="18" y="24"/>
                    <a:pt x="18" y="26"/>
                  </a:cubicBezTo>
                  <a:cubicBezTo>
                    <a:pt x="16" y="27"/>
                    <a:pt x="19" y="30"/>
                    <a:pt x="18" y="32"/>
                  </a:cubicBezTo>
                  <a:cubicBezTo>
                    <a:pt x="17" y="31"/>
                    <a:pt x="15" y="30"/>
                    <a:pt x="15" y="28"/>
                  </a:cubicBezTo>
                  <a:cubicBezTo>
                    <a:pt x="14" y="30"/>
                    <a:pt x="14" y="30"/>
                    <a:pt x="14" y="32"/>
                  </a:cubicBezTo>
                  <a:cubicBezTo>
                    <a:pt x="15" y="32"/>
                    <a:pt x="17" y="33"/>
                    <a:pt x="1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7"/>
                    <a:pt x="19" y="37"/>
                    <a:pt x="18" y="40"/>
                  </a:cubicBezTo>
                  <a:cubicBezTo>
                    <a:pt x="18" y="44"/>
                    <a:pt x="18" y="48"/>
                    <a:pt x="18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9" y="53"/>
                    <a:pt x="17" y="57"/>
                    <a:pt x="18" y="59"/>
                  </a:cubicBezTo>
                  <a:cubicBezTo>
                    <a:pt x="17" y="63"/>
                    <a:pt x="20" y="68"/>
                    <a:pt x="17" y="70"/>
                  </a:cubicBezTo>
                  <a:cubicBezTo>
                    <a:pt x="19" y="77"/>
                    <a:pt x="20" y="83"/>
                    <a:pt x="20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17" y="90"/>
                    <a:pt x="17" y="91"/>
                  </a:cubicBezTo>
                  <a:cubicBezTo>
                    <a:pt x="18" y="90"/>
                    <a:pt x="19" y="93"/>
                    <a:pt x="20" y="94"/>
                  </a:cubicBezTo>
                  <a:cubicBezTo>
                    <a:pt x="19" y="97"/>
                    <a:pt x="21" y="101"/>
                    <a:pt x="22" y="10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4" y="107"/>
                    <a:pt x="22" y="110"/>
                    <a:pt x="22" y="114"/>
                  </a:cubicBezTo>
                  <a:cubicBezTo>
                    <a:pt x="21" y="114"/>
                    <a:pt x="20" y="115"/>
                    <a:pt x="20" y="116"/>
                  </a:cubicBezTo>
                  <a:cubicBezTo>
                    <a:pt x="22" y="118"/>
                    <a:pt x="22" y="119"/>
                    <a:pt x="24" y="122"/>
                  </a:cubicBezTo>
                  <a:cubicBezTo>
                    <a:pt x="24" y="124"/>
                    <a:pt x="24" y="127"/>
                    <a:pt x="23" y="130"/>
                  </a:cubicBezTo>
                  <a:cubicBezTo>
                    <a:pt x="27" y="137"/>
                    <a:pt x="26" y="145"/>
                    <a:pt x="29" y="153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31" y="161"/>
                    <a:pt x="30" y="171"/>
                    <a:pt x="33" y="177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9"/>
                    <a:pt x="32" y="182"/>
                    <a:pt x="34" y="181"/>
                  </a:cubicBezTo>
                  <a:cubicBezTo>
                    <a:pt x="34" y="183"/>
                    <a:pt x="36" y="185"/>
                    <a:pt x="35" y="187"/>
                  </a:cubicBezTo>
                  <a:cubicBezTo>
                    <a:pt x="35" y="189"/>
                    <a:pt x="36" y="189"/>
                    <a:pt x="37" y="191"/>
                  </a:cubicBezTo>
                  <a:cubicBezTo>
                    <a:pt x="37" y="195"/>
                    <a:pt x="38" y="196"/>
                    <a:pt x="40" y="200"/>
                  </a:cubicBezTo>
                  <a:cubicBezTo>
                    <a:pt x="40" y="199"/>
                    <a:pt x="40" y="199"/>
                    <a:pt x="40" y="199"/>
                  </a:cubicBezTo>
                  <a:cubicBezTo>
                    <a:pt x="39" y="199"/>
                    <a:pt x="38" y="199"/>
                    <a:pt x="38" y="200"/>
                  </a:cubicBezTo>
                  <a:cubicBezTo>
                    <a:pt x="39" y="201"/>
                    <a:pt x="39" y="205"/>
                    <a:pt x="42" y="203"/>
                  </a:cubicBezTo>
                  <a:cubicBezTo>
                    <a:pt x="41" y="208"/>
                    <a:pt x="47" y="211"/>
                    <a:pt x="46" y="216"/>
                  </a:cubicBezTo>
                  <a:cubicBezTo>
                    <a:pt x="47" y="215"/>
                    <a:pt x="48" y="216"/>
                    <a:pt x="48" y="216"/>
                  </a:cubicBezTo>
                  <a:cubicBezTo>
                    <a:pt x="50" y="219"/>
                    <a:pt x="50" y="223"/>
                    <a:pt x="53" y="224"/>
                  </a:cubicBezTo>
                  <a:cubicBezTo>
                    <a:pt x="53" y="225"/>
                    <a:pt x="51" y="225"/>
                    <a:pt x="52" y="226"/>
                  </a:cubicBezTo>
                  <a:cubicBezTo>
                    <a:pt x="53" y="226"/>
                    <a:pt x="53" y="225"/>
                    <a:pt x="54" y="226"/>
                  </a:cubicBezTo>
                  <a:cubicBezTo>
                    <a:pt x="58" y="229"/>
                    <a:pt x="59" y="236"/>
                    <a:pt x="64" y="238"/>
                  </a:cubicBezTo>
                  <a:cubicBezTo>
                    <a:pt x="71" y="244"/>
                    <a:pt x="78" y="247"/>
                    <a:pt x="87" y="249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90" y="248"/>
                    <a:pt x="93" y="254"/>
                    <a:pt x="96" y="251"/>
                  </a:cubicBezTo>
                  <a:cubicBezTo>
                    <a:pt x="96" y="251"/>
                    <a:pt x="98" y="251"/>
                    <a:pt x="98" y="252"/>
                  </a:cubicBezTo>
                  <a:cubicBezTo>
                    <a:pt x="100" y="251"/>
                    <a:pt x="104" y="255"/>
                    <a:pt x="107" y="253"/>
                  </a:cubicBezTo>
                  <a:cubicBezTo>
                    <a:pt x="107" y="253"/>
                    <a:pt x="107" y="253"/>
                    <a:pt x="107" y="253"/>
                  </a:cubicBezTo>
                  <a:cubicBezTo>
                    <a:pt x="110" y="254"/>
                    <a:pt x="113" y="252"/>
                    <a:pt x="117" y="253"/>
                  </a:cubicBezTo>
                  <a:cubicBezTo>
                    <a:pt x="116" y="254"/>
                    <a:pt x="116" y="254"/>
                    <a:pt x="116" y="255"/>
                  </a:cubicBezTo>
                  <a:cubicBezTo>
                    <a:pt x="117" y="256"/>
                    <a:pt x="119" y="252"/>
                    <a:pt x="120" y="255"/>
                  </a:cubicBezTo>
                  <a:cubicBezTo>
                    <a:pt x="121" y="255"/>
                    <a:pt x="120" y="253"/>
                    <a:pt x="120" y="253"/>
                  </a:cubicBezTo>
                  <a:cubicBezTo>
                    <a:pt x="128" y="254"/>
                    <a:pt x="136" y="250"/>
                    <a:pt x="144" y="247"/>
                  </a:cubicBezTo>
                  <a:cubicBezTo>
                    <a:pt x="150" y="246"/>
                    <a:pt x="146" y="251"/>
                    <a:pt x="150" y="248"/>
                  </a:cubicBezTo>
                  <a:cubicBezTo>
                    <a:pt x="150" y="248"/>
                    <a:pt x="150" y="246"/>
                    <a:pt x="150" y="247"/>
                  </a:cubicBezTo>
                  <a:cubicBezTo>
                    <a:pt x="151" y="246"/>
                    <a:pt x="154" y="249"/>
                    <a:pt x="155" y="247"/>
                  </a:cubicBezTo>
                  <a:cubicBezTo>
                    <a:pt x="153" y="246"/>
                    <a:pt x="155" y="246"/>
                    <a:pt x="155" y="245"/>
                  </a:cubicBezTo>
                  <a:cubicBezTo>
                    <a:pt x="159" y="245"/>
                    <a:pt x="160" y="246"/>
                    <a:pt x="162" y="243"/>
                  </a:cubicBezTo>
                  <a:cubicBezTo>
                    <a:pt x="162" y="244"/>
                    <a:pt x="162" y="244"/>
                    <a:pt x="162" y="244"/>
                  </a:cubicBezTo>
                  <a:cubicBezTo>
                    <a:pt x="164" y="240"/>
                    <a:pt x="168" y="239"/>
                    <a:pt x="169" y="235"/>
                  </a:cubicBezTo>
                  <a:cubicBezTo>
                    <a:pt x="186" y="225"/>
                    <a:pt x="197" y="212"/>
                    <a:pt x="207" y="197"/>
                  </a:cubicBezTo>
                  <a:cubicBezTo>
                    <a:pt x="218" y="182"/>
                    <a:pt x="224" y="166"/>
                    <a:pt x="230" y="148"/>
                  </a:cubicBezTo>
                  <a:cubicBezTo>
                    <a:pt x="234" y="144"/>
                    <a:pt x="234" y="144"/>
                    <a:pt x="234" y="139"/>
                  </a:cubicBezTo>
                  <a:cubicBezTo>
                    <a:pt x="234" y="139"/>
                    <a:pt x="234" y="139"/>
                    <a:pt x="235" y="139"/>
                  </a:cubicBezTo>
                  <a:cubicBezTo>
                    <a:pt x="233" y="139"/>
                    <a:pt x="235" y="136"/>
                    <a:pt x="233" y="135"/>
                  </a:cubicBezTo>
                  <a:cubicBezTo>
                    <a:pt x="235" y="128"/>
                    <a:pt x="235" y="121"/>
                    <a:pt x="236" y="114"/>
                  </a:cubicBezTo>
                  <a:cubicBezTo>
                    <a:pt x="236" y="115"/>
                    <a:pt x="238" y="116"/>
                    <a:pt x="238" y="115"/>
                  </a:cubicBezTo>
                  <a:cubicBezTo>
                    <a:pt x="237" y="113"/>
                    <a:pt x="237" y="113"/>
                    <a:pt x="237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7" y="112"/>
                    <a:pt x="237" y="111"/>
                    <a:pt x="236" y="112"/>
                  </a:cubicBezTo>
                  <a:cubicBezTo>
                    <a:pt x="237" y="93"/>
                    <a:pt x="242" y="75"/>
                    <a:pt x="243" y="57"/>
                  </a:cubicBezTo>
                  <a:cubicBezTo>
                    <a:pt x="244" y="52"/>
                    <a:pt x="244" y="46"/>
                    <a:pt x="244" y="41"/>
                  </a:cubicBezTo>
                  <a:cubicBezTo>
                    <a:pt x="247" y="27"/>
                    <a:pt x="251" y="14"/>
                    <a:pt x="250" y="0"/>
                  </a:cubicBezTo>
                  <a:cubicBezTo>
                    <a:pt x="250" y="0"/>
                    <a:pt x="255" y="2"/>
                    <a:pt x="256" y="8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37"/>
            <p:cNvSpPr/>
            <p:nvPr/>
          </p:nvSpPr>
          <p:spPr>
            <a:xfrm>
              <a:off x="8475089" y="5332557"/>
              <a:ext cx="3431" cy="2059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37"/>
            <p:cNvSpPr/>
            <p:nvPr/>
          </p:nvSpPr>
          <p:spPr>
            <a:xfrm>
              <a:off x="8464110" y="5381964"/>
              <a:ext cx="2059" cy="137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37"/>
            <p:cNvSpPr/>
            <p:nvPr/>
          </p:nvSpPr>
          <p:spPr>
            <a:xfrm>
              <a:off x="8462737" y="5390885"/>
              <a:ext cx="2745" cy="4803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37"/>
            <p:cNvSpPr/>
            <p:nvPr/>
          </p:nvSpPr>
          <p:spPr>
            <a:xfrm>
              <a:off x="8459306" y="5406667"/>
              <a:ext cx="1372" cy="137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37"/>
            <p:cNvSpPr/>
            <p:nvPr/>
          </p:nvSpPr>
          <p:spPr>
            <a:xfrm>
              <a:off x="8462051" y="5408040"/>
              <a:ext cx="686" cy="2059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37"/>
            <p:cNvSpPr/>
            <p:nvPr/>
          </p:nvSpPr>
          <p:spPr>
            <a:xfrm>
              <a:off x="8459306" y="5433430"/>
              <a:ext cx="2745" cy="3431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cubicBezTo>
                    <a:pt x="1" y="1"/>
                    <a:pt x="2" y="2"/>
                    <a:pt x="1" y="3"/>
                  </a:cubicBezTo>
                  <a:cubicBezTo>
                    <a:pt x="2" y="2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37"/>
            <p:cNvSpPr/>
            <p:nvPr/>
          </p:nvSpPr>
          <p:spPr>
            <a:xfrm>
              <a:off x="8462051" y="5445781"/>
              <a:ext cx="2059" cy="2059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2" y="1"/>
                    <a:pt x="1" y="1"/>
                    <a:pt x="2" y="1"/>
                  </a:cubicBezTo>
                  <a:cubicBezTo>
                    <a:pt x="1" y="2"/>
                    <a:pt x="1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37"/>
            <p:cNvSpPr/>
            <p:nvPr/>
          </p:nvSpPr>
          <p:spPr>
            <a:xfrm>
              <a:off x="8569786" y="5624196"/>
              <a:ext cx="686" cy="68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37"/>
            <p:cNvSpPr/>
            <p:nvPr/>
          </p:nvSpPr>
          <p:spPr>
            <a:xfrm>
              <a:off x="8665855" y="5597434"/>
              <a:ext cx="2059" cy="2059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2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37"/>
            <p:cNvSpPr/>
            <p:nvPr/>
          </p:nvSpPr>
          <p:spPr>
            <a:xfrm>
              <a:off x="8699480" y="5557634"/>
              <a:ext cx="2059" cy="1372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6B4F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37"/>
            <p:cNvSpPr/>
            <p:nvPr/>
          </p:nvSpPr>
          <p:spPr>
            <a:xfrm>
              <a:off x="8075029" y="5799179"/>
              <a:ext cx="489954" cy="242918"/>
            </a:xfrm>
            <a:custGeom>
              <a:avLst/>
              <a:gdLst/>
              <a:ahLst/>
              <a:cxnLst/>
              <a:rect l="l" t="t" r="r" b="b"/>
              <a:pathLst>
                <a:path w="437" h="217" extrusionOk="0">
                  <a:moveTo>
                    <a:pt x="0" y="10"/>
                  </a:moveTo>
                  <a:cubicBezTo>
                    <a:pt x="0" y="10"/>
                    <a:pt x="200" y="0"/>
                    <a:pt x="437" y="25"/>
                  </a:cubicBezTo>
                  <a:cubicBezTo>
                    <a:pt x="437" y="25"/>
                    <a:pt x="436" y="217"/>
                    <a:pt x="201" y="217"/>
                  </a:cubicBezTo>
                  <a:cubicBezTo>
                    <a:pt x="2" y="217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37"/>
            <p:cNvSpPr/>
            <p:nvPr/>
          </p:nvSpPr>
          <p:spPr>
            <a:xfrm>
              <a:off x="8773590" y="6348147"/>
              <a:ext cx="344477" cy="509854"/>
            </a:xfrm>
            <a:custGeom>
              <a:avLst/>
              <a:gdLst/>
              <a:ahLst/>
              <a:cxnLst/>
              <a:rect l="l" t="t" r="r" b="b"/>
              <a:pathLst>
                <a:path w="307" h="455" extrusionOk="0">
                  <a:moveTo>
                    <a:pt x="97" y="455"/>
                  </a:moveTo>
                  <a:cubicBezTo>
                    <a:pt x="307" y="455"/>
                    <a:pt x="307" y="455"/>
                    <a:pt x="307" y="455"/>
                  </a:cubicBezTo>
                  <a:cubicBezTo>
                    <a:pt x="243" y="327"/>
                    <a:pt x="192" y="184"/>
                    <a:pt x="161" y="27"/>
                  </a:cubicBezTo>
                  <a:cubicBezTo>
                    <a:pt x="161" y="27"/>
                    <a:pt x="157" y="0"/>
                    <a:pt x="133" y="4"/>
                  </a:cubicBezTo>
                  <a:cubicBezTo>
                    <a:pt x="121" y="6"/>
                    <a:pt x="119" y="16"/>
                    <a:pt x="120" y="25"/>
                  </a:cubicBezTo>
                  <a:cubicBezTo>
                    <a:pt x="123" y="32"/>
                    <a:pt x="123" y="39"/>
                    <a:pt x="123" y="39"/>
                  </a:cubicBezTo>
                  <a:cubicBezTo>
                    <a:pt x="123" y="39"/>
                    <a:pt x="121" y="32"/>
                    <a:pt x="120" y="25"/>
                  </a:cubicBezTo>
                  <a:cubicBezTo>
                    <a:pt x="116" y="16"/>
                    <a:pt x="110" y="7"/>
                    <a:pt x="99" y="9"/>
                  </a:cubicBezTo>
                  <a:cubicBezTo>
                    <a:pt x="86" y="12"/>
                    <a:pt x="87" y="30"/>
                    <a:pt x="88" y="42"/>
                  </a:cubicBezTo>
                  <a:cubicBezTo>
                    <a:pt x="90" y="47"/>
                    <a:pt x="90" y="51"/>
                    <a:pt x="90" y="51"/>
                  </a:cubicBezTo>
                  <a:cubicBezTo>
                    <a:pt x="90" y="51"/>
                    <a:pt x="89" y="47"/>
                    <a:pt x="88" y="42"/>
                  </a:cubicBezTo>
                  <a:cubicBezTo>
                    <a:pt x="85" y="31"/>
                    <a:pt x="78" y="15"/>
                    <a:pt x="60" y="21"/>
                  </a:cubicBezTo>
                  <a:cubicBezTo>
                    <a:pt x="44" y="25"/>
                    <a:pt x="45" y="42"/>
                    <a:pt x="47" y="53"/>
                  </a:cubicBezTo>
                  <a:cubicBezTo>
                    <a:pt x="49" y="58"/>
                    <a:pt x="50" y="63"/>
                    <a:pt x="50" y="63"/>
                  </a:cubicBezTo>
                  <a:cubicBezTo>
                    <a:pt x="50" y="63"/>
                    <a:pt x="48" y="59"/>
                    <a:pt x="47" y="53"/>
                  </a:cubicBezTo>
                  <a:cubicBezTo>
                    <a:pt x="43" y="43"/>
                    <a:pt x="36" y="30"/>
                    <a:pt x="24" y="35"/>
                  </a:cubicBezTo>
                  <a:cubicBezTo>
                    <a:pt x="0" y="43"/>
                    <a:pt x="5" y="79"/>
                    <a:pt x="5" y="79"/>
                  </a:cubicBezTo>
                  <a:cubicBezTo>
                    <a:pt x="5" y="79"/>
                    <a:pt x="8" y="232"/>
                    <a:pt x="97" y="455"/>
                  </a:cubicBezTo>
                  <a:close/>
                </a:path>
              </a:pathLst>
            </a:custGeom>
            <a:solidFill>
              <a:srgbClr val="FF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37"/>
            <p:cNvSpPr/>
            <p:nvPr/>
          </p:nvSpPr>
          <p:spPr>
            <a:xfrm>
              <a:off x="8103850" y="6349520"/>
              <a:ext cx="381533" cy="508481"/>
            </a:xfrm>
            <a:custGeom>
              <a:avLst/>
              <a:gdLst/>
              <a:ahLst/>
              <a:cxnLst/>
              <a:rect l="l" t="t" r="r" b="b"/>
              <a:pathLst>
                <a:path w="340" h="454" extrusionOk="0">
                  <a:moveTo>
                    <a:pt x="217" y="454"/>
                  </a:moveTo>
                  <a:cubicBezTo>
                    <a:pt x="319" y="240"/>
                    <a:pt x="332" y="90"/>
                    <a:pt x="332" y="90"/>
                  </a:cubicBezTo>
                  <a:cubicBezTo>
                    <a:pt x="332" y="90"/>
                    <a:pt x="340" y="54"/>
                    <a:pt x="316" y="44"/>
                  </a:cubicBezTo>
                  <a:cubicBezTo>
                    <a:pt x="304" y="39"/>
                    <a:pt x="296" y="51"/>
                    <a:pt x="292" y="61"/>
                  </a:cubicBezTo>
                  <a:cubicBezTo>
                    <a:pt x="291" y="67"/>
                    <a:pt x="289" y="71"/>
                    <a:pt x="289" y="71"/>
                  </a:cubicBezTo>
                  <a:cubicBezTo>
                    <a:pt x="289" y="71"/>
                    <a:pt x="290" y="66"/>
                    <a:pt x="292" y="61"/>
                  </a:cubicBezTo>
                  <a:cubicBezTo>
                    <a:pt x="295" y="50"/>
                    <a:pt x="297" y="34"/>
                    <a:pt x="282" y="28"/>
                  </a:cubicBezTo>
                  <a:cubicBezTo>
                    <a:pt x="264" y="21"/>
                    <a:pt x="255" y="36"/>
                    <a:pt x="252" y="47"/>
                  </a:cubicBezTo>
                  <a:cubicBezTo>
                    <a:pt x="250" y="52"/>
                    <a:pt x="249" y="56"/>
                    <a:pt x="249" y="56"/>
                  </a:cubicBezTo>
                  <a:cubicBezTo>
                    <a:pt x="249" y="56"/>
                    <a:pt x="250" y="52"/>
                    <a:pt x="252" y="47"/>
                  </a:cubicBezTo>
                  <a:cubicBezTo>
                    <a:pt x="254" y="35"/>
                    <a:pt x="256" y="17"/>
                    <a:pt x="243" y="14"/>
                  </a:cubicBezTo>
                  <a:cubicBezTo>
                    <a:pt x="232" y="11"/>
                    <a:pt x="225" y="20"/>
                    <a:pt x="221" y="28"/>
                  </a:cubicBezTo>
                  <a:cubicBezTo>
                    <a:pt x="220" y="35"/>
                    <a:pt x="217" y="41"/>
                    <a:pt x="217" y="41"/>
                  </a:cubicBezTo>
                  <a:cubicBezTo>
                    <a:pt x="217" y="41"/>
                    <a:pt x="218" y="35"/>
                    <a:pt x="221" y="28"/>
                  </a:cubicBezTo>
                  <a:cubicBezTo>
                    <a:pt x="223" y="19"/>
                    <a:pt x="222" y="9"/>
                    <a:pt x="209" y="6"/>
                  </a:cubicBezTo>
                  <a:cubicBezTo>
                    <a:pt x="186" y="0"/>
                    <a:pt x="180" y="28"/>
                    <a:pt x="180" y="28"/>
                  </a:cubicBezTo>
                  <a:cubicBezTo>
                    <a:pt x="138" y="186"/>
                    <a:pt x="75" y="328"/>
                    <a:pt x="0" y="454"/>
                  </a:cubicBezTo>
                  <a:lnTo>
                    <a:pt x="217" y="454"/>
                  </a:lnTo>
                  <a:close/>
                </a:path>
              </a:pathLst>
            </a:custGeom>
            <a:solidFill>
              <a:srgbClr val="FF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37"/>
            <p:cNvSpPr/>
            <p:nvPr/>
          </p:nvSpPr>
          <p:spPr>
            <a:xfrm>
              <a:off x="7602916" y="6574596"/>
              <a:ext cx="226449" cy="283405"/>
            </a:xfrm>
            <a:custGeom>
              <a:avLst/>
              <a:gdLst/>
              <a:ahLst/>
              <a:cxnLst/>
              <a:rect l="l" t="t" r="r" b="b"/>
              <a:pathLst>
                <a:path w="202" h="253" extrusionOk="0">
                  <a:moveTo>
                    <a:pt x="8" y="2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4" y="168"/>
                    <a:pt x="202" y="253"/>
                  </a:cubicBezTo>
                  <a:cubicBezTo>
                    <a:pt x="0" y="253"/>
                    <a:pt x="0" y="253"/>
                    <a:pt x="0" y="253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FF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37"/>
            <p:cNvSpPr/>
            <p:nvPr/>
          </p:nvSpPr>
          <p:spPr>
            <a:xfrm>
              <a:off x="9560673" y="6564303"/>
              <a:ext cx="226449" cy="293698"/>
            </a:xfrm>
            <a:custGeom>
              <a:avLst/>
              <a:gdLst/>
              <a:ahLst/>
              <a:cxnLst/>
              <a:rect l="l" t="t" r="r" b="b"/>
              <a:pathLst>
                <a:path w="202" h="262" extrusionOk="0">
                  <a:moveTo>
                    <a:pt x="189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9" y="177"/>
                    <a:pt x="0" y="262"/>
                  </a:cubicBezTo>
                  <a:cubicBezTo>
                    <a:pt x="202" y="262"/>
                    <a:pt x="202" y="262"/>
                    <a:pt x="202" y="262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FF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37"/>
            <p:cNvSpPr/>
            <p:nvPr/>
          </p:nvSpPr>
          <p:spPr>
            <a:xfrm>
              <a:off x="9549693" y="6337168"/>
              <a:ext cx="2059" cy="2059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0"/>
                    <a:pt x="0" y="2"/>
                    <a:pt x="0" y="0"/>
                  </a:cubicBezTo>
                  <a:cubicBezTo>
                    <a:pt x="1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37"/>
            <p:cNvSpPr/>
            <p:nvPr/>
          </p:nvSpPr>
          <p:spPr>
            <a:xfrm>
              <a:off x="9535283" y="6341285"/>
              <a:ext cx="237429" cy="247722"/>
            </a:xfrm>
            <a:custGeom>
              <a:avLst/>
              <a:gdLst/>
              <a:ahLst/>
              <a:cxnLst/>
              <a:rect l="l" t="t" r="r" b="b"/>
              <a:pathLst>
                <a:path w="212" h="221" extrusionOk="0">
                  <a:moveTo>
                    <a:pt x="207" y="205"/>
                  </a:moveTo>
                  <a:cubicBezTo>
                    <a:pt x="203" y="210"/>
                    <a:pt x="196" y="206"/>
                    <a:pt x="191" y="209"/>
                  </a:cubicBezTo>
                  <a:cubicBezTo>
                    <a:pt x="191" y="210"/>
                    <a:pt x="191" y="207"/>
                    <a:pt x="190" y="208"/>
                  </a:cubicBezTo>
                  <a:cubicBezTo>
                    <a:pt x="185" y="212"/>
                    <a:pt x="177" y="211"/>
                    <a:pt x="171" y="208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70" y="207"/>
                    <a:pt x="169" y="210"/>
                    <a:pt x="167" y="210"/>
                  </a:cubicBezTo>
                  <a:cubicBezTo>
                    <a:pt x="167" y="209"/>
                    <a:pt x="168" y="209"/>
                    <a:pt x="167" y="208"/>
                  </a:cubicBezTo>
                  <a:cubicBezTo>
                    <a:pt x="167" y="210"/>
                    <a:pt x="165" y="209"/>
                    <a:pt x="165" y="210"/>
                  </a:cubicBezTo>
                  <a:cubicBezTo>
                    <a:pt x="164" y="210"/>
                    <a:pt x="164" y="208"/>
                    <a:pt x="164" y="208"/>
                  </a:cubicBezTo>
                  <a:cubicBezTo>
                    <a:pt x="163" y="209"/>
                    <a:pt x="163" y="209"/>
                    <a:pt x="163" y="209"/>
                  </a:cubicBezTo>
                  <a:cubicBezTo>
                    <a:pt x="161" y="214"/>
                    <a:pt x="158" y="209"/>
                    <a:pt x="156" y="211"/>
                  </a:cubicBezTo>
                  <a:cubicBezTo>
                    <a:pt x="156" y="211"/>
                    <a:pt x="156" y="210"/>
                    <a:pt x="156" y="210"/>
                  </a:cubicBezTo>
                  <a:cubicBezTo>
                    <a:pt x="151" y="212"/>
                    <a:pt x="146" y="212"/>
                    <a:pt x="141" y="213"/>
                  </a:cubicBezTo>
                  <a:cubicBezTo>
                    <a:pt x="141" y="212"/>
                    <a:pt x="141" y="211"/>
                    <a:pt x="141" y="210"/>
                  </a:cubicBezTo>
                  <a:cubicBezTo>
                    <a:pt x="141" y="212"/>
                    <a:pt x="139" y="213"/>
                    <a:pt x="138" y="213"/>
                  </a:cubicBezTo>
                  <a:cubicBezTo>
                    <a:pt x="138" y="211"/>
                    <a:pt x="136" y="215"/>
                    <a:pt x="135" y="214"/>
                  </a:cubicBezTo>
                  <a:cubicBezTo>
                    <a:pt x="135" y="214"/>
                    <a:pt x="135" y="214"/>
                    <a:pt x="135" y="214"/>
                  </a:cubicBezTo>
                  <a:cubicBezTo>
                    <a:pt x="134" y="216"/>
                    <a:pt x="133" y="213"/>
                    <a:pt x="132" y="215"/>
                  </a:cubicBezTo>
                  <a:cubicBezTo>
                    <a:pt x="131" y="214"/>
                    <a:pt x="131" y="214"/>
                    <a:pt x="131" y="214"/>
                  </a:cubicBezTo>
                  <a:cubicBezTo>
                    <a:pt x="131" y="216"/>
                    <a:pt x="130" y="213"/>
                    <a:pt x="129" y="214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8" y="215"/>
                    <a:pt x="128" y="214"/>
                    <a:pt x="127" y="215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5" y="215"/>
                    <a:pt x="123" y="214"/>
                    <a:pt x="124" y="216"/>
                  </a:cubicBezTo>
                  <a:cubicBezTo>
                    <a:pt x="123" y="214"/>
                    <a:pt x="126" y="215"/>
                    <a:pt x="124" y="213"/>
                  </a:cubicBezTo>
                  <a:cubicBezTo>
                    <a:pt x="118" y="215"/>
                    <a:pt x="112" y="215"/>
                    <a:pt x="105" y="214"/>
                  </a:cubicBezTo>
                  <a:cubicBezTo>
                    <a:pt x="105" y="213"/>
                    <a:pt x="104" y="213"/>
                    <a:pt x="104" y="212"/>
                  </a:cubicBezTo>
                  <a:cubicBezTo>
                    <a:pt x="103" y="213"/>
                    <a:pt x="102" y="212"/>
                    <a:pt x="101" y="213"/>
                  </a:cubicBezTo>
                  <a:cubicBezTo>
                    <a:pt x="101" y="213"/>
                    <a:pt x="101" y="212"/>
                    <a:pt x="100" y="212"/>
                  </a:cubicBezTo>
                  <a:cubicBezTo>
                    <a:pt x="99" y="211"/>
                    <a:pt x="99" y="214"/>
                    <a:pt x="98" y="213"/>
                  </a:cubicBezTo>
                  <a:cubicBezTo>
                    <a:pt x="98" y="213"/>
                    <a:pt x="98" y="212"/>
                    <a:pt x="98" y="211"/>
                  </a:cubicBezTo>
                  <a:cubicBezTo>
                    <a:pt x="97" y="213"/>
                    <a:pt x="96" y="213"/>
                    <a:pt x="94" y="213"/>
                  </a:cubicBezTo>
                  <a:cubicBezTo>
                    <a:pt x="95" y="213"/>
                    <a:pt x="95" y="213"/>
                    <a:pt x="95" y="212"/>
                  </a:cubicBezTo>
                  <a:cubicBezTo>
                    <a:pt x="93" y="214"/>
                    <a:pt x="92" y="211"/>
                    <a:pt x="91" y="213"/>
                  </a:cubicBezTo>
                  <a:cubicBezTo>
                    <a:pt x="92" y="211"/>
                    <a:pt x="92" y="211"/>
                    <a:pt x="92" y="211"/>
                  </a:cubicBezTo>
                  <a:cubicBezTo>
                    <a:pt x="90" y="210"/>
                    <a:pt x="91" y="214"/>
                    <a:pt x="89" y="213"/>
                  </a:cubicBezTo>
                  <a:cubicBezTo>
                    <a:pt x="90" y="213"/>
                    <a:pt x="90" y="212"/>
                    <a:pt x="90" y="212"/>
                  </a:cubicBezTo>
                  <a:cubicBezTo>
                    <a:pt x="88" y="214"/>
                    <a:pt x="85" y="213"/>
                    <a:pt x="84" y="214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3" y="213"/>
                    <a:pt x="81" y="213"/>
                    <a:pt x="79" y="214"/>
                  </a:cubicBezTo>
                  <a:cubicBezTo>
                    <a:pt x="78" y="213"/>
                    <a:pt x="79" y="211"/>
                    <a:pt x="77" y="211"/>
                  </a:cubicBezTo>
                  <a:cubicBezTo>
                    <a:pt x="77" y="214"/>
                    <a:pt x="74" y="212"/>
                    <a:pt x="75" y="215"/>
                  </a:cubicBezTo>
                  <a:cubicBezTo>
                    <a:pt x="74" y="215"/>
                    <a:pt x="71" y="214"/>
                    <a:pt x="70" y="215"/>
                  </a:cubicBezTo>
                  <a:cubicBezTo>
                    <a:pt x="71" y="214"/>
                    <a:pt x="69" y="212"/>
                    <a:pt x="71" y="212"/>
                  </a:cubicBezTo>
                  <a:cubicBezTo>
                    <a:pt x="70" y="210"/>
                    <a:pt x="70" y="210"/>
                    <a:pt x="70" y="210"/>
                  </a:cubicBezTo>
                  <a:cubicBezTo>
                    <a:pt x="70" y="209"/>
                    <a:pt x="71" y="211"/>
                    <a:pt x="70" y="209"/>
                  </a:cubicBezTo>
                  <a:cubicBezTo>
                    <a:pt x="70" y="209"/>
                    <a:pt x="68" y="210"/>
                    <a:pt x="67" y="210"/>
                  </a:cubicBezTo>
                  <a:cubicBezTo>
                    <a:pt x="66" y="212"/>
                    <a:pt x="65" y="214"/>
                    <a:pt x="63" y="214"/>
                  </a:cubicBezTo>
                  <a:cubicBezTo>
                    <a:pt x="64" y="214"/>
                    <a:pt x="62" y="212"/>
                    <a:pt x="63" y="211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4"/>
                    <a:pt x="59" y="215"/>
                  </a:cubicBezTo>
                  <a:cubicBezTo>
                    <a:pt x="59" y="215"/>
                    <a:pt x="59" y="216"/>
                    <a:pt x="58" y="216"/>
                  </a:cubicBezTo>
                  <a:cubicBezTo>
                    <a:pt x="58" y="216"/>
                    <a:pt x="56" y="217"/>
                    <a:pt x="56" y="214"/>
                  </a:cubicBezTo>
                  <a:cubicBezTo>
                    <a:pt x="55" y="213"/>
                    <a:pt x="57" y="214"/>
                    <a:pt x="56" y="213"/>
                  </a:cubicBezTo>
                  <a:cubicBezTo>
                    <a:pt x="55" y="213"/>
                    <a:pt x="55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3" y="213"/>
                    <a:pt x="51" y="214"/>
                    <a:pt x="52" y="216"/>
                  </a:cubicBezTo>
                  <a:cubicBezTo>
                    <a:pt x="52" y="216"/>
                    <a:pt x="52" y="214"/>
                    <a:pt x="53" y="215"/>
                  </a:cubicBezTo>
                  <a:cubicBezTo>
                    <a:pt x="52" y="216"/>
                    <a:pt x="51" y="217"/>
                    <a:pt x="49" y="217"/>
                  </a:cubicBezTo>
                  <a:cubicBezTo>
                    <a:pt x="50" y="216"/>
                    <a:pt x="50" y="216"/>
                    <a:pt x="50" y="215"/>
                  </a:cubicBezTo>
                  <a:cubicBezTo>
                    <a:pt x="48" y="217"/>
                    <a:pt x="46" y="217"/>
                    <a:pt x="45" y="218"/>
                  </a:cubicBezTo>
                  <a:cubicBezTo>
                    <a:pt x="45" y="219"/>
                    <a:pt x="46" y="216"/>
                    <a:pt x="46" y="217"/>
                  </a:cubicBezTo>
                  <a:cubicBezTo>
                    <a:pt x="44" y="215"/>
                    <a:pt x="42" y="219"/>
                    <a:pt x="40" y="218"/>
                  </a:cubicBezTo>
                  <a:cubicBezTo>
                    <a:pt x="40" y="217"/>
                    <a:pt x="40" y="219"/>
                    <a:pt x="40" y="219"/>
                  </a:cubicBezTo>
                  <a:cubicBezTo>
                    <a:pt x="39" y="219"/>
                    <a:pt x="39" y="217"/>
                    <a:pt x="38" y="218"/>
                  </a:cubicBezTo>
                  <a:cubicBezTo>
                    <a:pt x="38" y="217"/>
                    <a:pt x="38" y="218"/>
                    <a:pt x="37" y="219"/>
                  </a:cubicBezTo>
                  <a:cubicBezTo>
                    <a:pt x="36" y="219"/>
                    <a:pt x="37" y="218"/>
                    <a:pt x="37" y="218"/>
                  </a:cubicBezTo>
                  <a:cubicBezTo>
                    <a:pt x="36" y="219"/>
                    <a:pt x="31" y="221"/>
                    <a:pt x="28" y="219"/>
                  </a:cubicBezTo>
                  <a:cubicBezTo>
                    <a:pt x="28" y="220"/>
                    <a:pt x="24" y="220"/>
                    <a:pt x="23" y="220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23" y="218"/>
                    <a:pt x="21" y="216"/>
                    <a:pt x="21" y="215"/>
                  </a:cubicBezTo>
                  <a:cubicBezTo>
                    <a:pt x="18" y="216"/>
                    <a:pt x="29" y="219"/>
                    <a:pt x="26" y="218"/>
                  </a:cubicBezTo>
                  <a:cubicBezTo>
                    <a:pt x="26" y="217"/>
                    <a:pt x="21" y="218"/>
                    <a:pt x="23" y="217"/>
                  </a:cubicBezTo>
                  <a:cubicBezTo>
                    <a:pt x="21" y="216"/>
                    <a:pt x="18" y="214"/>
                    <a:pt x="19" y="212"/>
                  </a:cubicBezTo>
                  <a:cubicBezTo>
                    <a:pt x="19" y="212"/>
                    <a:pt x="21" y="212"/>
                    <a:pt x="20" y="211"/>
                  </a:cubicBezTo>
                  <a:cubicBezTo>
                    <a:pt x="20" y="209"/>
                    <a:pt x="20" y="211"/>
                    <a:pt x="19" y="209"/>
                  </a:cubicBezTo>
                  <a:cubicBezTo>
                    <a:pt x="18" y="208"/>
                    <a:pt x="18" y="208"/>
                    <a:pt x="18" y="208"/>
                  </a:cubicBezTo>
                  <a:cubicBezTo>
                    <a:pt x="16" y="208"/>
                    <a:pt x="18" y="205"/>
                    <a:pt x="16" y="206"/>
                  </a:cubicBezTo>
                  <a:cubicBezTo>
                    <a:pt x="18" y="206"/>
                    <a:pt x="15" y="204"/>
                    <a:pt x="18" y="204"/>
                  </a:cubicBezTo>
                  <a:cubicBezTo>
                    <a:pt x="20" y="204"/>
                    <a:pt x="20" y="204"/>
                    <a:pt x="20" y="204"/>
                  </a:cubicBezTo>
                  <a:cubicBezTo>
                    <a:pt x="20" y="204"/>
                    <a:pt x="18" y="204"/>
                    <a:pt x="17" y="203"/>
                  </a:cubicBezTo>
                  <a:cubicBezTo>
                    <a:pt x="18" y="203"/>
                    <a:pt x="18" y="203"/>
                    <a:pt x="18" y="203"/>
                  </a:cubicBezTo>
                  <a:cubicBezTo>
                    <a:pt x="15" y="203"/>
                    <a:pt x="18" y="201"/>
                    <a:pt x="16" y="201"/>
                  </a:cubicBezTo>
                  <a:cubicBezTo>
                    <a:pt x="16" y="200"/>
                    <a:pt x="15" y="198"/>
                    <a:pt x="17" y="197"/>
                  </a:cubicBezTo>
                  <a:cubicBezTo>
                    <a:pt x="16" y="196"/>
                    <a:pt x="15" y="195"/>
                    <a:pt x="15" y="194"/>
                  </a:cubicBezTo>
                  <a:cubicBezTo>
                    <a:pt x="15" y="194"/>
                    <a:pt x="16" y="194"/>
                    <a:pt x="16" y="194"/>
                  </a:cubicBezTo>
                  <a:cubicBezTo>
                    <a:pt x="17" y="193"/>
                    <a:pt x="16" y="193"/>
                    <a:pt x="16" y="193"/>
                  </a:cubicBezTo>
                  <a:cubicBezTo>
                    <a:pt x="16" y="193"/>
                    <a:pt x="17" y="191"/>
                    <a:pt x="18" y="190"/>
                  </a:cubicBezTo>
                  <a:cubicBezTo>
                    <a:pt x="17" y="189"/>
                    <a:pt x="15" y="189"/>
                    <a:pt x="14" y="189"/>
                  </a:cubicBezTo>
                  <a:cubicBezTo>
                    <a:pt x="17" y="188"/>
                    <a:pt x="12" y="187"/>
                    <a:pt x="14" y="185"/>
                  </a:cubicBezTo>
                  <a:cubicBezTo>
                    <a:pt x="15" y="185"/>
                    <a:pt x="16" y="186"/>
                    <a:pt x="17" y="185"/>
                  </a:cubicBezTo>
                  <a:cubicBezTo>
                    <a:pt x="19" y="184"/>
                    <a:pt x="14" y="184"/>
                    <a:pt x="15" y="182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4" y="182"/>
                    <a:pt x="11" y="180"/>
                    <a:pt x="14" y="180"/>
                  </a:cubicBezTo>
                  <a:cubicBezTo>
                    <a:pt x="13" y="179"/>
                    <a:pt x="14" y="178"/>
                    <a:pt x="12" y="178"/>
                  </a:cubicBezTo>
                  <a:cubicBezTo>
                    <a:pt x="14" y="174"/>
                    <a:pt x="11" y="172"/>
                    <a:pt x="14" y="170"/>
                  </a:cubicBezTo>
                  <a:cubicBezTo>
                    <a:pt x="14" y="170"/>
                    <a:pt x="14" y="169"/>
                    <a:pt x="13" y="169"/>
                  </a:cubicBezTo>
                  <a:cubicBezTo>
                    <a:pt x="12" y="170"/>
                    <a:pt x="14" y="170"/>
                    <a:pt x="13" y="170"/>
                  </a:cubicBezTo>
                  <a:cubicBezTo>
                    <a:pt x="13" y="170"/>
                    <a:pt x="13" y="170"/>
                    <a:pt x="12" y="170"/>
                  </a:cubicBezTo>
                  <a:cubicBezTo>
                    <a:pt x="13" y="169"/>
                    <a:pt x="13" y="168"/>
                    <a:pt x="15" y="169"/>
                  </a:cubicBezTo>
                  <a:cubicBezTo>
                    <a:pt x="16" y="167"/>
                    <a:pt x="11" y="167"/>
                    <a:pt x="12" y="165"/>
                  </a:cubicBezTo>
                  <a:cubicBezTo>
                    <a:pt x="12" y="165"/>
                    <a:pt x="13" y="165"/>
                    <a:pt x="13" y="164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11" y="161"/>
                    <a:pt x="13" y="162"/>
                    <a:pt x="15" y="162"/>
                  </a:cubicBezTo>
                  <a:cubicBezTo>
                    <a:pt x="14" y="161"/>
                    <a:pt x="14" y="160"/>
                    <a:pt x="13" y="160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4" y="159"/>
                    <a:pt x="14" y="158"/>
                    <a:pt x="14" y="158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15" y="158"/>
                    <a:pt x="14" y="157"/>
                    <a:pt x="14" y="156"/>
                  </a:cubicBezTo>
                  <a:cubicBezTo>
                    <a:pt x="13" y="157"/>
                    <a:pt x="13" y="158"/>
                    <a:pt x="12" y="158"/>
                  </a:cubicBezTo>
                  <a:cubicBezTo>
                    <a:pt x="12" y="158"/>
                    <a:pt x="12" y="157"/>
                    <a:pt x="11" y="157"/>
                  </a:cubicBezTo>
                  <a:cubicBezTo>
                    <a:pt x="12" y="157"/>
                    <a:pt x="12" y="155"/>
                    <a:pt x="12" y="154"/>
                  </a:cubicBezTo>
                  <a:cubicBezTo>
                    <a:pt x="12" y="154"/>
                    <a:pt x="11" y="154"/>
                    <a:pt x="11" y="153"/>
                  </a:cubicBezTo>
                  <a:cubicBezTo>
                    <a:pt x="11" y="153"/>
                    <a:pt x="11" y="152"/>
                    <a:pt x="12" y="153"/>
                  </a:cubicBezTo>
                  <a:cubicBezTo>
                    <a:pt x="12" y="153"/>
                    <a:pt x="11" y="153"/>
                    <a:pt x="12" y="154"/>
                  </a:cubicBezTo>
                  <a:cubicBezTo>
                    <a:pt x="12" y="153"/>
                    <a:pt x="14" y="153"/>
                    <a:pt x="13" y="152"/>
                  </a:cubicBezTo>
                  <a:cubicBezTo>
                    <a:pt x="12" y="152"/>
                    <a:pt x="10" y="153"/>
                    <a:pt x="10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48"/>
                    <a:pt x="10" y="148"/>
                  </a:cubicBezTo>
                  <a:cubicBezTo>
                    <a:pt x="10" y="147"/>
                    <a:pt x="11" y="146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2" y="145"/>
                    <a:pt x="11" y="144"/>
                    <a:pt x="10" y="143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1" y="143"/>
                    <a:pt x="10" y="142"/>
                    <a:pt x="10" y="142"/>
                  </a:cubicBezTo>
                  <a:cubicBezTo>
                    <a:pt x="11" y="140"/>
                    <a:pt x="15" y="141"/>
                    <a:pt x="13" y="140"/>
                  </a:cubicBezTo>
                  <a:cubicBezTo>
                    <a:pt x="13" y="139"/>
                    <a:pt x="10" y="138"/>
                    <a:pt x="10" y="139"/>
                  </a:cubicBezTo>
                  <a:cubicBezTo>
                    <a:pt x="10" y="137"/>
                    <a:pt x="8" y="134"/>
                    <a:pt x="10" y="132"/>
                  </a:cubicBezTo>
                  <a:cubicBezTo>
                    <a:pt x="10" y="132"/>
                    <a:pt x="9" y="132"/>
                    <a:pt x="9" y="132"/>
                  </a:cubicBezTo>
                  <a:cubicBezTo>
                    <a:pt x="9" y="129"/>
                    <a:pt x="7" y="126"/>
                    <a:pt x="10" y="123"/>
                  </a:cubicBezTo>
                  <a:cubicBezTo>
                    <a:pt x="10" y="124"/>
                    <a:pt x="11" y="123"/>
                    <a:pt x="12" y="123"/>
                  </a:cubicBezTo>
                  <a:cubicBezTo>
                    <a:pt x="11" y="123"/>
                    <a:pt x="13" y="122"/>
                    <a:pt x="11" y="122"/>
                  </a:cubicBezTo>
                  <a:cubicBezTo>
                    <a:pt x="10" y="122"/>
                    <a:pt x="9" y="122"/>
                    <a:pt x="9" y="123"/>
                  </a:cubicBezTo>
                  <a:cubicBezTo>
                    <a:pt x="8" y="121"/>
                    <a:pt x="8" y="119"/>
                    <a:pt x="9" y="118"/>
                  </a:cubicBezTo>
                  <a:cubicBezTo>
                    <a:pt x="9" y="118"/>
                    <a:pt x="8" y="118"/>
                    <a:pt x="8" y="117"/>
                  </a:cubicBezTo>
                  <a:cubicBezTo>
                    <a:pt x="10" y="118"/>
                    <a:pt x="10" y="116"/>
                    <a:pt x="9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4"/>
                    <a:pt x="7" y="114"/>
                    <a:pt x="8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2"/>
                    <a:pt x="7" y="111"/>
                    <a:pt x="8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7"/>
                    <a:pt x="8" y="108"/>
                  </a:cubicBezTo>
                  <a:cubicBezTo>
                    <a:pt x="9" y="106"/>
                    <a:pt x="9" y="105"/>
                    <a:pt x="10" y="104"/>
                  </a:cubicBezTo>
                  <a:cubicBezTo>
                    <a:pt x="7" y="101"/>
                    <a:pt x="6" y="97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2"/>
                    <a:pt x="6" y="93"/>
                    <a:pt x="6" y="92"/>
                  </a:cubicBezTo>
                  <a:cubicBezTo>
                    <a:pt x="7" y="92"/>
                    <a:pt x="8" y="91"/>
                    <a:pt x="9" y="92"/>
                  </a:cubicBezTo>
                  <a:cubicBezTo>
                    <a:pt x="10" y="90"/>
                    <a:pt x="8" y="90"/>
                    <a:pt x="7" y="89"/>
                  </a:cubicBezTo>
                  <a:cubicBezTo>
                    <a:pt x="6" y="89"/>
                    <a:pt x="8" y="90"/>
                    <a:pt x="7" y="90"/>
                  </a:cubicBezTo>
                  <a:cubicBezTo>
                    <a:pt x="6" y="90"/>
                    <a:pt x="7" y="88"/>
                    <a:pt x="6" y="88"/>
                  </a:cubicBezTo>
                  <a:cubicBezTo>
                    <a:pt x="6" y="87"/>
                    <a:pt x="8" y="88"/>
                    <a:pt x="8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10" y="86"/>
                    <a:pt x="11" y="89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6"/>
                    <a:pt x="16" y="89"/>
                    <a:pt x="17" y="87"/>
                  </a:cubicBezTo>
                  <a:cubicBezTo>
                    <a:pt x="16" y="86"/>
                    <a:pt x="13" y="86"/>
                    <a:pt x="12" y="86"/>
                  </a:cubicBezTo>
                  <a:cubicBezTo>
                    <a:pt x="12" y="85"/>
                    <a:pt x="8" y="86"/>
                    <a:pt x="8" y="84"/>
                  </a:cubicBezTo>
                  <a:cubicBezTo>
                    <a:pt x="9" y="83"/>
                    <a:pt x="8" y="85"/>
                    <a:pt x="10" y="85"/>
                  </a:cubicBezTo>
                  <a:cubicBezTo>
                    <a:pt x="11" y="84"/>
                    <a:pt x="9" y="83"/>
                    <a:pt x="9" y="82"/>
                  </a:cubicBezTo>
                  <a:cubicBezTo>
                    <a:pt x="8" y="83"/>
                    <a:pt x="7" y="83"/>
                    <a:pt x="6" y="82"/>
                  </a:cubicBezTo>
                  <a:cubicBezTo>
                    <a:pt x="7" y="81"/>
                    <a:pt x="8" y="83"/>
                    <a:pt x="8" y="81"/>
                  </a:cubicBezTo>
                  <a:cubicBezTo>
                    <a:pt x="7" y="81"/>
                    <a:pt x="6" y="80"/>
                    <a:pt x="5" y="81"/>
                  </a:cubicBezTo>
                  <a:cubicBezTo>
                    <a:pt x="3" y="81"/>
                    <a:pt x="6" y="79"/>
                    <a:pt x="4" y="79"/>
                  </a:cubicBezTo>
                  <a:cubicBezTo>
                    <a:pt x="6" y="78"/>
                    <a:pt x="8" y="80"/>
                    <a:pt x="9" y="78"/>
                  </a:cubicBezTo>
                  <a:cubicBezTo>
                    <a:pt x="7" y="79"/>
                    <a:pt x="7" y="77"/>
                    <a:pt x="4" y="78"/>
                  </a:cubicBezTo>
                  <a:cubicBezTo>
                    <a:pt x="5" y="77"/>
                    <a:pt x="6" y="77"/>
                    <a:pt x="7" y="77"/>
                  </a:cubicBezTo>
                  <a:cubicBezTo>
                    <a:pt x="8" y="76"/>
                    <a:pt x="4" y="75"/>
                    <a:pt x="7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7" y="74"/>
                  </a:cubicBezTo>
                  <a:cubicBezTo>
                    <a:pt x="7" y="73"/>
                    <a:pt x="5" y="71"/>
                    <a:pt x="7" y="71"/>
                  </a:cubicBezTo>
                  <a:cubicBezTo>
                    <a:pt x="7" y="71"/>
                    <a:pt x="7" y="69"/>
                    <a:pt x="6" y="70"/>
                  </a:cubicBezTo>
                  <a:cubicBezTo>
                    <a:pt x="4" y="71"/>
                    <a:pt x="7" y="71"/>
                    <a:pt x="4" y="72"/>
                  </a:cubicBezTo>
                  <a:cubicBezTo>
                    <a:pt x="6" y="71"/>
                    <a:pt x="4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68"/>
                    <a:pt x="3" y="68"/>
                  </a:cubicBezTo>
                  <a:cubicBezTo>
                    <a:pt x="4" y="68"/>
                    <a:pt x="4" y="68"/>
                    <a:pt x="5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6"/>
                    <a:pt x="6" y="67"/>
                    <a:pt x="5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7" y="66"/>
                    <a:pt x="7" y="65"/>
                  </a:cubicBezTo>
                  <a:cubicBezTo>
                    <a:pt x="6" y="65"/>
                    <a:pt x="4" y="65"/>
                    <a:pt x="3" y="64"/>
                  </a:cubicBezTo>
                  <a:cubicBezTo>
                    <a:pt x="2" y="64"/>
                    <a:pt x="4" y="64"/>
                    <a:pt x="3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7" y="63"/>
                    <a:pt x="7" y="62"/>
                  </a:cubicBezTo>
                  <a:cubicBezTo>
                    <a:pt x="6" y="62"/>
                    <a:pt x="4" y="61"/>
                    <a:pt x="3" y="62"/>
                  </a:cubicBezTo>
                  <a:cubicBezTo>
                    <a:pt x="3" y="61"/>
                    <a:pt x="4" y="60"/>
                    <a:pt x="5" y="61"/>
                  </a:cubicBezTo>
                  <a:cubicBezTo>
                    <a:pt x="5" y="59"/>
                    <a:pt x="4" y="61"/>
                    <a:pt x="3" y="60"/>
                  </a:cubicBezTo>
                  <a:cubicBezTo>
                    <a:pt x="4" y="59"/>
                    <a:pt x="5" y="58"/>
                    <a:pt x="6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0" y="58"/>
                    <a:pt x="10" y="57"/>
                    <a:pt x="12" y="57"/>
                  </a:cubicBezTo>
                  <a:cubicBezTo>
                    <a:pt x="12" y="57"/>
                    <a:pt x="11" y="56"/>
                    <a:pt x="11" y="56"/>
                  </a:cubicBezTo>
                  <a:cubicBezTo>
                    <a:pt x="8" y="57"/>
                    <a:pt x="6" y="54"/>
                    <a:pt x="4" y="55"/>
                  </a:cubicBezTo>
                  <a:cubicBezTo>
                    <a:pt x="3" y="53"/>
                    <a:pt x="10" y="53"/>
                    <a:pt x="6" y="51"/>
                  </a:cubicBezTo>
                  <a:cubicBezTo>
                    <a:pt x="5" y="52"/>
                    <a:pt x="3" y="51"/>
                    <a:pt x="4" y="52"/>
                  </a:cubicBezTo>
                  <a:cubicBezTo>
                    <a:pt x="4" y="51"/>
                    <a:pt x="1" y="51"/>
                    <a:pt x="2" y="50"/>
                  </a:cubicBezTo>
                  <a:cubicBezTo>
                    <a:pt x="3" y="51"/>
                    <a:pt x="5" y="48"/>
                    <a:pt x="7" y="50"/>
                  </a:cubicBezTo>
                  <a:cubicBezTo>
                    <a:pt x="6" y="50"/>
                    <a:pt x="6" y="51"/>
                    <a:pt x="6" y="51"/>
                  </a:cubicBezTo>
                  <a:cubicBezTo>
                    <a:pt x="7" y="50"/>
                    <a:pt x="9" y="51"/>
                    <a:pt x="9" y="50"/>
                  </a:cubicBezTo>
                  <a:cubicBezTo>
                    <a:pt x="9" y="49"/>
                    <a:pt x="8" y="48"/>
                    <a:pt x="7" y="48"/>
                  </a:cubicBezTo>
                  <a:cubicBezTo>
                    <a:pt x="5" y="48"/>
                    <a:pt x="7" y="49"/>
                    <a:pt x="6" y="49"/>
                  </a:cubicBezTo>
                  <a:cubicBezTo>
                    <a:pt x="5" y="47"/>
                    <a:pt x="7" y="47"/>
                    <a:pt x="4" y="46"/>
                  </a:cubicBezTo>
                  <a:cubicBezTo>
                    <a:pt x="5" y="47"/>
                    <a:pt x="3" y="48"/>
                    <a:pt x="2" y="48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5"/>
                    <a:pt x="0" y="46"/>
                    <a:pt x="1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2" y="46"/>
                    <a:pt x="5" y="46"/>
                  </a:cubicBezTo>
                  <a:cubicBezTo>
                    <a:pt x="5" y="45"/>
                    <a:pt x="3" y="44"/>
                    <a:pt x="4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9" y="43"/>
                    <a:pt x="6" y="41"/>
                  </a:cubicBezTo>
                  <a:cubicBezTo>
                    <a:pt x="5" y="40"/>
                    <a:pt x="5" y="41"/>
                    <a:pt x="4" y="41"/>
                  </a:cubicBezTo>
                  <a:cubicBezTo>
                    <a:pt x="4" y="39"/>
                    <a:pt x="2" y="39"/>
                    <a:pt x="2" y="38"/>
                  </a:cubicBezTo>
                  <a:cubicBezTo>
                    <a:pt x="4" y="38"/>
                    <a:pt x="2" y="35"/>
                    <a:pt x="5" y="37"/>
                  </a:cubicBezTo>
                  <a:cubicBezTo>
                    <a:pt x="3" y="37"/>
                    <a:pt x="4" y="40"/>
                    <a:pt x="6" y="41"/>
                  </a:cubicBezTo>
                  <a:cubicBezTo>
                    <a:pt x="8" y="40"/>
                    <a:pt x="6" y="42"/>
                    <a:pt x="8" y="42"/>
                  </a:cubicBezTo>
                  <a:cubicBezTo>
                    <a:pt x="8" y="41"/>
                    <a:pt x="11" y="41"/>
                    <a:pt x="12" y="40"/>
                  </a:cubicBezTo>
                  <a:cubicBezTo>
                    <a:pt x="12" y="40"/>
                    <a:pt x="12" y="39"/>
                    <a:pt x="11" y="39"/>
                  </a:cubicBezTo>
                  <a:cubicBezTo>
                    <a:pt x="10" y="39"/>
                    <a:pt x="10" y="40"/>
                    <a:pt x="8" y="40"/>
                  </a:cubicBezTo>
                  <a:cubicBezTo>
                    <a:pt x="9" y="38"/>
                    <a:pt x="8" y="37"/>
                    <a:pt x="6" y="36"/>
                  </a:cubicBezTo>
                  <a:cubicBezTo>
                    <a:pt x="7" y="35"/>
                    <a:pt x="8" y="35"/>
                    <a:pt x="8" y="36"/>
                  </a:cubicBezTo>
                  <a:cubicBezTo>
                    <a:pt x="8" y="34"/>
                    <a:pt x="8" y="32"/>
                    <a:pt x="8" y="30"/>
                  </a:cubicBezTo>
                  <a:cubicBezTo>
                    <a:pt x="6" y="31"/>
                    <a:pt x="7" y="28"/>
                    <a:pt x="5" y="29"/>
                  </a:cubicBezTo>
                  <a:cubicBezTo>
                    <a:pt x="5" y="30"/>
                    <a:pt x="3" y="31"/>
                    <a:pt x="2" y="30"/>
                  </a:cubicBezTo>
                  <a:cubicBezTo>
                    <a:pt x="2" y="30"/>
                    <a:pt x="3" y="30"/>
                    <a:pt x="4" y="30"/>
                  </a:cubicBezTo>
                  <a:cubicBezTo>
                    <a:pt x="2" y="29"/>
                    <a:pt x="6" y="28"/>
                    <a:pt x="3" y="28"/>
                  </a:cubicBezTo>
                  <a:cubicBezTo>
                    <a:pt x="4" y="30"/>
                    <a:pt x="7" y="28"/>
                    <a:pt x="9" y="28"/>
                  </a:cubicBezTo>
                  <a:cubicBezTo>
                    <a:pt x="7" y="27"/>
                    <a:pt x="10" y="28"/>
                    <a:pt x="10" y="27"/>
                  </a:cubicBezTo>
                  <a:cubicBezTo>
                    <a:pt x="9" y="25"/>
                    <a:pt x="8" y="24"/>
                    <a:pt x="7" y="22"/>
                  </a:cubicBezTo>
                  <a:cubicBezTo>
                    <a:pt x="9" y="20"/>
                    <a:pt x="7" y="18"/>
                    <a:pt x="7" y="16"/>
                  </a:cubicBezTo>
                  <a:cubicBezTo>
                    <a:pt x="8" y="15"/>
                    <a:pt x="10" y="16"/>
                    <a:pt x="10" y="15"/>
                  </a:cubicBezTo>
                  <a:cubicBezTo>
                    <a:pt x="10" y="13"/>
                    <a:pt x="8" y="16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11" y="11"/>
                    <a:pt x="7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9"/>
                    <a:pt x="11" y="8"/>
                    <a:pt x="11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6"/>
                    <a:pt x="9" y="5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2"/>
                    <a:pt x="11" y="3"/>
                  </a:cubicBezTo>
                  <a:cubicBezTo>
                    <a:pt x="9" y="3"/>
                    <a:pt x="10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3" y="5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4" y="6"/>
                    <a:pt x="14" y="7"/>
                    <a:pt x="13" y="7"/>
                  </a:cubicBezTo>
                  <a:cubicBezTo>
                    <a:pt x="15" y="7"/>
                    <a:pt x="16" y="8"/>
                    <a:pt x="15" y="9"/>
                  </a:cubicBezTo>
                  <a:cubicBezTo>
                    <a:pt x="13" y="10"/>
                    <a:pt x="17" y="12"/>
                    <a:pt x="16" y="13"/>
                  </a:cubicBezTo>
                  <a:cubicBezTo>
                    <a:pt x="15" y="13"/>
                    <a:pt x="13" y="12"/>
                    <a:pt x="12" y="11"/>
                  </a:cubicBezTo>
                  <a:cubicBezTo>
                    <a:pt x="11" y="12"/>
                    <a:pt x="12" y="12"/>
                    <a:pt x="12" y="13"/>
                  </a:cubicBezTo>
                  <a:cubicBezTo>
                    <a:pt x="13" y="14"/>
                    <a:pt x="15" y="14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7" y="16"/>
                    <a:pt x="17" y="18"/>
                  </a:cubicBezTo>
                  <a:cubicBezTo>
                    <a:pt x="17" y="20"/>
                    <a:pt x="17" y="23"/>
                    <a:pt x="17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6"/>
                    <a:pt x="17" y="29"/>
                    <a:pt x="18" y="30"/>
                  </a:cubicBezTo>
                  <a:cubicBezTo>
                    <a:pt x="17" y="33"/>
                    <a:pt x="20" y="35"/>
                    <a:pt x="18" y="37"/>
                  </a:cubicBezTo>
                  <a:cubicBezTo>
                    <a:pt x="19" y="41"/>
                    <a:pt x="20" y="45"/>
                    <a:pt x="20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50"/>
                    <a:pt x="17" y="49"/>
                    <a:pt x="17" y="50"/>
                  </a:cubicBezTo>
                  <a:cubicBezTo>
                    <a:pt x="19" y="49"/>
                    <a:pt x="19" y="51"/>
                    <a:pt x="21" y="52"/>
                  </a:cubicBezTo>
                  <a:cubicBezTo>
                    <a:pt x="19" y="54"/>
                    <a:pt x="21" y="56"/>
                    <a:pt x="22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4" y="60"/>
                    <a:pt x="22" y="62"/>
                    <a:pt x="22" y="64"/>
                  </a:cubicBezTo>
                  <a:cubicBezTo>
                    <a:pt x="21" y="65"/>
                    <a:pt x="20" y="65"/>
                    <a:pt x="20" y="66"/>
                  </a:cubicBezTo>
                  <a:cubicBezTo>
                    <a:pt x="22" y="67"/>
                    <a:pt x="22" y="68"/>
                    <a:pt x="24" y="69"/>
                  </a:cubicBezTo>
                  <a:cubicBezTo>
                    <a:pt x="24" y="71"/>
                    <a:pt x="23" y="73"/>
                    <a:pt x="22" y="74"/>
                  </a:cubicBezTo>
                  <a:cubicBezTo>
                    <a:pt x="26" y="79"/>
                    <a:pt x="24" y="84"/>
                    <a:pt x="26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8" y="95"/>
                    <a:pt x="25" y="101"/>
                    <a:pt x="27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6"/>
                    <a:pt x="25" y="108"/>
                    <a:pt x="27" y="108"/>
                  </a:cubicBezTo>
                  <a:cubicBezTo>
                    <a:pt x="26" y="109"/>
                    <a:pt x="28" y="111"/>
                    <a:pt x="26" y="112"/>
                  </a:cubicBezTo>
                  <a:cubicBezTo>
                    <a:pt x="25" y="113"/>
                    <a:pt x="27" y="114"/>
                    <a:pt x="27" y="115"/>
                  </a:cubicBezTo>
                  <a:cubicBezTo>
                    <a:pt x="26" y="118"/>
                    <a:pt x="27" y="119"/>
                    <a:pt x="27" y="121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7" y="120"/>
                    <a:pt x="26" y="120"/>
                    <a:pt x="26" y="121"/>
                  </a:cubicBezTo>
                  <a:cubicBezTo>
                    <a:pt x="26" y="122"/>
                    <a:pt x="25" y="124"/>
                    <a:pt x="28" y="123"/>
                  </a:cubicBezTo>
                  <a:cubicBezTo>
                    <a:pt x="26" y="126"/>
                    <a:pt x="30" y="130"/>
                    <a:pt x="27" y="132"/>
                  </a:cubicBezTo>
                  <a:cubicBezTo>
                    <a:pt x="28" y="132"/>
                    <a:pt x="28" y="133"/>
                    <a:pt x="29" y="133"/>
                  </a:cubicBezTo>
                  <a:cubicBezTo>
                    <a:pt x="29" y="135"/>
                    <a:pt x="27" y="138"/>
                    <a:pt x="29" y="140"/>
                  </a:cubicBezTo>
                  <a:cubicBezTo>
                    <a:pt x="28" y="140"/>
                    <a:pt x="27" y="139"/>
                    <a:pt x="27" y="140"/>
                  </a:cubicBezTo>
                  <a:cubicBezTo>
                    <a:pt x="28" y="141"/>
                    <a:pt x="28" y="140"/>
                    <a:pt x="29" y="141"/>
                  </a:cubicBezTo>
                  <a:cubicBezTo>
                    <a:pt x="30" y="145"/>
                    <a:pt x="27" y="149"/>
                    <a:pt x="28" y="152"/>
                  </a:cubicBezTo>
                  <a:cubicBezTo>
                    <a:pt x="30" y="158"/>
                    <a:pt x="30" y="165"/>
                    <a:pt x="31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3" y="175"/>
                    <a:pt x="28" y="176"/>
                    <a:pt x="32" y="177"/>
                  </a:cubicBezTo>
                  <a:cubicBezTo>
                    <a:pt x="31" y="178"/>
                    <a:pt x="31" y="179"/>
                    <a:pt x="30" y="179"/>
                  </a:cubicBezTo>
                  <a:cubicBezTo>
                    <a:pt x="32" y="180"/>
                    <a:pt x="29" y="183"/>
                    <a:pt x="32" y="185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7"/>
                    <a:pt x="32" y="188"/>
                    <a:pt x="32" y="191"/>
                  </a:cubicBezTo>
                  <a:cubicBezTo>
                    <a:pt x="31" y="191"/>
                    <a:pt x="31" y="191"/>
                    <a:pt x="30" y="191"/>
                  </a:cubicBezTo>
                  <a:cubicBezTo>
                    <a:pt x="29" y="192"/>
                    <a:pt x="33" y="193"/>
                    <a:pt x="31" y="194"/>
                  </a:cubicBezTo>
                  <a:cubicBezTo>
                    <a:pt x="31" y="194"/>
                    <a:pt x="32" y="194"/>
                    <a:pt x="32" y="193"/>
                  </a:cubicBezTo>
                  <a:cubicBezTo>
                    <a:pt x="29" y="199"/>
                    <a:pt x="39" y="208"/>
                    <a:pt x="30" y="207"/>
                  </a:cubicBezTo>
                  <a:cubicBezTo>
                    <a:pt x="31" y="206"/>
                    <a:pt x="30" y="207"/>
                    <a:pt x="31" y="205"/>
                  </a:cubicBezTo>
                  <a:cubicBezTo>
                    <a:pt x="30" y="206"/>
                    <a:pt x="31" y="204"/>
                    <a:pt x="31" y="205"/>
                  </a:cubicBezTo>
                  <a:cubicBezTo>
                    <a:pt x="31" y="204"/>
                    <a:pt x="31" y="208"/>
                    <a:pt x="32" y="207"/>
                  </a:cubicBezTo>
                  <a:cubicBezTo>
                    <a:pt x="32" y="205"/>
                    <a:pt x="32" y="206"/>
                    <a:pt x="32" y="205"/>
                  </a:cubicBezTo>
                  <a:cubicBezTo>
                    <a:pt x="34" y="206"/>
                    <a:pt x="34" y="207"/>
                    <a:pt x="36" y="206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8" y="203"/>
                    <a:pt x="41" y="204"/>
                    <a:pt x="43" y="201"/>
                  </a:cubicBezTo>
                  <a:cubicBezTo>
                    <a:pt x="58" y="200"/>
                    <a:pt x="69" y="199"/>
                    <a:pt x="80" y="198"/>
                  </a:cubicBezTo>
                  <a:cubicBezTo>
                    <a:pt x="95" y="198"/>
                    <a:pt x="107" y="199"/>
                    <a:pt x="118" y="200"/>
                  </a:cubicBezTo>
                  <a:cubicBezTo>
                    <a:pt x="120" y="203"/>
                    <a:pt x="121" y="203"/>
                    <a:pt x="123" y="202"/>
                  </a:cubicBezTo>
                  <a:cubicBezTo>
                    <a:pt x="123" y="202"/>
                    <a:pt x="123" y="202"/>
                    <a:pt x="123" y="203"/>
                  </a:cubicBezTo>
                  <a:cubicBezTo>
                    <a:pt x="123" y="201"/>
                    <a:pt x="123" y="203"/>
                    <a:pt x="124" y="200"/>
                  </a:cubicBezTo>
                  <a:cubicBezTo>
                    <a:pt x="130" y="200"/>
                    <a:pt x="135" y="199"/>
                    <a:pt x="140" y="199"/>
                  </a:cubicBezTo>
                  <a:cubicBezTo>
                    <a:pt x="139" y="199"/>
                    <a:pt x="139" y="201"/>
                    <a:pt x="140" y="200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141" y="199"/>
                    <a:pt x="142" y="198"/>
                    <a:pt x="141" y="198"/>
                  </a:cubicBezTo>
                  <a:cubicBezTo>
                    <a:pt x="155" y="196"/>
                    <a:pt x="165" y="201"/>
                    <a:pt x="175" y="199"/>
                  </a:cubicBezTo>
                  <a:cubicBezTo>
                    <a:pt x="177" y="200"/>
                    <a:pt x="183" y="198"/>
                    <a:pt x="185" y="197"/>
                  </a:cubicBezTo>
                  <a:cubicBezTo>
                    <a:pt x="194" y="199"/>
                    <a:pt x="203" y="201"/>
                    <a:pt x="212" y="198"/>
                  </a:cubicBezTo>
                  <a:cubicBezTo>
                    <a:pt x="212" y="198"/>
                    <a:pt x="211" y="204"/>
                    <a:pt x="207" y="205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37"/>
            <p:cNvSpPr/>
            <p:nvPr/>
          </p:nvSpPr>
          <p:spPr>
            <a:xfrm>
              <a:off x="9548321" y="6340599"/>
              <a:ext cx="2745" cy="68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37"/>
            <p:cNvSpPr/>
            <p:nvPr/>
          </p:nvSpPr>
          <p:spPr>
            <a:xfrm>
              <a:off x="9539400" y="6371478"/>
              <a:ext cx="2059" cy="137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37"/>
            <p:cNvSpPr/>
            <p:nvPr/>
          </p:nvSpPr>
          <p:spPr>
            <a:xfrm>
              <a:off x="9539400" y="6377654"/>
              <a:ext cx="2059" cy="2059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1" y="2"/>
                    <a:pt x="0" y="1"/>
                    <a:pt x="0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37"/>
            <p:cNvSpPr/>
            <p:nvPr/>
          </p:nvSpPr>
          <p:spPr>
            <a:xfrm>
              <a:off x="9535969" y="6387261"/>
              <a:ext cx="1372" cy="1372"/>
            </a:xfrm>
            <a:prstGeom prst="rect">
              <a:avLst/>
            </a:pr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37"/>
            <p:cNvSpPr/>
            <p:nvPr/>
          </p:nvSpPr>
          <p:spPr>
            <a:xfrm>
              <a:off x="9538714" y="6387261"/>
              <a:ext cx="2059" cy="274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37"/>
            <p:cNvSpPr/>
            <p:nvPr/>
          </p:nvSpPr>
          <p:spPr>
            <a:xfrm>
              <a:off x="9535969" y="6404416"/>
              <a:ext cx="3431" cy="686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2" y="0"/>
                    <a:pt x="3" y="1"/>
                    <a:pt x="2" y="1"/>
                  </a:cubicBezTo>
                  <a:cubicBezTo>
                    <a:pt x="2" y="1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37"/>
            <p:cNvSpPr/>
            <p:nvPr/>
          </p:nvSpPr>
          <p:spPr>
            <a:xfrm>
              <a:off x="9539400" y="6411278"/>
              <a:ext cx="1372" cy="68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37"/>
            <p:cNvSpPr/>
            <p:nvPr/>
          </p:nvSpPr>
          <p:spPr>
            <a:xfrm>
              <a:off x="9549693" y="6546462"/>
              <a:ext cx="1372" cy="1372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37"/>
            <p:cNvSpPr/>
            <p:nvPr/>
          </p:nvSpPr>
          <p:spPr>
            <a:xfrm>
              <a:off x="9590180" y="6585576"/>
              <a:ext cx="686" cy="274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37"/>
            <p:cNvSpPr/>
            <p:nvPr/>
          </p:nvSpPr>
          <p:spPr>
            <a:xfrm>
              <a:off x="9621059" y="6579400"/>
              <a:ext cx="0" cy="2059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37"/>
            <p:cNvSpPr/>
            <p:nvPr/>
          </p:nvSpPr>
          <p:spPr>
            <a:xfrm>
              <a:off x="7815641" y="6333737"/>
              <a:ext cx="2745" cy="2059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1"/>
                  </a:moveTo>
                  <a:cubicBezTo>
                    <a:pt x="1" y="0"/>
                    <a:pt x="2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37"/>
            <p:cNvSpPr/>
            <p:nvPr/>
          </p:nvSpPr>
          <p:spPr>
            <a:xfrm>
              <a:off x="7610465" y="6337854"/>
              <a:ext cx="225763" cy="252525"/>
            </a:xfrm>
            <a:custGeom>
              <a:avLst/>
              <a:gdLst/>
              <a:ahLst/>
              <a:cxnLst/>
              <a:rect l="l" t="t" r="r" b="b"/>
              <a:pathLst>
                <a:path w="201" h="225" extrusionOk="0">
                  <a:moveTo>
                    <a:pt x="5" y="219"/>
                  </a:moveTo>
                  <a:cubicBezTo>
                    <a:pt x="10" y="224"/>
                    <a:pt x="16" y="218"/>
                    <a:pt x="22" y="222"/>
                  </a:cubicBezTo>
                  <a:cubicBezTo>
                    <a:pt x="22" y="222"/>
                    <a:pt x="22" y="219"/>
                    <a:pt x="23" y="220"/>
                  </a:cubicBezTo>
                  <a:cubicBezTo>
                    <a:pt x="28" y="224"/>
                    <a:pt x="36" y="222"/>
                    <a:pt x="42" y="219"/>
                  </a:cubicBezTo>
                  <a:cubicBezTo>
                    <a:pt x="42" y="219"/>
                    <a:pt x="42" y="219"/>
                    <a:pt x="42" y="219"/>
                  </a:cubicBezTo>
                  <a:cubicBezTo>
                    <a:pt x="43" y="218"/>
                    <a:pt x="44" y="221"/>
                    <a:pt x="45" y="220"/>
                  </a:cubicBezTo>
                  <a:cubicBezTo>
                    <a:pt x="45" y="220"/>
                    <a:pt x="45" y="220"/>
                    <a:pt x="45" y="219"/>
                  </a:cubicBezTo>
                  <a:cubicBezTo>
                    <a:pt x="46" y="220"/>
                    <a:pt x="48" y="220"/>
                    <a:pt x="48" y="221"/>
                  </a:cubicBezTo>
                  <a:cubicBezTo>
                    <a:pt x="49" y="220"/>
                    <a:pt x="48" y="219"/>
                    <a:pt x="49" y="218"/>
                  </a:cubicBezTo>
                  <a:cubicBezTo>
                    <a:pt x="50" y="220"/>
                    <a:pt x="50" y="220"/>
                    <a:pt x="50" y="220"/>
                  </a:cubicBezTo>
                  <a:cubicBezTo>
                    <a:pt x="52" y="224"/>
                    <a:pt x="55" y="219"/>
                    <a:pt x="57" y="221"/>
                  </a:cubicBezTo>
                  <a:cubicBezTo>
                    <a:pt x="57" y="221"/>
                    <a:pt x="57" y="220"/>
                    <a:pt x="57" y="220"/>
                  </a:cubicBezTo>
                  <a:cubicBezTo>
                    <a:pt x="62" y="222"/>
                    <a:pt x="67" y="221"/>
                    <a:pt x="72" y="222"/>
                  </a:cubicBezTo>
                  <a:cubicBezTo>
                    <a:pt x="72" y="221"/>
                    <a:pt x="71" y="220"/>
                    <a:pt x="72" y="219"/>
                  </a:cubicBezTo>
                  <a:cubicBezTo>
                    <a:pt x="72" y="221"/>
                    <a:pt x="74" y="221"/>
                    <a:pt x="75" y="222"/>
                  </a:cubicBezTo>
                  <a:cubicBezTo>
                    <a:pt x="75" y="220"/>
                    <a:pt x="77" y="223"/>
                    <a:pt x="79" y="223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79" y="224"/>
                    <a:pt x="80" y="221"/>
                    <a:pt x="81" y="223"/>
                  </a:cubicBezTo>
                  <a:cubicBezTo>
                    <a:pt x="82" y="222"/>
                    <a:pt x="82" y="222"/>
                    <a:pt x="82" y="222"/>
                  </a:cubicBezTo>
                  <a:cubicBezTo>
                    <a:pt x="82" y="225"/>
                    <a:pt x="83" y="221"/>
                    <a:pt x="84" y="222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5" y="223"/>
                    <a:pt x="85" y="222"/>
                    <a:pt x="86" y="222"/>
                  </a:cubicBezTo>
                  <a:cubicBezTo>
                    <a:pt x="86" y="222"/>
                    <a:pt x="86" y="222"/>
                    <a:pt x="86" y="222"/>
                  </a:cubicBezTo>
                  <a:cubicBezTo>
                    <a:pt x="88" y="223"/>
                    <a:pt x="90" y="221"/>
                    <a:pt x="89" y="223"/>
                  </a:cubicBezTo>
                  <a:cubicBezTo>
                    <a:pt x="90" y="222"/>
                    <a:pt x="88" y="223"/>
                    <a:pt x="89" y="220"/>
                  </a:cubicBezTo>
                  <a:cubicBezTo>
                    <a:pt x="95" y="222"/>
                    <a:pt x="102" y="221"/>
                    <a:pt x="108" y="221"/>
                  </a:cubicBezTo>
                  <a:cubicBezTo>
                    <a:pt x="108" y="220"/>
                    <a:pt x="109" y="219"/>
                    <a:pt x="109" y="219"/>
                  </a:cubicBezTo>
                  <a:cubicBezTo>
                    <a:pt x="110" y="219"/>
                    <a:pt x="111" y="219"/>
                    <a:pt x="112" y="219"/>
                  </a:cubicBezTo>
                  <a:cubicBezTo>
                    <a:pt x="112" y="219"/>
                    <a:pt x="112" y="218"/>
                    <a:pt x="113" y="218"/>
                  </a:cubicBezTo>
                  <a:cubicBezTo>
                    <a:pt x="114" y="217"/>
                    <a:pt x="114" y="220"/>
                    <a:pt x="115" y="219"/>
                  </a:cubicBezTo>
                  <a:cubicBezTo>
                    <a:pt x="115" y="219"/>
                    <a:pt x="114" y="218"/>
                    <a:pt x="115" y="217"/>
                  </a:cubicBezTo>
                  <a:cubicBezTo>
                    <a:pt x="116" y="219"/>
                    <a:pt x="117" y="218"/>
                    <a:pt x="119" y="219"/>
                  </a:cubicBezTo>
                  <a:cubicBezTo>
                    <a:pt x="118" y="218"/>
                    <a:pt x="118" y="218"/>
                    <a:pt x="118" y="217"/>
                  </a:cubicBezTo>
                  <a:cubicBezTo>
                    <a:pt x="120" y="219"/>
                    <a:pt x="120" y="217"/>
                    <a:pt x="122" y="218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3" y="215"/>
                    <a:pt x="122" y="219"/>
                    <a:pt x="124" y="218"/>
                  </a:cubicBezTo>
                  <a:cubicBezTo>
                    <a:pt x="123" y="218"/>
                    <a:pt x="123" y="217"/>
                    <a:pt x="123" y="217"/>
                  </a:cubicBezTo>
                  <a:cubicBezTo>
                    <a:pt x="125" y="219"/>
                    <a:pt x="128" y="218"/>
                    <a:pt x="129" y="218"/>
                  </a:cubicBezTo>
                  <a:cubicBezTo>
                    <a:pt x="129" y="218"/>
                    <a:pt x="129" y="218"/>
                    <a:pt x="129" y="218"/>
                  </a:cubicBezTo>
                  <a:cubicBezTo>
                    <a:pt x="130" y="218"/>
                    <a:pt x="132" y="217"/>
                    <a:pt x="134" y="218"/>
                  </a:cubicBezTo>
                  <a:cubicBezTo>
                    <a:pt x="135" y="218"/>
                    <a:pt x="134" y="215"/>
                    <a:pt x="136" y="216"/>
                  </a:cubicBezTo>
                  <a:cubicBezTo>
                    <a:pt x="136" y="218"/>
                    <a:pt x="139" y="217"/>
                    <a:pt x="138" y="219"/>
                  </a:cubicBezTo>
                  <a:cubicBezTo>
                    <a:pt x="139" y="219"/>
                    <a:pt x="142" y="218"/>
                    <a:pt x="143" y="219"/>
                  </a:cubicBezTo>
                  <a:cubicBezTo>
                    <a:pt x="142" y="218"/>
                    <a:pt x="144" y="216"/>
                    <a:pt x="142" y="215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3" y="213"/>
                    <a:pt x="142" y="214"/>
                    <a:pt x="142" y="213"/>
                  </a:cubicBezTo>
                  <a:cubicBezTo>
                    <a:pt x="143" y="213"/>
                    <a:pt x="145" y="214"/>
                    <a:pt x="146" y="214"/>
                  </a:cubicBezTo>
                  <a:cubicBezTo>
                    <a:pt x="147" y="215"/>
                    <a:pt x="148" y="218"/>
                    <a:pt x="150" y="218"/>
                  </a:cubicBezTo>
                  <a:cubicBezTo>
                    <a:pt x="149" y="217"/>
                    <a:pt x="150" y="215"/>
                    <a:pt x="150" y="215"/>
                  </a:cubicBezTo>
                  <a:cubicBezTo>
                    <a:pt x="153" y="219"/>
                    <a:pt x="153" y="219"/>
                    <a:pt x="153" y="219"/>
                  </a:cubicBezTo>
                  <a:cubicBezTo>
                    <a:pt x="154" y="219"/>
                    <a:pt x="153" y="217"/>
                    <a:pt x="154" y="218"/>
                  </a:cubicBezTo>
                  <a:cubicBezTo>
                    <a:pt x="154" y="218"/>
                    <a:pt x="154" y="219"/>
                    <a:pt x="155" y="219"/>
                  </a:cubicBezTo>
                  <a:cubicBezTo>
                    <a:pt x="155" y="219"/>
                    <a:pt x="157" y="219"/>
                    <a:pt x="157" y="217"/>
                  </a:cubicBezTo>
                  <a:cubicBezTo>
                    <a:pt x="158" y="216"/>
                    <a:pt x="156" y="217"/>
                    <a:pt x="157" y="216"/>
                  </a:cubicBezTo>
                  <a:cubicBezTo>
                    <a:pt x="158" y="216"/>
                    <a:pt x="158" y="217"/>
                    <a:pt x="159" y="216"/>
                  </a:cubicBezTo>
                  <a:cubicBezTo>
                    <a:pt x="159" y="216"/>
                    <a:pt x="159" y="216"/>
                    <a:pt x="159" y="216"/>
                  </a:cubicBezTo>
                  <a:cubicBezTo>
                    <a:pt x="160" y="216"/>
                    <a:pt x="162" y="217"/>
                    <a:pt x="161" y="218"/>
                  </a:cubicBezTo>
                  <a:cubicBezTo>
                    <a:pt x="161" y="218"/>
                    <a:pt x="161" y="217"/>
                    <a:pt x="160" y="218"/>
                  </a:cubicBezTo>
                  <a:cubicBezTo>
                    <a:pt x="161" y="219"/>
                    <a:pt x="163" y="219"/>
                    <a:pt x="164" y="219"/>
                  </a:cubicBezTo>
                  <a:cubicBezTo>
                    <a:pt x="163" y="219"/>
                    <a:pt x="163" y="218"/>
                    <a:pt x="163" y="217"/>
                  </a:cubicBezTo>
                  <a:cubicBezTo>
                    <a:pt x="165" y="219"/>
                    <a:pt x="167" y="219"/>
                    <a:pt x="168" y="220"/>
                  </a:cubicBezTo>
                  <a:cubicBezTo>
                    <a:pt x="168" y="221"/>
                    <a:pt x="167" y="218"/>
                    <a:pt x="167" y="219"/>
                  </a:cubicBezTo>
                  <a:cubicBezTo>
                    <a:pt x="169" y="217"/>
                    <a:pt x="171" y="221"/>
                    <a:pt x="173" y="219"/>
                  </a:cubicBezTo>
                  <a:cubicBezTo>
                    <a:pt x="173" y="219"/>
                    <a:pt x="173" y="221"/>
                    <a:pt x="173" y="220"/>
                  </a:cubicBezTo>
                  <a:cubicBezTo>
                    <a:pt x="174" y="220"/>
                    <a:pt x="174" y="219"/>
                    <a:pt x="175" y="219"/>
                  </a:cubicBezTo>
                  <a:cubicBezTo>
                    <a:pt x="175" y="219"/>
                    <a:pt x="176" y="220"/>
                    <a:pt x="176" y="220"/>
                  </a:cubicBezTo>
                  <a:cubicBezTo>
                    <a:pt x="177" y="221"/>
                    <a:pt x="177" y="220"/>
                    <a:pt x="176" y="220"/>
                  </a:cubicBezTo>
                  <a:cubicBezTo>
                    <a:pt x="177" y="221"/>
                    <a:pt x="182" y="222"/>
                    <a:pt x="186" y="220"/>
                  </a:cubicBezTo>
                  <a:cubicBezTo>
                    <a:pt x="186" y="221"/>
                    <a:pt x="189" y="221"/>
                    <a:pt x="190" y="220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90" y="218"/>
                    <a:pt x="192" y="217"/>
                    <a:pt x="191" y="216"/>
                  </a:cubicBezTo>
                  <a:cubicBezTo>
                    <a:pt x="195" y="216"/>
                    <a:pt x="184" y="220"/>
                    <a:pt x="187" y="219"/>
                  </a:cubicBezTo>
                  <a:cubicBezTo>
                    <a:pt x="187" y="218"/>
                    <a:pt x="192" y="219"/>
                    <a:pt x="190" y="217"/>
                  </a:cubicBezTo>
                  <a:cubicBezTo>
                    <a:pt x="192" y="216"/>
                    <a:pt x="195" y="214"/>
                    <a:pt x="194" y="212"/>
                  </a:cubicBezTo>
                  <a:cubicBezTo>
                    <a:pt x="194" y="213"/>
                    <a:pt x="192" y="213"/>
                    <a:pt x="192" y="211"/>
                  </a:cubicBezTo>
                  <a:cubicBezTo>
                    <a:pt x="193" y="209"/>
                    <a:pt x="193" y="211"/>
                    <a:pt x="194" y="209"/>
                  </a:cubicBezTo>
                  <a:cubicBezTo>
                    <a:pt x="194" y="208"/>
                    <a:pt x="194" y="208"/>
                    <a:pt x="194" y="208"/>
                  </a:cubicBezTo>
                  <a:cubicBezTo>
                    <a:pt x="196" y="208"/>
                    <a:pt x="194" y="206"/>
                    <a:pt x="196" y="206"/>
                  </a:cubicBezTo>
                  <a:cubicBezTo>
                    <a:pt x="195" y="206"/>
                    <a:pt x="197" y="204"/>
                    <a:pt x="194" y="204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193" y="204"/>
                    <a:pt x="194" y="204"/>
                    <a:pt x="195" y="203"/>
                  </a:cubicBezTo>
                  <a:cubicBezTo>
                    <a:pt x="194" y="203"/>
                    <a:pt x="194" y="203"/>
                    <a:pt x="194" y="203"/>
                  </a:cubicBezTo>
                  <a:cubicBezTo>
                    <a:pt x="197" y="203"/>
                    <a:pt x="194" y="201"/>
                    <a:pt x="196" y="201"/>
                  </a:cubicBezTo>
                  <a:cubicBezTo>
                    <a:pt x="195" y="200"/>
                    <a:pt x="196" y="198"/>
                    <a:pt x="195" y="197"/>
                  </a:cubicBezTo>
                  <a:cubicBezTo>
                    <a:pt x="196" y="196"/>
                    <a:pt x="197" y="195"/>
                    <a:pt x="196" y="194"/>
                  </a:cubicBezTo>
                  <a:cubicBezTo>
                    <a:pt x="196" y="194"/>
                    <a:pt x="196" y="194"/>
                    <a:pt x="195" y="194"/>
                  </a:cubicBezTo>
                  <a:cubicBezTo>
                    <a:pt x="194" y="193"/>
                    <a:pt x="195" y="193"/>
                    <a:pt x="196" y="193"/>
                  </a:cubicBezTo>
                  <a:cubicBezTo>
                    <a:pt x="195" y="193"/>
                    <a:pt x="194" y="191"/>
                    <a:pt x="193" y="190"/>
                  </a:cubicBezTo>
                  <a:cubicBezTo>
                    <a:pt x="194" y="189"/>
                    <a:pt x="196" y="189"/>
                    <a:pt x="197" y="189"/>
                  </a:cubicBezTo>
                  <a:cubicBezTo>
                    <a:pt x="194" y="188"/>
                    <a:pt x="199" y="186"/>
                    <a:pt x="196" y="185"/>
                  </a:cubicBezTo>
                  <a:cubicBezTo>
                    <a:pt x="196" y="185"/>
                    <a:pt x="195" y="186"/>
                    <a:pt x="194" y="185"/>
                  </a:cubicBezTo>
                  <a:cubicBezTo>
                    <a:pt x="192" y="184"/>
                    <a:pt x="197" y="184"/>
                    <a:pt x="195" y="182"/>
                  </a:cubicBezTo>
                  <a:cubicBezTo>
                    <a:pt x="198" y="182"/>
                    <a:pt x="198" y="182"/>
                    <a:pt x="198" y="182"/>
                  </a:cubicBezTo>
                  <a:cubicBezTo>
                    <a:pt x="196" y="182"/>
                    <a:pt x="199" y="180"/>
                    <a:pt x="197" y="180"/>
                  </a:cubicBezTo>
                  <a:cubicBezTo>
                    <a:pt x="197" y="179"/>
                    <a:pt x="196" y="178"/>
                    <a:pt x="198" y="178"/>
                  </a:cubicBezTo>
                  <a:cubicBezTo>
                    <a:pt x="196" y="174"/>
                    <a:pt x="199" y="172"/>
                    <a:pt x="195" y="170"/>
                  </a:cubicBezTo>
                  <a:cubicBezTo>
                    <a:pt x="196" y="170"/>
                    <a:pt x="195" y="169"/>
                    <a:pt x="196" y="169"/>
                  </a:cubicBezTo>
                  <a:cubicBezTo>
                    <a:pt x="198" y="170"/>
                    <a:pt x="196" y="170"/>
                    <a:pt x="196" y="170"/>
                  </a:cubicBezTo>
                  <a:cubicBezTo>
                    <a:pt x="196" y="170"/>
                    <a:pt x="197" y="170"/>
                    <a:pt x="197" y="170"/>
                  </a:cubicBezTo>
                  <a:cubicBezTo>
                    <a:pt x="197" y="169"/>
                    <a:pt x="197" y="168"/>
                    <a:pt x="195" y="169"/>
                  </a:cubicBezTo>
                  <a:cubicBezTo>
                    <a:pt x="193" y="167"/>
                    <a:pt x="199" y="167"/>
                    <a:pt x="198" y="165"/>
                  </a:cubicBezTo>
                  <a:cubicBezTo>
                    <a:pt x="197" y="165"/>
                    <a:pt x="197" y="165"/>
                    <a:pt x="197" y="164"/>
                  </a:cubicBezTo>
                  <a:cubicBezTo>
                    <a:pt x="198" y="163"/>
                    <a:pt x="198" y="163"/>
                    <a:pt x="198" y="163"/>
                  </a:cubicBezTo>
                  <a:cubicBezTo>
                    <a:pt x="198" y="161"/>
                    <a:pt x="196" y="162"/>
                    <a:pt x="195" y="162"/>
                  </a:cubicBezTo>
                  <a:cubicBezTo>
                    <a:pt x="195" y="161"/>
                    <a:pt x="195" y="160"/>
                    <a:pt x="196" y="160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5" y="159"/>
                    <a:pt x="195" y="158"/>
                    <a:pt x="195" y="158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194" y="158"/>
                    <a:pt x="195" y="157"/>
                    <a:pt x="195" y="156"/>
                  </a:cubicBezTo>
                  <a:cubicBezTo>
                    <a:pt x="196" y="156"/>
                    <a:pt x="196" y="157"/>
                    <a:pt x="197" y="158"/>
                  </a:cubicBezTo>
                  <a:cubicBezTo>
                    <a:pt x="197" y="158"/>
                    <a:pt x="197" y="157"/>
                    <a:pt x="198" y="156"/>
                  </a:cubicBezTo>
                  <a:cubicBezTo>
                    <a:pt x="196" y="156"/>
                    <a:pt x="197" y="155"/>
                    <a:pt x="197" y="154"/>
                  </a:cubicBezTo>
                  <a:cubicBezTo>
                    <a:pt x="196" y="154"/>
                    <a:pt x="198" y="153"/>
                    <a:pt x="198" y="153"/>
                  </a:cubicBezTo>
                  <a:cubicBezTo>
                    <a:pt x="197" y="153"/>
                    <a:pt x="198" y="152"/>
                    <a:pt x="197" y="153"/>
                  </a:cubicBezTo>
                  <a:cubicBezTo>
                    <a:pt x="196" y="153"/>
                    <a:pt x="197" y="153"/>
                    <a:pt x="197" y="154"/>
                  </a:cubicBezTo>
                  <a:cubicBezTo>
                    <a:pt x="196" y="153"/>
                    <a:pt x="195" y="153"/>
                    <a:pt x="196" y="152"/>
                  </a:cubicBezTo>
                  <a:cubicBezTo>
                    <a:pt x="197" y="151"/>
                    <a:pt x="199" y="152"/>
                    <a:pt x="198" y="151"/>
                  </a:cubicBezTo>
                  <a:cubicBezTo>
                    <a:pt x="196" y="152"/>
                    <a:pt x="196" y="152"/>
                    <a:pt x="196" y="152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198" y="150"/>
                    <a:pt x="197" y="148"/>
                    <a:pt x="198" y="148"/>
                  </a:cubicBezTo>
                  <a:cubicBezTo>
                    <a:pt x="199" y="147"/>
                    <a:pt x="197" y="146"/>
                    <a:pt x="197" y="146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5"/>
                    <a:pt x="197" y="144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3"/>
                    <a:pt x="197" y="142"/>
                    <a:pt x="198" y="141"/>
                  </a:cubicBezTo>
                  <a:cubicBezTo>
                    <a:pt x="197" y="140"/>
                    <a:pt x="193" y="141"/>
                    <a:pt x="195" y="140"/>
                  </a:cubicBezTo>
                  <a:cubicBezTo>
                    <a:pt x="195" y="139"/>
                    <a:pt x="197" y="138"/>
                    <a:pt x="198" y="138"/>
                  </a:cubicBezTo>
                  <a:cubicBezTo>
                    <a:pt x="197" y="136"/>
                    <a:pt x="199" y="134"/>
                    <a:pt x="197" y="132"/>
                  </a:cubicBezTo>
                  <a:cubicBezTo>
                    <a:pt x="197" y="132"/>
                    <a:pt x="198" y="132"/>
                    <a:pt x="198" y="132"/>
                  </a:cubicBezTo>
                  <a:cubicBezTo>
                    <a:pt x="197" y="129"/>
                    <a:pt x="199" y="125"/>
                    <a:pt x="197" y="123"/>
                  </a:cubicBezTo>
                  <a:cubicBezTo>
                    <a:pt x="196" y="124"/>
                    <a:pt x="195" y="123"/>
                    <a:pt x="194" y="123"/>
                  </a:cubicBezTo>
                  <a:cubicBezTo>
                    <a:pt x="196" y="122"/>
                    <a:pt x="193" y="122"/>
                    <a:pt x="195" y="122"/>
                  </a:cubicBezTo>
                  <a:cubicBezTo>
                    <a:pt x="196" y="122"/>
                    <a:pt x="197" y="122"/>
                    <a:pt x="198" y="123"/>
                  </a:cubicBezTo>
                  <a:cubicBezTo>
                    <a:pt x="198" y="121"/>
                    <a:pt x="198" y="118"/>
                    <a:pt x="197" y="117"/>
                  </a:cubicBezTo>
                  <a:cubicBezTo>
                    <a:pt x="197" y="118"/>
                    <a:pt x="198" y="117"/>
                    <a:pt x="198" y="117"/>
                  </a:cubicBezTo>
                  <a:cubicBezTo>
                    <a:pt x="196" y="117"/>
                    <a:pt x="196" y="116"/>
                    <a:pt x="196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197" y="114"/>
                    <a:pt x="199" y="114"/>
                    <a:pt x="198" y="113"/>
                  </a:cubicBezTo>
                  <a:cubicBezTo>
                    <a:pt x="196" y="113"/>
                    <a:pt x="196" y="113"/>
                    <a:pt x="196" y="113"/>
                  </a:cubicBezTo>
                  <a:cubicBezTo>
                    <a:pt x="197" y="112"/>
                    <a:pt x="199" y="110"/>
                    <a:pt x="198" y="109"/>
                  </a:cubicBezTo>
                  <a:cubicBezTo>
                    <a:pt x="196" y="108"/>
                    <a:pt x="196" y="108"/>
                    <a:pt x="196" y="108"/>
                  </a:cubicBezTo>
                  <a:cubicBezTo>
                    <a:pt x="196" y="108"/>
                    <a:pt x="197" y="107"/>
                    <a:pt x="198" y="108"/>
                  </a:cubicBezTo>
                  <a:cubicBezTo>
                    <a:pt x="196" y="106"/>
                    <a:pt x="196" y="105"/>
                    <a:pt x="195" y="104"/>
                  </a:cubicBezTo>
                  <a:cubicBezTo>
                    <a:pt x="198" y="101"/>
                    <a:pt x="198" y="96"/>
                    <a:pt x="198" y="93"/>
                  </a:cubicBezTo>
                  <a:cubicBezTo>
                    <a:pt x="197" y="93"/>
                    <a:pt x="197" y="93"/>
                    <a:pt x="197" y="93"/>
                  </a:cubicBezTo>
                  <a:cubicBezTo>
                    <a:pt x="196" y="92"/>
                    <a:pt x="198" y="92"/>
                    <a:pt x="198" y="92"/>
                  </a:cubicBezTo>
                  <a:cubicBezTo>
                    <a:pt x="197" y="92"/>
                    <a:pt x="196" y="91"/>
                    <a:pt x="195" y="92"/>
                  </a:cubicBezTo>
                  <a:cubicBezTo>
                    <a:pt x="194" y="90"/>
                    <a:pt x="196" y="90"/>
                    <a:pt x="197" y="89"/>
                  </a:cubicBezTo>
                  <a:cubicBezTo>
                    <a:pt x="198" y="89"/>
                    <a:pt x="196" y="90"/>
                    <a:pt x="198" y="89"/>
                  </a:cubicBezTo>
                  <a:cubicBezTo>
                    <a:pt x="198" y="89"/>
                    <a:pt x="196" y="88"/>
                    <a:pt x="198" y="87"/>
                  </a:cubicBezTo>
                  <a:cubicBezTo>
                    <a:pt x="198" y="87"/>
                    <a:pt x="196" y="87"/>
                    <a:pt x="196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4" y="86"/>
                    <a:pt x="193" y="89"/>
                    <a:pt x="190" y="88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8" y="87"/>
                    <a:pt x="188" y="90"/>
                    <a:pt x="187" y="88"/>
                  </a:cubicBezTo>
                  <a:cubicBezTo>
                    <a:pt x="188" y="87"/>
                    <a:pt x="191" y="86"/>
                    <a:pt x="192" y="87"/>
                  </a:cubicBezTo>
                  <a:cubicBezTo>
                    <a:pt x="192" y="85"/>
                    <a:pt x="196" y="86"/>
                    <a:pt x="196" y="84"/>
                  </a:cubicBezTo>
                  <a:cubicBezTo>
                    <a:pt x="195" y="83"/>
                    <a:pt x="196" y="85"/>
                    <a:pt x="194" y="85"/>
                  </a:cubicBezTo>
                  <a:cubicBezTo>
                    <a:pt x="193" y="84"/>
                    <a:pt x="195" y="83"/>
                    <a:pt x="194" y="82"/>
                  </a:cubicBezTo>
                  <a:cubicBezTo>
                    <a:pt x="195" y="83"/>
                    <a:pt x="197" y="82"/>
                    <a:pt x="197" y="82"/>
                  </a:cubicBezTo>
                  <a:cubicBezTo>
                    <a:pt x="196" y="81"/>
                    <a:pt x="196" y="82"/>
                    <a:pt x="195" y="81"/>
                  </a:cubicBezTo>
                  <a:cubicBezTo>
                    <a:pt x="196" y="81"/>
                    <a:pt x="197" y="79"/>
                    <a:pt x="198" y="81"/>
                  </a:cubicBezTo>
                  <a:cubicBezTo>
                    <a:pt x="200" y="80"/>
                    <a:pt x="197" y="79"/>
                    <a:pt x="199" y="78"/>
                  </a:cubicBezTo>
                  <a:cubicBezTo>
                    <a:pt x="197" y="78"/>
                    <a:pt x="195" y="80"/>
                    <a:pt x="194" y="78"/>
                  </a:cubicBezTo>
                  <a:cubicBezTo>
                    <a:pt x="196" y="79"/>
                    <a:pt x="196" y="76"/>
                    <a:pt x="199" y="77"/>
                  </a:cubicBezTo>
                  <a:cubicBezTo>
                    <a:pt x="198" y="77"/>
                    <a:pt x="197" y="77"/>
                    <a:pt x="196" y="77"/>
                  </a:cubicBezTo>
                  <a:cubicBezTo>
                    <a:pt x="195" y="76"/>
                    <a:pt x="199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6" y="74"/>
                    <a:pt x="196" y="73"/>
                  </a:cubicBezTo>
                  <a:cubicBezTo>
                    <a:pt x="196" y="73"/>
                    <a:pt x="198" y="71"/>
                    <a:pt x="195" y="71"/>
                  </a:cubicBezTo>
                  <a:cubicBezTo>
                    <a:pt x="196" y="71"/>
                    <a:pt x="195" y="69"/>
                    <a:pt x="197" y="70"/>
                  </a:cubicBezTo>
                  <a:cubicBezTo>
                    <a:pt x="198" y="71"/>
                    <a:pt x="196" y="71"/>
                    <a:pt x="198" y="71"/>
                  </a:cubicBezTo>
                  <a:cubicBezTo>
                    <a:pt x="196" y="71"/>
                    <a:pt x="198" y="70"/>
                    <a:pt x="199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8" y="69"/>
                    <a:pt x="198" y="68"/>
                    <a:pt x="199" y="68"/>
                  </a:cubicBezTo>
                  <a:cubicBezTo>
                    <a:pt x="199" y="68"/>
                    <a:pt x="198" y="68"/>
                    <a:pt x="198" y="67"/>
                  </a:cubicBezTo>
                  <a:cubicBezTo>
                    <a:pt x="199" y="67"/>
                    <a:pt x="199" y="67"/>
                    <a:pt x="199" y="67"/>
                  </a:cubicBezTo>
                  <a:cubicBezTo>
                    <a:pt x="200" y="65"/>
                    <a:pt x="197" y="67"/>
                    <a:pt x="197" y="65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66"/>
                    <a:pt x="195" y="66"/>
                    <a:pt x="195" y="65"/>
                  </a:cubicBezTo>
                  <a:cubicBezTo>
                    <a:pt x="197" y="65"/>
                    <a:pt x="198" y="64"/>
                    <a:pt x="199" y="64"/>
                  </a:cubicBezTo>
                  <a:cubicBezTo>
                    <a:pt x="200" y="63"/>
                    <a:pt x="198" y="63"/>
                    <a:pt x="199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7" y="64"/>
                    <a:pt x="195" y="63"/>
                    <a:pt x="195" y="62"/>
                  </a:cubicBezTo>
                  <a:cubicBezTo>
                    <a:pt x="196" y="61"/>
                    <a:pt x="198" y="60"/>
                    <a:pt x="199" y="61"/>
                  </a:cubicBezTo>
                  <a:cubicBezTo>
                    <a:pt x="199" y="61"/>
                    <a:pt x="198" y="60"/>
                    <a:pt x="197" y="60"/>
                  </a:cubicBezTo>
                  <a:cubicBezTo>
                    <a:pt x="197" y="59"/>
                    <a:pt x="198" y="60"/>
                    <a:pt x="199" y="59"/>
                  </a:cubicBezTo>
                  <a:cubicBezTo>
                    <a:pt x="198" y="59"/>
                    <a:pt x="197" y="58"/>
                    <a:pt x="196" y="57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1" y="58"/>
                    <a:pt x="192" y="57"/>
                    <a:pt x="190" y="57"/>
                  </a:cubicBezTo>
                  <a:cubicBezTo>
                    <a:pt x="190" y="57"/>
                    <a:pt x="190" y="56"/>
                    <a:pt x="191" y="56"/>
                  </a:cubicBezTo>
                  <a:cubicBezTo>
                    <a:pt x="194" y="57"/>
                    <a:pt x="195" y="54"/>
                    <a:pt x="198" y="54"/>
                  </a:cubicBezTo>
                  <a:cubicBezTo>
                    <a:pt x="199" y="52"/>
                    <a:pt x="191" y="53"/>
                    <a:pt x="195" y="51"/>
                  </a:cubicBezTo>
                  <a:cubicBezTo>
                    <a:pt x="196" y="51"/>
                    <a:pt x="198" y="50"/>
                    <a:pt x="197" y="52"/>
                  </a:cubicBezTo>
                  <a:cubicBezTo>
                    <a:pt x="197" y="50"/>
                    <a:pt x="200" y="51"/>
                    <a:pt x="199" y="49"/>
                  </a:cubicBezTo>
                  <a:cubicBezTo>
                    <a:pt x="198" y="50"/>
                    <a:pt x="196" y="48"/>
                    <a:pt x="195" y="50"/>
                  </a:cubicBezTo>
                  <a:cubicBezTo>
                    <a:pt x="196" y="49"/>
                    <a:pt x="195" y="50"/>
                    <a:pt x="195" y="51"/>
                  </a:cubicBezTo>
                  <a:cubicBezTo>
                    <a:pt x="194" y="50"/>
                    <a:pt x="192" y="51"/>
                    <a:pt x="192" y="49"/>
                  </a:cubicBezTo>
                  <a:cubicBezTo>
                    <a:pt x="193" y="49"/>
                    <a:pt x="193" y="48"/>
                    <a:pt x="194" y="48"/>
                  </a:cubicBezTo>
                  <a:cubicBezTo>
                    <a:pt x="196" y="48"/>
                    <a:pt x="194" y="49"/>
                    <a:pt x="195" y="48"/>
                  </a:cubicBezTo>
                  <a:cubicBezTo>
                    <a:pt x="196" y="47"/>
                    <a:pt x="194" y="47"/>
                    <a:pt x="196" y="46"/>
                  </a:cubicBezTo>
                  <a:cubicBezTo>
                    <a:pt x="196" y="47"/>
                    <a:pt x="198" y="47"/>
                    <a:pt x="199" y="47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9" y="46"/>
                    <a:pt x="199" y="46"/>
                    <a:pt x="199" y="46"/>
                  </a:cubicBezTo>
                  <a:cubicBezTo>
                    <a:pt x="198" y="44"/>
                    <a:pt x="201" y="46"/>
                    <a:pt x="200" y="44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6" y="43"/>
                    <a:pt x="199" y="46"/>
                    <a:pt x="196" y="45"/>
                  </a:cubicBezTo>
                  <a:cubicBezTo>
                    <a:pt x="196" y="44"/>
                    <a:pt x="197" y="44"/>
                    <a:pt x="197" y="43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6" y="43"/>
                    <a:pt x="192" y="43"/>
                    <a:pt x="194" y="41"/>
                  </a:cubicBezTo>
                  <a:cubicBezTo>
                    <a:pt x="195" y="40"/>
                    <a:pt x="195" y="41"/>
                    <a:pt x="196" y="41"/>
                  </a:cubicBezTo>
                  <a:cubicBezTo>
                    <a:pt x="197" y="39"/>
                    <a:pt x="198" y="38"/>
                    <a:pt x="198" y="37"/>
                  </a:cubicBezTo>
                  <a:cubicBezTo>
                    <a:pt x="196" y="37"/>
                    <a:pt x="198" y="35"/>
                    <a:pt x="196" y="36"/>
                  </a:cubicBezTo>
                  <a:cubicBezTo>
                    <a:pt x="197" y="37"/>
                    <a:pt x="197" y="40"/>
                    <a:pt x="195" y="40"/>
                  </a:cubicBezTo>
                  <a:cubicBezTo>
                    <a:pt x="192" y="40"/>
                    <a:pt x="195" y="42"/>
                    <a:pt x="193" y="42"/>
                  </a:cubicBezTo>
                  <a:cubicBezTo>
                    <a:pt x="192" y="41"/>
                    <a:pt x="190" y="41"/>
                    <a:pt x="188" y="40"/>
                  </a:cubicBezTo>
                  <a:cubicBezTo>
                    <a:pt x="188" y="40"/>
                    <a:pt x="189" y="40"/>
                    <a:pt x="189" y="39"/>
                  </a:cubicBezTo>
                  <a:cubicBezTo>
                    <a:pt x="191" y="39"/>
                    <a:pt x="191" y="40"/>
                    <a:pt x="192" y="40"/>
                  </a:cubicBezTo>
                  <a:cubicBezTo>
                    <a:pt x="192" y="38"/>
                    <a:pt x="193" y="36"/>
                    <a:pt x="194" y="35"/>
                  </a:cubicBezTo>
                  <a:cubicBezTo>
                    <a:pt x="193" y="35"/>
                    <a:pt x="192" y="35"/>
                    <a:pt x="192" y="36"/>
                  </a:cubicBezTo>
                  <a:cubicBezTo>
                    <a:pt x="192" y="34"/>
                    <a:pt x="192" y="32"/>
                    <a:pt x="192" y="30"/>
                  </a:cubicBezTo>
                  <a:cubicBezTo>
                    <a:pt x="194" y="31"/>
                    <a:pt x="192" y="27"/>
                    <a:pt x="194" y="28"/>
                  </a:cubicBezTo>
                  <a:cubicBezTo>
                    <a:pt x="195" y="29"/>
                    <a:pt x="197" y="30"/>
                    <a:pt x="198" y="30"/>
                  </a:cubicBezTo>
                  <a:cubicBezTo>
                    <a:pt x="198" y="29"/>
                    <a:pt x="197" y="30"/>
                    <a:pt x="196" y="29"/>
                  </a:cubicBezTo>
                  <a:cubicBezTo>
                    <a:pt x="198" y="29"/>
                    <a:pt x="194" y="28"/>
                    <a:pt x="196" y="27"/>
                  </a:cubicBezTo>
                  <a:cubicBezTo>
                    <a:pt x="195" y="29"/>
                    <a:pt x="193" y="28"/>
                    <a:pt x="191" y="28"/>
                  </a:cubicBezTo>
                  <a:cubicBezTo>
                    <a:pt x="192" y="27"/>
                    <a:pt x="190" y="28"/>
                    <a:pt x="190" y="27"/>
                  </a:cubicBezTo>
                  <a:cubicBezTo>
                    <a:pt x="191" y="25"/>
                    <a:pt x="192" y="24"/>
                    <a:pt x="192" y="22"/>
                  </a:cubicBezTo>
                  <a:cubicBezTo>
                    <a:pt x="190" y="20"/>
                    <a:pt x="192" y="18"/>
                    <a:pt x="192" y="16"/>
                  </a:cubicBezTo>
                  <a:cubicBezTo>
                    <a:pt x="191" y="15"/>
                    <a:pt x="189" y="16"/>
                    <a:pt x="188" y="15"/>
                  </a:cubicBezTo>
                  <a:cubicBezTo>
                    <a:pt x="188" y="14"/>
                    <a:pt x="191" y="15"/>
                    <a:pt x="190" y="14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90" y="13"/>
                    <a:pt x="188" y="11"/>
                    <a:pt x="191" y="10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8" y="11"/>
                    <a:pt x="189" y="10"/>
                    <a:pt x="189" y="10"/>
                  </a:cubicBezTo>
                  <a:cubicBezTo>
                    <a:pt x="188" y="10"/>
                    <a:pt x="188" y="10"/>
                    <a:pt x="187" y="10"/>
                  </a:cubicBezTo>
                  <a:cubicBezTo>
                    <a:pt x="186" y="9"/>
                    <a:pt x="188" y="8"/>
                    <a:pt x="188" y="7"/>
                  </a:cubicBezTo>
                  <a:cubicBezTo>
                    <a:pt x="189" y="8"/>
                    <a:pt x="189" y="8"/>
                    <a:pt x="189" y="8"/>
                  </a:cubicBezTo>
                  <a:cubicBezTo>
                    <a:pt x="190" y="6"/>
                    <a:pt x="189" y="5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187" y="2"/>
                    <a:pt x="186" y="1"/>
                    <a:pt x="188" y="0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5" y="4"/>
                    <a:pt x="186" y="2"/>
                    <a:pt x="187" y="3"/>
                  </a:cubicBezTo>
                  <a:cubicBezTo>
                    <a:pt x="188" y="3"/>
                    <a:pt x="188" y="5"/>
                    <a:pt x="187" y="5"/>
                  </a:cubicBezTo>
                  <a:cubicBezTo>
                    <a:pt x="187" y="5"/>
                    <a:pt x="187" y="5"/>
                    <a:pt x="187" y="4"/>
                  </a:cubicBezTo>
                  <a:cubicBezTo>
                    <a:pt x="185" y="4"/>
                    <a:pt x="185" y="5"/>
                    <a:pt x="184" y="5"/>
                  </a:cubicBezTo>
                  <a:cubicBezTo>
                    <a:pt x="184" y="5"/>
                    <a:pt x="184" y="5"/>
                    <a:pt x="184" y="4"/>
                  </a:cubicBezTo>
                  <a:cubicBezTo>
                    <a:pt x="183" y="5"/>
                    <a:pt x="183" y="6"/>
                    <a:pt x="183" y="7"/>
                  </a:cubicBezTo>
                  <a:cubicBezTo>
                    <a:pt x="184" y="6"/>
                    <a:pt x="184" y="7"/>
                    <a:pt x="185" y="7"/>
                  </a:cubicBezTo>
                  <a:cubicBezTo>
                    <a:pt x="183" y="7"/>
                    <a:pt x="183" y="8"/>
                    <a:pt x="183" y="10"/>
                  </a:cubicBezTo>
                  <a:cubicBezTo>
                    <a:pt x="185" y="11"/>
                    <a:pt x="182" y="12"/>
                    <a:pt x="182" y="14"/>
                  </a:cubicBezTo>
                  <a:cubicBezTo>
                    <a:pt x="184" y="13"/>
                    <a:pt x="185" y="12"/>
                    <a:pt x="186" y="11"/>
                  </a:cubicBezTo>
                  <a:cubicBezTo>
                    <a:pt x="187" y="12"/>
                    <a:pt x="186" y="12"/>
                    <a:pt x="187" y="13"/>
                  </a:cubicBezTo>
                  <a:cubicBezTo>
                    <a:pt x="186" y="14"/>
                    <a:pt x="184" y="14"/>
                    <a:pt x="183" y="15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84" y="17"/>
                    <a:pt x="182" y="17"/>
                    <a:pt x="182" y="18"/>
                  </a:cubicBezTo>
                  <a:cubicBezTo>
                    <a:pt x="183" y="21"/>
                    <a:pt x="183" y="23"/>
                    <a:pt x="183" y="25"/>
                  </a:cubicBezTo>
                  <a:cubicBezTo>
                    <a:pt x="184" y="25"/>
                    <a:pt x="184" y="25"/>
                    <a:pt x="184" y="25"/>
                  </a:cubicBezTo>
                  <a:cubicBezTo>
                    <a:pt x="181" y="27"/>
                    <a:pt x="183" y="29"/>
                    <a:pt x="182" y="31"/>
                  </a:cubicBezTo>
                  <a:cubicBezTo>
                    <a:pt x="183" y="33"/>
                    <a:pt x="181" y="36"/>
                    <a:pt x="183" y="37"/>
                  </a:cubicBezTo>
                  <a:cubicBezTo>
                    <a:pt x="182" y="42"/>
                    <a:pt x="181" y="46"/>
                    <a:pt x="181" y="50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50"/>
                    <a:pt x="184" y="50"/>
                    <a:pt x="184" y="51"/>
                  </a:cubicBezTo>
                  <a:cubicBezTo>
                    <a:pt x="182" y="50"/>
                    <a:pt x="182" y="52"/>
                    <a:pt x="181" y="52"/>
                  </a:cubicBezTo>
                  <a:cubicBezTo>
                    <a:pt x="182" y="54"/>
                    <a:pt x="181" y="57"/>
                    <a:pt x="179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78" y="61"/>
                    <a:pt x="180" y="63"/>
                    <a:pt x="181" y="65"/>
                  </a:cubicBezTo>
                  <a:cubicBezTo>
                    <a:pt x="181" y="65"/>
                    <a:pt x="182" y="66"/>
                    <a:pt x="182" y="67"/>
                  </a:cubicBezTo>
                  <a:cubicBezTo>
                    <a:pt x="180" y="68"/>
                    <a:pt x="180" y="68"/>
                    <a:pt x="179" y="70"/>
                  </a:cubicBezTo>
                  <a:cubicBezTo>
                    <a:pt x="179" y="72"/>
                    <a:pt x="180" y="74"/>
                    <a:pt x="181" y="75"/>
                  </a:cubicBezTo>
                  <a:cubicBezTo>
                    <a:pt x="178" y="80"/>
                    <a:pt x="180" y="85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76" y="96"/>
                    <a:pt x="180" y="102"/>
                    <a:pt x="178" y="106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2" y="107"/>
                    <a:pt x="181" y="109"/>
                    <a:pt x="179" y="109"/>
                  </a:cubicBezTo>
                  <a:cubicBezTo>
                    <a:pt x="180" y="110"/>
                    <a:pt x="178" y="112"/>
                    <a:pt x="180" y="113"/>
                  </a:cubicBezTo>
                  <a:cubicBezTo>
                    <a:pt x="180" y="114"/>
                    <a:pt x="179" y="115"/>
                    <a:pt x="178" y="116"/>
                  </a:cubicBezTo>
                  <a:cubicBezTo>
                    <a:pt x="180" y="118"/>
                    <a:pt x="179" y="120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1"/>
                    <a:pt x="181" y="121"/>
                    <a:pt x="181" y="122"/>
                  </a:cubicBezTo>
                  <a:cubicBezTo>
                    <a:pt x="180" y="123"/>
                    <a:pt x="182" y="125"/>
                    <a:pt x="178" y="124"/>
                  </a:cubicBezTo>
                  <a:cubicBezTo>
                    <a:pt x="180" y="127"/>
                    <a:pt x="177" y="131"/>
                    <a:pt x="180" y="133"/>
                  </a:cubicBezTo>
                  <a:cubicBezTo>
                    <a:pt x="179" y="133"/>
                    <a:pt x="179" y="134"/>
                    <a:pt x="178" y="134"/>
                  </a:cubicBezTo>
                  <a:cubicBezTo>
                    <a:pt x="178" y="137"/>
                    <a:pt x="180" y="139"/>
                    <a:pt x="179" y="141"/>
                  </a:cubicBezTo>
                  <a:cubicBezTo>
                    <a:pt x="179" y="141"/>
                    <a:pt x="180" y="140"/>
                    <a:pt x="180" y="141"/>
                  </a:cubicBezTo>
                  <a:cubicBezTo>
                    <a:pt x="180" y="142"/>
                    <a:pt x="179" y="141"/>
                    <a:pt x="179" y="142"/>
                  </a:cubicBezTo>
                  <a:cubicBezTo>
                    <a:pt x="178" y="146"/>
                    <a:pt x="181" y="150"/>
                    <a:pt x="180" y="153"/>
                  </a:cubicBezTo>
                  <a:cubicBezTo>
                    <a:pt x="179" y="160"/>
                    <a:pt x="180" y="166"/>
                    <a:pt x="179" y="172"/>
                  </a:cubicBezTo>
                  <a:cubicBezTo>
                    <a:pt x="180" y="172"/>
                    <a:pt x="180" y="172"/>
                    <a:pt x="180" y="172"/>
                  </a:cubicBezTo>
                  <a:cubicBezTo>
                    <a:pt x="178" y="176"/>
                    <a:pt x="182" y="176"/>
                    <a:pt x="179" y="178"/>
                  </a:cubicBezTo>
                  <a:cubicBezTo>
                    <a:pt x="179" y="179"/>
                    <a:pt x="179" y="180"/>
                    <a:pt x="180" y="180"/>
                  </a:cubicBezTo>
                  <a:cubicBezTo>
                    <a:pt x="179" y="181"/>
                    <a:pt x="181" y="184"/>
                    <a:pt x="179" y="186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1" y="188"/>
                    <a:pt x="179" y="190"/>
                    <a:pt x="180" y="192"/>
                  </a:cubicBezTo>
                  <a:cubicBezTo>
                    <a:pt x="180" y="192"/>
                    <a:pt x="180" y="192"/>
                    <a:pt x="181" y="192"/>
                  </a:cubicBezTo>
                  <a:cubicBezTo>
                    <a:pt x="182" y="193"/>
                    <a:pt x="178" y="194"/>
                    <a:pt x="181" y="195"/>
                  </a:cubicBezTo>
                  <a:cubicBezTo>
                    <a:pt x="181" y="195"/>
                    <a:pt x="179" y="195"/>
                    <a:pt x="179" y="195"/>
                  </a:cubicBezTo>
                  <a:cubicBezTo>
                    <a:pt x="182" y="200"/>
                    <a:pt x="173" y="209"/>
                    <a:pt x="183" y="208"/>
                  </a:cubicBezTo>
                  <a:cubicBezTo>
                    <a:pt x="182" y="207"/>
                    <a:pt x="182" y="208"/>
                    <a:pt x="182" y="206"/>
                  </a:cubicBezTo>
                  <a:cubicBezTo>
                    <a:pt x="182" y="207"/>
                    <a:pt x="181" y="205"/>
                    <a:pt x="182" y="206"/>
                  </a:cubicBezTo>
                  <a:cubicBezTo>
                    <a:pt x="181" y="205"/>
                    <a:pt x="181" y="209"/>
                    <a:pt x="181" y="208"/>
                  </a:cubicBezTo>
                  <a:cubicBezTo>
                    <a:pt x="181" y="206"/>
                    <a:pt x="180" y="207"/>
                    <a:pt x="180" y="206"/>
                  </a:cubicBezTo>
                  <a:cubicBezTo>
                    <a:pt x="178" y="207"/>
                    <a:pt x="178" y="209"/>
                    <a:pt x="176" y="207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4" y="205"/>
                    <a:pt x="172" y="206"/>
                    <a:pt x="169" y="203"/>
                  </a:cubicBezTo>
                  <a:cubicBezTo>
                    <a:pt x="154" y="203"/>
                    <a:pt x="143" y="203"/>
                    <a:pt x="132" y="203"/>
                  </a:cubicBezTo>
                  <a:cubicBezTo>
                    <a:pt x="117" y="204"/>
                    <a:pt x="105" y="205"/>
                    <a:pt x="94" y="208"/>
                  </a:cubicBezTo>
                  <a:cubicBezTo>
                    <a:pt x="92" y="210"/>
                    <a:pt x="92" y="210"/>
                    <a:pt x="89" y="209"/>
                  </a:cubicBezTo>
                  <a:cubicBezTo>
                    <a:pt x="89" y="210"/>
                    <a:pt x="89" y="210"/>
                    <a:pt x="89" y="210"/>
                  </a:cubicBezTo>
                  <a:cubicBezTo>
                    <a:pt x="89" y="208"/>
                    <a:pt x="89" y="210"/>
                    <a:pt x="88" y="208"/>
                  </a:cubicBezTo>
                  <a:cubicBezTo>
                    <a:pt x="83" y="208"/>
                    <a:pt x="77" y="207"/>
                    <a:pt x="72" y="207"/>
                  </a:cubicBezTo>
                  <a:cubicBezTo>
                    <a:pt x="73" y="208"/>
                    <a:pt x="73" y="209"/>
                    <a:pt x="72" y="20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1" y="209"/>
                    <a:pt x="71" y="209"/>
                    <a:pt x="71" y="209"/>
                  </a:cubicBezTo>
                  <a:cubicBezTo>
                    <a:pt x="71" y="208"/>
                    <a:pt x="70" y="207"/>
                    <a:pt x="71" y="207"/>
                  </a:cubicBezTo>
                  <a:cubicBezTo>
                    <a:pt x="57" y="206"/>
                    <a:pt x="47" y="212"/>
                    <a:pt x="37" y="210"/>
                  </a:cubicBezTo>
                  <a:cubicBezTo>
                    <a:pt x="35" y="211"/>
                    <a:pt x="29" y="210"/>
                    <a:pt x="27" y="209"/>
                  </a:cubicBezTo>
                  <a:cubicBezTo>
                    <a:pt x="18" y="211"/>
                    <a:pt x="10" y="211"/>
                    <a:pt x="0" y="212"/>
                  </a:cubicBezTo>
                  <a:cubicBezTo>
                    <a:pt x="0" y="212"/>
                    <a:pt x="1" y="218"/>
                    <a:pt x="5" y="219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37"/>
            <p:cNvSpPr/>
            <p:nvPr/>
          </p:nvSpPr>
          <p:spPr>
            <a:xfrm>
              <a:off x="7815641" y="6337168"/>
              <a:ext cx="3431" cy="2059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cubicBezTo>
                    <a:pt x="1" y="1"/>
                    <a:pt x="2" y="2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37"/>
            <p:cNvSpPr/>
            <p:nvPr/>
          </p:nvSpPr>
          <p:spPr>
            <a:xfrm>
              <a:off x="7827307" y="6367361"/>
              <a:ext cx="2059" cy="68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37"/>
            <p:cNvSpPr/>
            <p:nvPr/>
          </p:nvSpPr>
          <p:spPr>
            <a:xfrm>
              <a:off x="7827993" y="6374223"/>
              <a:ext cx="2745" cy="2059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cubicBezTo>
                    <a:pt x="1" y="2"/>
                    <a:pt x="2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37"/>
            <p:cNvSpPr/>
            <p:nvPr/>
          </p:nvSpPr>
          <p:spPr>
            <a:xfrm>
              <a:off x="7832797" y="6383144"/>
              <a:ext cx="1372" cy="68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37"/>
            <p:cNvSpPr/>
            <p:nvPr/>
          </p:nvSpPr>
          <p:spPr>
            <a:xfrm>
              <a:off x="7830738" y="6383830"/>
              <a:ext cx="2059" cy="1372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37"/>
            <p:cNvSpPr/>
            <p:nvPr/>
          </p:nvSpPr>
          <p:spPr>
            <a:xfrm>
              <a:off x="7832797" y="6399613"/>
              <a:ext cx="2059" cy="2059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0"/>
                  </a:moveTo>
                  <a:cubicBezTo>
                    <a:pt x="1" y="1"/>
                    <a:pt x="0" y="1"/>
                    <a:pt x="1" y="2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37"/>
            <p:cNvSpPr/>
            <p:nvPr/>
          </p:nvSpPr>
          <p:spPr>
            <a:xfrm>
              <a:off x="7831424" y="6407847"/>
              <a:ext cx="1372" cy="68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37"/>
            <p:cNvSpPr/>
            <p:nvPr/>
          </p:nvSpPr>
          <p:spPr>
            <a:xfrm>
              <a:off x="7830738" y="6543031"/>
              <a:ext cx="686" cy="1372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37"/>
            <p:cNvSpPr/>
            <p:nvPr/>
          </p:nvSpPr>
          <p:spPr>
            <a:xfrm>
              <a:off x="7794369" y="6584890"/>
              <a:ext cx="1372" cy="2059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37"/>
            <p:cNvSpPr/>
            <p:nvPr/>
          </p:nvSpPr>
          <p:spPr>
            <a:xfrm>
              <a:off x="7763490" y="6580086"/>
              <a:ext cx="0" cy="2059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C8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2" name="Google Shape;3712;p37"/>
          <p:cNvSpPr/>
          <p:nvPr/>
        </p:nvSpPr>
        <p:spPr>
          <a:xfrm>
            <a:off x="7187760" y="4815841"/>
            <a:ext cx="100873" cy="100873"/>
          </a:xfrm>
          <a:prstGeom prst="ellipse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3" name="Google Shape;3713;p37"/>
          <p:cNvSpPr/>
          <p:nvPr/>
        </p:nvSpPr>
        <p:spPr>
          <a:xfrm>
            <a:off x="6885141" y="4559198"/>
            <a:ext cx="262132" cy="262132"/>
          </a:xfrm>
          <a:prstGeom prst="ellipse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4" name="Google Shape;3714;p37"/>
          <p:cNvSpPr/>
          <p:nvPr/>
        </p:nvSpPr>
        <p:spPr>
          <a:xfrm>
            <a:off x="10139147" y="4815841"/>
            <a:ext cx="87835" cy="100873"/>
          </a:xfrm>
          <a:prstGeom prst="ellipse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5" name="Google Shape;3715;p37"/>
          <p:cNvSpPr/>
          <p:nvPr/>
        </p:nvSpPr>
        <p:spPr>
          <a:xfrm>
            <a:off x="10267469" y="4569492"/>
            <a:ext cx="242232" cy="228508"/>
          </a:xfrm>
          <a:prstGeom prst="ellipse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6" name="Google Shape;3716;p37"/>
          <p:cNvSpPr/>
          <p:nvPr/>
        </p:nvSpPr>
        <p:spPr>
          <a:xfrm>
            <a:off x="9989554" y="3458518"/>
            <a:ext cx="1211846" cy="1036863"/>
          </a:xfrm>
          <a:custGeom>
            <a:avLst/>
            <a:gdLst/>
            <a:ahLst/>
            <a:cxnLst/>
            <a:rect l="l" t="t" r="r" b="b"/>
            <a:pathLst>
              <a:path w="1081" h="925" extrusionOk="0">
                <a:moveTo>
                  <a:pt x="1081" y="397"/>
                </a:moveTo>
                <a:cubicBezTo>
                  <a:pt x="1081" y="262"/>
                  <a:pt x="977" y="152"/>
                  <a:pt x="849" y="152"/>
                </a:cubicBezTo>
                <a:cubicBezTo>
                  <a:pt x="821" y="152"/>
                  <a:pt x="794" y="158"/>
                  <a:pt x="769" y="167"/>
                </a:cubicBezTo>
                <a:cubicBezTo>
                  <a:pt x="735" y="70"/>
                  <a:pt x="643" y="0"/>
                  <a:pt x="536" y="0"/>
                </a:cubicBezTo>
                <a:cubicBezTo>
                  <a:pt x="434" y="0"/>
                  <a:pt x="346" y="63"/>
                  <a:pt x="309" y="153"/>
                </a:cubicBezTo>
                <a:cubicBezTo>
                  <a:pt x="302" y="152"/>
                  <a:pt x="296" y="152"/>
                  <a:pt x="289" y="152"/>
                </a:cubicBezTo>
                <a:cubicBezTo>
                  <a:pt x="129" y="152"/>
                  <a:pt x="0" y="280"/>
                  <a:pt x="0" y="438"/>
                </a:cubicBezTo>
                <a:cubicBezTo>
                  <a:pt x="0" y="596"/>
                  <a:pt x="129" y="724"/>
                  <a:pt x="289" y="724"/>
                </a:cubicBezTo>
                <a:cubicBezTo>
                  <a:pt x="290" y="724"/>
                  <a:pt x="290" y="724"/>
                  <a:pt x="291" y="724"/>
                </a:cubicBezTo>
                <a:cubicBezTo>
                  <a:pt x="304" y="837"/>
                  <a:pt x="399" y="925"/>
                  <a:pt x="514" y="925"/>
                </a:cubicBezTo>
                <a:cubicBezTo>
                  <a:pt x="582" y="925"/>
                  <a:pt x="644" y="894"/>
                  <a:pt x="685" y="845"/>
                </a:cubicBezTo>
                <a:cubicBezTo>
                  <a:pt x="719" y="864"/>
                  <a:pt x="760" y="875"/>
                  <a:pt x="804" y="875"/>
                </a:cubicBezTo>
                <a:cubicBezTo>
                  <a:pt x="929" y="875"/>
                  <a:pt x="1030" y="784"/>
                  <a:pt x="1030" y="672"/>
                </a:cubicBezTo>
                <a:cubicBezTo>
                  <a:pt x="1030" y="639"/>
                  <a:pt x="1021" y="607"/>
                  <a:pt x="1004" y="579"/>
                </a:cubicBezTo>
                <a:cubicBezTo>
                  <a:pt x="1052" y="534"/>
                  <a:pt x="1081" y="469"/>
                  <a:pt x="1081" y="397"/>
                </a:cubicBezTo>
                <a:close/>
              </a:path>
            </a:pathLst>
          </a:cu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7" name="Google Shape;3717;p37"/>
          <p:cNvSpPr/>
          <p:nvPr/>
        </p:nvSpPr>
        <p:spPr>
          <a:xfrm>
            <a:off x="8239033" y="3969744"/>
            <a:ext cx="122145" cy="131066"/>
          </a:xfrm>
          <a:prstGeom prst="ellipse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8" name="Google Shape;3718;p37"/>
          <p:cNvSpPr/>
          <p:nvPr/>
        </p:nvSpPr>
        <p:spPr>
          <a:xfrm>
            <a:off x="7819073" y="3554587"/>
            <a:ext cx="388395" cy="353398"/>
          </a:xfrm>
          <a:prstGeom prst="ellipse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9" name="Google Shape;3719;p37"/>
          <p:cNvSpPr/>
          <p:nvPr/>
        </p:nvSpPr>
        <p:spPr>
          <a:xfrm>
            <a:off x="6782210" y="1914546"/>
            <a:ext cx="1735424" cy="1539168"/>
          </a:xfrm>
          <a:custGeom>
            <a:avLst/>
            <a:gdLst/>
            <a:ahLst/>
            <a:cxnLst/>
            <a:rect l="l" t="t" r="r" b="b"/>
            <a:pathLst>
              <a:path w="1548" h="1373" extrusionOk="0">
                <a:moveTo>
                  <a:pt x="1548" y="789"/>
                </a:moveTo>
                <a:cubicBezTo>
                  <a:pt x="1548" y="690"/>
                  <a:pt x="1512" y="599"/>
                  <a:pt x="1451" y="528"/>
                </a:cubicBezTo>
                <a:cubicBezTo>
                  <a:pt x="1469" y="483"/>
                  <a:pt x="1479" y="434"/>
                  <a:pt x="1479" y="383"/>
                </a:cubicBezTo>
                <a:cubicBezTo>
                  <a:pt x="1479" y="171"/>
                  <a:pt x="1311" y="0"/>
                  <a:pt x="1104" y="0"/>
                </a:cubicBezTo>
                <a:cubicBezTo>
                  <a:pt x="1008" y="0"/>
                  <a:pt x="921" y="36"/>
                  <a:pt x="855" y="96"/>
                </a:cubicBezTo>
                <a:cubicBezTo>
                  <a:pt x="778" y="47"/>
                  <a:pt x="685" y="17"/>
                  <a:pt x="585" y="17"/>
                </a:cubicBezTo>
                <a:cubicBezTo>
                  <a:pt x="321" y="17"/>
                  <a:pt x="107" y="217"/>
                  <a:pt x="107" y="463"/>
                </a:cubicBezTo>
                <a:cubicBezTo>
                  <a:pt x="107" y="501"/>
                  <a:pt x="112" y="537"/>
                  <a:pt x="122" y="572"/>
                </a:cubicBezTo>
                <a:cubicBezTo>
                  <a:pt x="47" y="644"/>
                  <a:pt x="0" y="744"/>
                  <a:pt x="0" y="856"/>
                </a:cubicBezTo>
                <a:cubicBezTo>
                  <a:pt x="0" y="1073"/>
                  <a:pt x="176" y="1248"/>
                  <a:pt x="393" y="1248"/>
                </a:cubicBezTo>
                <a:cubicBezTo>
                  <a:pt x="447" y="1248"/>
                  <a:pt x="499" y="1237"/>
                  <a:pt x="546" y="1217"/>
                </a:cubicBezTo>
                <a:cubicBezTo>
                  <a:pt x="600" y="1310"/>
                  <a:pt x="709" y="1373"/>
                  <a:pt x="834" y="1373"/>
                </a:cubicBezTo>
                <a:cubicBezTo>
                  <a:pt x="965" y="1373"/>
                  <a:pt x="1078" y="1304"/>
                  <a:pt x="1129" y="1203"/>
                </a:cubicBezTo>
                <a:cubicBezTo>
                  <a:pt x="1362" y="1195"/>
                  <a:pt x="1548" y="1013"/>
                  <a:pt x="1548" y="789"/>
                </a:cubicBezTo>
                <a:close/>
              </a:path>
            </a:pathLst>
          </a:cu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0" name="Google Shape;3720;p37"/>
          <p:cNvSpPr/>
          <p:nvPr/>
        </p:nvSpPr>
        <p:spPr>
          <a:xfrm>
            <a:off x="6096000" y="3492142"/>
            <a:ext cx="1170674" cy="1047156"/>
          </a:xfrm>
          <a:custGeom>
            <a:avLst/>
            <a:gdLst/>
            <a:ahLst/>
            <a:cxnLst/>
            <a:rect l="l" t="t" r="r" b="b"/>
            <a:pathLst>
              <a:path w="1044" h="934" extrusionOk="0">
                <a:moveTo>
                  <a:pt x="1044" y="380"/>
                </a:moveTo>
                <a:cubicBezTo>
                  <a:pt x="1044" y="239"/>
                  <a:pt x="932" y="124"/>
                  <a:pt x="795" y="124"/>
                </a:cubicBezTo>
                <a:cubicBezTo>
                  <a:pt x="780" y="124"/>
                  <a:pt x="765" y="125"/>
                  <a:pt x="750" y="128"/>
                </a:cubicBezTo>
                <a:cubicBezTo>
                  <a:pt x="701" y="51"/>
                  <a:pt x="618" y="0"/>
                  <a:pt x="523" y="0"/>
                </a:cubicBezTo>
                <a:cubicBezTo>
                  <a:pt x="399" y="0"/>
                  <a:pt x="294" y="87"/>
                  <a:pt x="260" y="207"/>
                </a:cubicBezTo>
                <a:cubicBezTo>
                  <a:pt x="256" y="207"/>
                  <a:pt x="253" y="207"/>
                  <a:pt x="249" y="207"/>
                </a:cubicBezTo>
                <a:cubicBezTo>
                  <a:pt x="111" y="207"/>
                  <a:pt x="0" y="326"/>
                  <a:pt x="0" y="473"/>
                </a:cubicBezTo>
                <a:cubicBezTo>
                  <a:pt x="0" y="620"/>
                  <a:pt x="111" y="739"/>
                  <a:pt x="249" y="739"/>
                </a:cubicBezTo>
                <a:cubicBezTo>
                  <a:pt x="255" y="739"/>
                  <a:pt x="261" y="739"/>
                  <a:pt x="267" y="738"/>
                </a:cubicBezTo>
                <a:cubicBezTo>
                  <a:pt x="308" y="853"/>
                  <a:pt x="418" y="934"/>
                  <a:pt x="546" y="934"/>
                </a:cubicBezTo>
                <a:cubicBezTo>
                  <a:pt x="637" y="934"/>
                  <a:pt x="718" y="894"/>
                  <a:pt x="772" y="830"/>
                </a:cubicBezTo>
                <a:cubicBezTo>
                  <a:pt x="786" y="833"/>
                  <a:pt x="801" y="834"/>
                  <a:pt x="816" y="834"/>
                </a:cubicBezTo>
                <a:cubicBezTo>
                  <a:pt x="942" y="834"/>
                  <a:pt x="1044" y="733"/>
                  <a:pt x="1044" y="607"/>
                </a:cubicBezTo>
                <a:cubicBezTo>
                  <a:pt x="1044" y="568"/>
                  <a:pt x="1034" y="531"/>
                  <a:pt x="1016" y="498"/>
                </a:cubicBezTo>
                <a:cubicBezTo>
                  <a:pt x="1034" y="463"/>
                  <a:pt x="1044" y="423"/>
                  <a:pt x="1044" y="380"/>
                </a:cubicBezTo>
                <a:close/>
              </a:path>
            </a:pathLst>
          </a:cu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1" name="Google Shape;3721;p37"/>
          <p:cNvSpPr/>
          <p:nvPr/>
        </p:nvSpPr>
        <p:spPr>
          <a:xfrm>
            <a:off x="8812018" y="1926212"/>
            <a:ext cx="1825318" cy="1444472"/>
          </a:xfrm>
          <a:custGeom>
            <a:avLst/>
            <a:gdLst/>
            <a:ahLst/>
            <a:cxnLst/>
            <a:rect l="l" t="t" r="r" b="b"/>
            <a:pathLst>
              <a:path w="1628" h="1289" extrusionOk="0">
                <a:moveTo>
                  <a:pt x="1628" y="564"/>
                </a:moveTo>
                <a:cubicBezTo>
                  <a:pt x="1627" y="339"/>
                  <a:pt x="1448" y="157"/>
                  <a:pt x="1228" y="158"/>
                </a:cubicBezTo>
                <a:cubicBezTo>
                  <a:pt x="1175" y="158"/>
                  <a:pt x="1124" y="169"/>
                  <a:pt x="1077" y="189"/>
                </a:cubicBezTo>
                <a:cubicBezTo>
                  <a:pt x="1010" y="75"/>
                  <a:pt x="891" y="0"/>
                  <a:pt x="756" y="1"/>
                </a:cubicBezTo>
                <a:cubicBezTo>
                  <a:pt x="626" y="1"/>
                  <a:pt x="511" y="72"/>
                  <a:pt x="444" y="179"/>
                </a:cubicBezTo>
                <a:cubicBezTo>
                  <a:pt x="417" y="167"/>
                  <a:pt x="388" y="161"/>
                  <a:pt x="357" y="161"/>
                </a:cubicBezTo>
                <a:cubicBezTo>
                  <a:pt x="237" y="162"/>
                  <a:pt x="140" y="257"/>
                  <a:pt x="141" y="374"/>
                </a:cubicBezTo>
                <a:cubicBezTo>
                  <a:pt x="141" y="384"/>
                  <a:pt x="142" y="394"/>
                  <a:pt x="143" y="404"/>
                </a:cubicBezTo>
                <a:cubicBezTo>
                  <a:pt x="55" y="480"/>
                  <a:pt x="0" y="591"/>
                  <a:pt x="0" y="715"/>
                </a:cubicBezTo>
                <a:cubicBezTo>
                  <a:pt x="1" y="940"/>
                  <a:pt x="183" y="1121"/>
                  <a:pt x="409" y="1125"/>
                </a:cubicBezTo>
                <a:cubicBezTo>
                  <a:pt x="454" y="1222"/>
                  <a:pt x="550" y="1289"/>
                  <a:pt x="661" y="1288"/>
                </a:cubicBezTo>
                <a:cubicBezTo>
                  <a:pt x="745" y="1288"/>
                  <a:pt x="821" y="1249"/>
                  <a:pt x="871" y="1188"/>
                </a:cubicBezTo>
                <a:cubicBezTo>
                  <a:pt x="926" y="1209"/>
                  <a:pt x="987" y="1220"/>
                  <a:pt x="1051" y="1220"/>
                </a:cubicBezTo>
                <a:cubicBezTo>
                  <a:pt x="1285" y="1219"/>
                  <a:pt x="1477" y="1065"/>
                  <a:pt x="1494" y="869"/>
                </a:cubicBezTo>
                <a:cubicBezTo>
                  <a:pt x="1577" y="794"/>
                  <a:pt x="1628" y="685"/>
                  <a:pt x="1628" y="564"/>
                </a:cubicBezTo>
                <a:close/>
              </a:path>
            </a:pathLst>
          </a:cu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2" name="Google Shape;3722;p37"/>
          <p:cNvSpPr/>
          <p:nvPr/>
        </p:nvSpPr>
        <p:spPr>
          <a:xfrm>
            <a:off x="9360986" y="3532629"/>
            <a:ext cx="341046" cy="297815"/>
          </a:xfrm>
          <a:prstGeom prst="ellipse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3" name="Google Shape;3723;p37"/>
          <p:cNvSpPr/>
          <p:nvPr/>
        </p:nvSpPr>
        <p:spPr>
          <a:xfrm>
            <a:off x="9305403" y="3942982"/>
            <a:ext cx="80287" cy="89207"/>
          </a:xfrm>
          <a:prstGeom prst="ellipse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4" name="Google Shape;3724;p37"/>
          <p:cNvSpPr/>
          <p:nvPr/>
        </p:nvSpPr>
        <p:spPr>
          <a:xfrm>
            <a:off x="9187375" y="2210989"/>
            <a:ext cx="972359" cy="752772"/>
          </a:xfrm>
          <a:custGeom>
            <a:avLst/>
            <a:gdLst/>
            <a:ahLst/>
            <a:cxnLst/>
            <a:rect l="l" t="t" r="r" b="b"/>
            <a:pathLst>
              <a:path w="1417" h="1097" extrusionOk="0">
                <a:moveTo>
                  <a:pt x="275" y="676"/>
                </a:moveTo>
                <a:lnTo>
                  <a:pt x="275" y="1097"/>
                </a:lnTo>
                <a:lnTo>
                  <a:pt x="618" y="1097"/>
                </a:lnTo>
                <a:lnTo>
                  <a:pt x="628" y="676"/>
                </a:lnTo>
                <a:lnTo>
                  <a:pt x="853" y="676"/>
                </a:lnTo>
                <a:lnTo>
                  <a:pt x="892" y="1088"/>
                </a:lnTo>
                <a:lnTo>
                  <a:pt x="1196" y="1068"/>
                </a:lnTo>
                <a:lnTo>
                  <a:pt x="1196" y="630"/>
                </a:lnTo>
                <a:lnTo>
                  <a:pt x="1417" y="627"/>
                </a:lnTo>
                <a:lnTo>
                  <a:pt x="749" y="0"/>
                </a:lnTo>
                <a:lnTo>
                  <a:pt x="0" y="676"/>
                </a:lnTo>
                <a:lnTo>
                  <a:pt x="275" y="6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5" name="Google Shape;3725;p37"/>
          <p:cNvSpPr/>
          <p:nvPr/>
        </p:nvSpPr>
        <p:spPr>
          <a:xfrm>
            <a:off x="7238539" y="2381169"/>
            <a:ext cx="835117" cy="633372"/>
          </a:xfrm>
          <a:custGeom>
            <a:avLst/>
            <a:gdLst/>
            <a:ahLst/>
            <a:cxnLst/>
            <a:rect l="l" t="t" r="r" b="b"/>
            <a:pathLst>
              <a:path w="745" h="565" extrusionOk="0">
                <a:moveTo>
                  <a:pt x="379" y="565"/>
                </a:moveTo>
                <a:cubicBezTo>
                  <a:pt x="379" y="565"/>
                  <a:pt x="17" y="384"/>
                  <a:pt x="8" y="228"/>
                </a:cubicBezTo>
                <a:cubicBezTo>
                  <a:pt x="0" y="73"/>
                  <a:pt x="108" y="0"/>
                  <a:pt x="194" y="0"/>
                </a:cubicBezTo>
                <a:cubicBezTo>
                  <a:pt x="279" y="0"/>
                  <a:pt x="373" y="73"/>
                  <a:pt x="379" y="153"/>
                </a:cubicBezTo>
                <a:cubicBezTo>
                  <a:pt x="379" y="153"/>
                  <a:pt x="432" y="0"/>
                  <a:pt x="565" y="0"/>
                </a:cubicBezTo>
                <a:cubicBezTo>
                  <a:pt x="699" y="0"/>
                  <a:pt x="745" y="133"/>
                  <a:pt x="745" y="193"/>
                </a:cubicBezTo>
                <a:cubicBezTo>
                  <a:pt x="745" y="364"/>
                  <a:pt x="379" y="565"/>
                  <a:pt x="379" y="5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6" name="Google Shape;3726;p37"/>
          <p:cNvSpPr/>
          <p:nvPr/>
        </p:nvSpPr>
        <p:spPr>
          <a:xfrm>
            <a:off x="6499491" y="3702809"/>
            <a:ext cx="427509" cy="644351"/>
          </a:xfrm>
          <a:custGeom>
            <a:avLst/>
            <a:gdLst/>
            <a:ahLst/>
            <a:cxnLst/>
            <a:rect l="l" t="t" r="r" b="b"/>
            <a:pathLst>
              <a:path w="381" h="575" extrusionOk="0">
                <a:moveTo>
                  <a:pt x="378" y="371"/>
                </a:moveTo>
                <a:cubicBezTo>
                  <a:pt x="374" y="307"/>
                  <a:pt x="330" y="236"/>
                  <a:pt x="217" y="232"/>
                </a:cubicBezTo>
                <a:cubicBezTo>
                  <a:pt x="104" y="227"/>
                  <a:pt x="119" y="169"/>
                  <a:pt x="119" y="157"/>
                </a:cubicBezTo>
                <a:cubicBezTo>
                  <a:pt x="119" y="145"/>
                  <a:pt x="150" y="101"/>
                  <a:pt x="200" y="101"/>
                </a:cubicBezTo>
                <a:cubicBezTo>
                  <a:pt x="267" y="101"/>
                  <a:pt x="279" y="134"/>
                  <a:pt x="282" y="185"/>
                </a:cubicBezTo>
                <a:cubicBezTo>
                  <a:pt x="363" y="167"/>
                  <a:pt x="363" y="167"/>
                  <a:pt x="363" y="167"/>
                </a:cubicBezTo>
                <a:cubicBezTo>
                  <a:pt x="363" y="167"/>
                  <a:pt x="340" y="62"/>
                  <a:pt x="242" y="39"/>
                </a:cubicBezTo>
                <a:cubicBezTo>
                  <a:pt x="248" y="0"/>
                  <a:pt x="248" y="0"/>
                  <a:pt x="248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52" y="62"/>
                  <a:pt x="26" y="151"/>
                  <a:pt x="26" y="197"/>
                </a:cubicBezTo>
                <a:cubicBezTo>
                  <a:pt x="26" y="266"/>
                  <a:pt x="117" y="292"/>
                  <a:pt x="189" y="299"/>
                </a:cubicBezTo>
                <a:cubicBezTo>
                  <a:pt x="240" y="305"/>
                  <a:pt x="289" y="344"/>
                  <a:pt x="285" y="381"/>
                </a:cubicBezTo>
                <a:cubicBezTo>
                  <a:pt x="280" y="421"/>
                  <a:pt x="239" y="468"/>
                  <a:pt x="189" y="460"/>
                </a:cubicBezTo>
                <a:cubicBezTo>
                  <a:pt x="139" y="453"/>
                  <a:pt x="100" y="423"/>
                  <a:pt x="93" y="379"/>
                </a:cubicBezTo>
                <a:cubicBezTo>
                  <a:pt x="0" y="395"/>
                  <a:pt x="0" y="395"/>
                  <a:pt x="0" y="395"/>
                </a:cubicBezTo>
                <a:cubicBezTo>
                  <a:pt x="0" y="395"/>
                  <a:pt x="0" y="543"/>
                  <a:pt x="154" y="549"/>
                </a:cubicBezTo>
                <a:cubicBezTo>
                  <a:pt x="151" y="575"/>
                  <a:pt x="151" y="575"/>
                  <a:pt x="151" y="575"/>
                </a:cubicBezTo>
                <a:cubicBezTo>
                  <a:pt x="255" y="570"/>
                  <a:pt x="255" y="570"/>
                  <a:pt x="255" y="570"/>
                </a:cubicBezTo>
                <a:cubicBezTo>
                  <a:pt x="248" y="539"/>
                  <a:pt x="248" y="539"/>
                  <a:pt x="248" y="539"/>
                </a:cubicBezTo>
                <a:cubicBezTo>
                  <a:pt x="360" y="510"/>
                  <a:pt x="381" y="426"/>
                  <a:pt x="378" y="3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27" name="Google Shape;3727;p37"/>
          <p:cNvGrpSpPr/>
          <p:nvPr/>
        </p:nvGrpSpPr>
        <p:grpSpPr>
          <a:xfrm>
            <a:off x="10207082" y="3768685"/>
            <a:ext cx="794631" cy="358887"/>
            <a:chOff x="10207082" y="3768685"/>
            <a:chExt cx="794631" cy="358887"/>
          </a:xfrm>
        </p:grpSpPr>
        <p:sp>
          <p:nvSpPr>
            <p:cNvPr id="3728" name="Google Shape;3728;p37"/>
            <p:cNvSpPr/>
            <p:nvPr/>
          </p:nvSpPr>
          <p:spPr>
            <a:xfrm>
              <a:off x="10207082" y="3768685"/>
              <a:ext cx="794631" cy="312912"/>
            </a:xfrm>
            <a:custGeom>
              <a:avLst/>
              <a:gdLst/>
              <a:ahLst/>
              <a:cxnLst/>
              <a:rect l="l" t="t" r="r" b="b"/>
              <a:pathLst>
                <a:path w="709" h="279" extrusionOk="0">
                  <a:moveTo>
                    <a:pt x="709" y="279"/>
                  </a:moveTo>
                  <a:cubicBezTo>
                    <a:pt x="681" y="170"/>
                    <a:pt x="681" y="170"/>
                    <a:pt x="681" y="170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09" y="0"/>
                    <a:pt x="509" y="0"/>
                    <a:pt x="509" y="0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5" y="279"/>
                    <a:pt x="115" y="196"/>
                    <a:pt x="178" y="201"/>
                  </a:cubicBezTo>
                  <a:cubicBezTo>
                    <a:pt x="247" y="206"/>
                    <a:pt x="234" y="279"/>
                    <a:pt x="234" y="279"/>
                  </a:cubicBezTo>
                  <a:cubicBezTo>
                    <a:pt x="507" y="279"/>
                    <a:pt x="507" y="279"/>
                    <a:pt x="507" y="279"/>
                  </a:cubicBezTo>
                  <a:cubicBezTo>
                    <a:pt x="507" y="279"/>
                    <a:pt x="507" y="207"/>
                    <a:pt x="581" y="208"/>
                  </a:cubicBezTo>
                  <a:cubicBezTo>
                    <a:pt x="642" y="209"/>
                    <a:pt x="639" y="279"/>
                    <a:pt x="639" y="279"/>
                  </a:cubicBezTo>
                  <a:lnTo>
                    <a:pt x="709" y="279"/>
                  </a:lnTo>
                  <a:close/>
                  <a:moveTo>
                    <a:pt x="243" y="143"/>
                  </a:moveTo>
                  <a:cubicBezTo>
                    <a:pt x="284" y="44"/>
                    <a:pt x="284" y="44"/>
                    <a:pt x="284" y="44"/>
                  </a:cubicBezTo>
                  <a:cubicBezTo>
                    <a:pt x="488" y="29"/>
                    <a:pt x="488" y="29"/>
                    <a:pt x="488" y="29"/>
                  </a:cubicBezTo>
                  <a:cubicBezTo>
                    <a:pt x="503" y="152"/>
                    <a:pt x="503" y="152"/>
                    <a:pt x="503" y="152"/>
                  </a:cubicBezTo>
                  <a:lnTo>
                    <a:pt x="243" y="1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37"/>
            <p:cNvSpPr/>
            <p:nvPr/>
          </p:nvSpPr>
          <p:spPr>
            <a:xfrm>
              <a:off x="10349128" y="4008858"/>
              <a:ext cx="111166" cy="111166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49" y="0"/>
                  </a:moveTo>
                  <a:cubicBezTo>
                    <a:pt x="18" y="0"/>
                    <a:pt x="0" y="22"/>
                    <a:pt x="0" y="49"/>
                  </a:cubicBezTo>
                  <a:cubicBezTo>
                    <a:pt x="0" y="77"/>
                    <a:pt x="18" y="99"/>
                    <a:pt x="49" y="99"/>
                  </a:cubicBezTo>
                  <a:cubicBezTo>
                    <a:pt x="80" y="99"/>
                    <a:pt x="99" y="77"/>
                    <a:pt x="99" y="49"/>
                  </a:cubicBezTo>
                  <a:cubicBezTo>
                    <a:pt x="99" y="22"/>
                    <a:pt x="80" y="0"/>
                    <a:pt x="49" y="0"/>
                  </a:cubicBezTo>
                  <a:close/>
                  <a:moveTo>
                    <a:pt x="45" y="66"/>
                  </a:moveTo>
                  <a:cubicBezTo>
                    <a:pt x="33" y="66"/>
                    <a:pt x="24" y="57"/>
                    <a:pt x="24" y="46"/>
                  </a:cubicBezTo>
                  <a:cubicBezTo>
                    <a:pt x="24" y="34"/>
                    <a:pt x="33" y="25"/>
                    <a:pt x="45" y="25"/>
                  </a:cubicBezTo>
                  <a:cubicBezTo>
                    <a:pt x="57" y="25"/>
                    <a:pt x="67" y="34"/>
                    <a:pt x="67" y="46"/>
                  </a:cubicBezTo>
                  <a:cubicBezTo>
                    <a:pt x="67" y="57"/>
                    <a:pt x="57" y="66"/>
                    <a:pt x="45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37"/>
            <p:cNvSpPr/>
            <p:nvPr/>
          </p:nvSpPr>
          <p:spPr>
            <a:xfrm>
              <a:off x="10788988" y="4016406"/>
              <a:ext cx="125576" cy="111166"/>
            </a:xfrm>
            <a:custGeom>
              <a:avLst/>
              <a:gdLst/>
              <a:ahLst/>
              <a:cxnLst/>
              <a:rect l="l" t="t" r="r" b="b"/>
              <a:pathLst>
                <a:path w="112" h="99" extrusionOk="0">
                  <a:moveTo>
                    <a:pt x="56" y="0"/>
                  </a:moveTo>
                  <a:cubicBezTo>
                    <a:pt x="25" y="0"/>
                    <a:pt x="0" y="22"/>
                    <a:pt x="0" y="50"/>
                  </a:cubicBezTo>
                  <a:cubicBezTo>
                    <a:pt x="0" y="77"/>
                    <a:pt x="25" y="99"/>
                    <a:pt x="56" y="99"/>
                  </a:cubicBezTo>
                  <a:cubicBezTo>
                    <a:pt x="87" y="99"/>
                    <a:pt x="112" y="77"/>
                    <a:pt x="112" y="50"/>
                  </a:cubicBezTo>
                  <a:cubicBezTo>
                    <a:pt x="112" y="22"/>
                    <a:pt x="87" y="0"/>
                    <a:pt x="56" y="0"/>
                  </a:cubicBezTo>
                  <a:close/>
                  <a:moveTo>
                    <a:pt x="61" y="64"/>
                  </a:moveTo>
                  <a:cubicBezTo>
                    <a:pt x="49" y="64"/>
                    <a:pt x="40" y="56"/>
                    <a:pt x="40" y="45"/>
                  </a:cubicBezTo>
                  <a:cubicBezTo>
                    <a:pt x="40" y="35"/>
                    <a:pt x="49" y="26"/>
                    <a:pt x="61" y="26"/>
                  </a:cubicBezTo>
                  <a:cubicBezTo>
                    <a:pt x="72" y="26"/>
                    <a:pt x="81" y="35"/>
                    <a:pt x="81" y="45"/>
                  </a:cubicBezTo>
                  <a:cubicBezTo>
                    <a:pt x="81" y="56"/>
                    <a:pt x="72" y="64"/>
                    <a:pt x="61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1" name="Google Shape;3731;p37"/>
          <p:cNvSpPr txBox="1"/>
          <p:nvPr/>
        </p:nvSpPr>
        <p:spPr>
          <a:xfrm>
            <a:off x="910941" y="2763099"/>
            <a:ext cx="21832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Money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2" name="Google Shape;3732;p37"/>
          <p:cNvSpPr txBox="1"/>
          <p:nvPr/>
        </p:nvSpPr>
        <p:spPr>
          <a:xfrm>
            <a:off x="910941" y="3040096"/>
            <a:ext cx="2183206" cy="60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3" name="Google Shape;3733;p37"/>
          <p:cNvSpPr txBox="1"/>
          <p:nvPr/>
        </p:nvSpPr>
        <p:spPr>
          <a:xfrm>
            <a:off x="910941" y="2156009"/>
            <a:ext cx="10958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3734" name="Google Shape;3734;p37"/>
          <p:cNvSpPr txBox="1"/>
          <p:nvPr/>
        </p:nvSpPr>
        <p:spPr>
          <a:xfrm>
            <a:off x="910941" y="4715593"/>
            <a:ext cx="21832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House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5" name="Google Shape;3735;p37"/>
          <p:cNvSpPr txBox="1"/>
          <p:nvPr/>
        </p:nvSpPr>
        <p:spPr>
          <a:xfrm>
            <a:off x="910941" y="4992590"/>
            <a:ext cx="2183206" cy="60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6" name="Google Shape;3736;p37"/>
          <p:cNvSpPr txBox="1"/>
          <p:nvPr/>
        </p:nvSpPr>
        <p:spPr>
          <a:xfrm>
            <a:off x="910941" y="4108503"/>
            <a:ext cx="10958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3737" name="Google Shape;3737;p37"/>
          <p:cNvSpPr txBox="1"/>
          <p:nvPr/>
        </p:nvSpPr>
        <p:spPr>
          <a:xfrm>
            <a:off x="3626645" y="2763099"/>
            <a:ext cx="21832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Love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8" name="Google Shape;3738;p37"/>
          <p:cNvSpPr txBox="1"/>
          <p:nvPr/>
        </p:nvSpPr>
        <p:spPr>
          <a:xfrm>
            <a:off x="3626645" y="3040096"/>
            <a:ext cx="2183206" cy="60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9" name="Google Shape;3739;p37"/>
          <p:cNvSpPr txBox="1"/>
          <p:nvPr/>
        </p:nvSpPr>
        <p:spPr>
          <a:xfrm>
            <a:off x="3626645" y="2156009"/>
            <a:ext cx="10958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3740" name="Google Shape;3740;p37"/>
          <p:cNvSpPr txBox="1"/>
          <p:nvPr/>
        </p:nvSpPr>
        <p:spPr>
          <a:xfrm>
            <a:off x="3626645" y="4715593"/>
            <a:ext cx="21832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Car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1" name="Google Shape;3741;p37"/>
          <p:cNvSpPr txBox="1"/>
          <p:nvPr/>
        </p:nvSpPr>
        <p:spPr>
          <a:xfrm>
            <a:off x="3626645" y="4992590"/>
            <a:ext cx="2183206" cy="60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2" name="Google Shape;3742;p37"/>
          <p:cNvSpPr txBox="1"/>
          <p:nvPr/>
        </p:nvSpPr>
        <p:spPr>
          <a:xfrm>
            <a:off x="3626645" y="4108503"/>
            <a:ext cx="10958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p38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3749" name="Google Shape;3749;p38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3750" name="Google Shape;3750;p38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751" name="Google Shape;3751;p38"/>
          <p:cNvGrpSpPr/>
          <p:nvPr/>
        </p:nvGrpSpPr>
        <p:grpSpPr>
          <a:xfrm>
            <a:off x="590669" y="1010771"/>
            <a:ext cx="10650564" cy="1719658"/>
            <a:chOff x="590669" y="1010771"/>
            <a:chExt cx="10650564" cy="1719658"/>
          </a:xfrm>
        </p:grpSpPr>
        <p:sp>
          <p:nvSpPr>
            <p:cNvPr id="3752" name="Google Shape;3752;p38"/>
            <p:cNvSpPr/>
            <p:nvPr/>
          </p:nvSpPr>
          <p:spPr>
            <a:xfrm>
              <a:off x="5309804" y="1602326"/>
              <a:ext cx="1124575" cy="439897"/>
            </a:xfrm>
            <a:custGeom>
              <a:avLst/>
              <a:gdLst/>
              <a:ahLst/>
              <a:cxnLst/>
              <a:rect l="l" t="t" r="r" b="b"/>
              <a:pathLst>
                <a:path w="776" h="304" extrusionOk="0">
                  <a:moveTo>
                    <a:pt x="256" y="1"/>
                  </a:moveTo>
                  <a:cubicBezTo>
                    <a:pt x="379" y="1"/>
                    <a:pt x="481" y="88"/>
                    <a:pt x="505" y="205"/>
                  </a:cubicBezTo>
                  <a:cubicBezTo>
                    <a:pt x="534" y="175"/>
                    <a:pt x="574" y="157"/>
                    <a:pt x="619" y="157"/>
                  </a:cubicBezTo>
                  <a:cubicBezTo>
                    <a:pt x="702" y="157"/>
                    <a:pt x="771" y="222"/>
                    <a:pt x="776" y="304"/>
                  </a:cubicBezTo>
                  <a:cubicBezTo>
                    <a:pt x="5" y="303"/>
                    <a:pt x="5" y="303"/>
                    <a:pt x="5" y="303"/>
                  </a:cubicBezTo>
                  <a:cubicBezTo>
                    <a:pt x="2" y="287"/>
                    <a:pt x="0" y="271"/>
                    <a:pt x="0" y="255"/>
                  </a:cubicBezTo>
                  <a:cubicBezTo>
                    <a:pt x="1" y="114"/>
                    <a:pt x="115" y="0"/>
                    <a:pt x="25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38"/>
            <p:cNvSpPr/>
            <p:nvPr/>
          </p:nvSpPr>
          <p:spPr>
            <a:xfrm>
              <a:off x="590669" y="1794781"/>
              <a:ext cx="972917" cy="381362"/>
            </a:xfrm>
            <a:custGeom>
              <a:avLst/>
              <a:gdLst/>
              <a:ahLst/>
              <a:cxnLst/>
              <a:rect l="l" t="t" r="r" b="b"/>
              <a:pathLst>
                <a:path w="671" h="263" extrusionOk="0">
                  <a:moveTo>
                    <a:pt x="221" y="0"/>
                  </a:moveTo>
                  <a:cubicBezTo>
                    <a:pt x="327" y="0"/>
                    <a:pt x="416" y="76"/>
                    <a:pt x="436" y="176"/>
                  </a:cubicBezTo>
                  <a:cubicBezTo>
                    <a:pt x="461" y="151"/>
                    <a:pt x="496" y="135"/>
                    <a:pt x="534" y="135"/>
                  </a:cubicBezTo>
                  <a:cubicBezTo>
                    <a:pt x="607" y="135"/>
                    <a:pt x="666" y="191"/>
                    <a:pt x="671" y="263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1" y="248"/>
                    <a:pt x="0" y="234"/>
                    <a:pt x="0" y="220"/>
                  </a:cubicBezTo>
                  <a:cubicBezTo>
                    <a:pt x="0" y="98"/>
                    <a:pt x="99" y="0"/>
                    <a:pt x="22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38"/>
            <p:cNvSpPr/>
            <p:nvPr/>
          </p:nvSpPr>
          <p:spPr>
            <a:xfrm>
              <a:off x="2073547" y="1010771"/>
              <a:ext cx="821259" cy="321941"/>
            </a:xfrm>
            <a:custGeom>
              <a:avLst/>
              <a:gdLst/>
              <a:ahLst/>
              <a:cxnLst/>
              <a:rect l="l" t="t" r="r" b="b"/>
              <a:pathLst>
                <a:path w="567" h="222" extrusionOk="0">
                  <a:moveTo>
                    <a:pt x="187" y="1"/>
                  </a:moveTo>
                  <a:cubicBezTo>
                    <a:pt x="277" y="1"/>
                    <a:pt x="351" y="65"/>
                    <a:pt x="369" y="150"/>
                  </a:cubicBezTo>
                  <a:cubicBezTo>
                    <a:pt x="390" y="128"/>
                    <a:pt x="419" y="115"/>
                    <a:pt x="452" y="115"/>
                  </a:cubicBezTo>
                  <a:cubicBezTo>
                    <a:pt x="513" y="115"/>
                    <a:pt x="563" y="162"/>
                    <a:pt x="567" y="222"/>
                  </a:cubicBezTo>
                  <a:cubicBezTo>
                    <a:pt x="4" y="221"/>
                    <a:pt x="4" y="221"/>
                    <a:pt x="4" y="221"/>
                  </a:cubicBezTo>
                  <a:cubicBezTo>
                    <a:pt x="1" y="210"/>
                    <a:pt x="0" y="198"/>
                    <a:pt x="0" y="186"/>
                  </a:cubicBezTo>
                  <a:cubicBezTo>
                    <a:pt x="1" y="83"/>
                    <a:pt x="84" y="0"/>
                    <a:pt x="187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38"/>
            <p:cNvSpPr/>
            <p:nvPr/>
          </p:nvSpPr>
          <p:spPr>
            <a:xfrm>
              <a:off x="10166324" y="1210728"/>
              <a:ext cx="1074909" cy="420385"/>
            </a:xfrm>
            <a:custGeom>
              <a:avLst/>
              <a:gdLst/>
              <a:ahLst/>
              <a:cxnLst/>
              <a:rect l="l" t="t" r="r" b="b"/>
              <a:pathLst>
                <a:path w="742" h="290" extrusionOk="0">
                  <a:moveTo>
                    <a:pt x="245" y="0"/>
                  </a:moveTo>
                  <a:cubicBezTo>
                    <a:pt x="362" y="0"/>
                    <a:pt x="460" y="84"/>
                    <a:pt x="483" y="195"/>
                  </a:cubicBezTo>
                  <a:cubicBezTo>
                    <a:pt x="510" y="167"/>
                    <a:pt x="549" y="149"/>
                    <a:pt x="591" y="149"/>
                  </a:cubicBezTo>
                  <a:cubicBezTo>
                    <a:pt x="672" y="149"/>
                    <a:pt x="737" y="212"/>
                    <a:pt x="742" y="290"/>
                  </a:cubicBezTo>
                  <a:cubicBezTo>
                    <a:pt x="5" y="289"/>
                    <a:pt x="5" y="289"/>
                    <a:pt x="5" y="289"/>
                  </a:cubicBezTo>
                  <a:cubicBezTo>
                    <a:pt x="2" y="274"/>
                    <a:pt x="0" y="259"/>
                    <a:pt x="1" y="243"/>
                  </a:cubicBezTo>
                  <a:cubicBezTo>
                    <a:pt x="1" y="109"/>
                    <a:pt x="110" y="0"/>
                    <a:pt x="2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38"/>
            <p:cNvSpPr/>
            <p:nvPr/>
          </p:nvSpPr>
          <p:spPr>
            <a:xfrm>
              <a:off x="7585563" y="2369465"/>
              <a:ext cx="921477" cy="360964"/>
            </a:xfrm>
            <a:custGeom>
              <a:avLst/>
              <a:gdLst/>
              <a:ahLst/>
              <a:cxnLst/>
              <a:rect l="l" t="t" r="r" b="b"/>
              <a:pathLst>
                <a:path w="636" h="249" extrusionOk="0">
                  <a:moveTo>
                    <a:pt x="209" y="0"/>
                  </a:moveTo>
                  <a:cubicBezTo>
                    <a:pt x="310" y="0"/>
                    <a:pt x="394" y="72"/>
                    <a:pt x="414" y="168"/>
                  </a:cubicBezTo>
                  <a:cubicBezTo>
                    <a:pt x="437" y="143"/>
                    <a:pt x="470" y="128"/>
                    <a:pt x="507" y="128"/>
                  </a:cubicBezTo>
                  <a:cubicBezTo>
                    <a:pt x="576" y="128"/>
                    <a:pt x="632" y="182"/>
                    <a:pt x="636" y="249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1" y="235"/>
                    <a:pt x="0" y="222"/>
                    <a:pt x="0" y="209"/>
                  </a:cubicBezTo>
                  <a:cubicBezTo>
                    <a:pt x="0" y="93"/>
                    <a:pt x="94" y="0"/>
                    <a:pt x="20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7" name="Google Shape;3757;p38"/>
          <p:cNvSpPr/>
          <p:nvPr/>
        </p:nvSpPr>
        <p:spPr>
          <a:xfrm>
            <a:off x="1" y="4657629"/>
            <a:ext cx="2344047" cy="2200371"/>
          </a:xfrm>
          <a:custGeom>
            <a:avLst/>
            <a:gdLst/>
            <a:ahLst/>
            <a:cxnLst/>
            <a:rect l="l" t="t" r="r" b="b"/>
            <a:pathLst>
              <a:path w="2643" h="2481" extrusionOk="0">
                <a:moveTo>
                  <a:pt x="769" y="1688"/>
                </a:moveTo>
                <a:lnTo>
                  <a:pt x="1578" y="1342"/>
                </a:lnTo>
                <a:lnTo>
                  <a:pt x="1994" y="631"/>
                </a:lnTo>
                <a:lnTo>
                  <a:pt x="2643" y="231"/>
                </a:lnTo>
                <a:lnTo>
                  <a:pt x="2620" y="0"/>
                </a:lnTo>
                <a:lnTo>
                  <a:pt x="0" y="35"/>
                </a:lnTo>
                <a:lnTo>
                  <a:pt x="0" y="2481"/>
                </a:lnTo>
                <a:lnTo>
                  <a:pt x="416" y="2128"/>
                </a:lnTo>
                <a:lnTo>
                  <a:pt x="769" y="1688"/>
                </a:lnTo>
                <a:close/>
              </a:path>
            </a:pathLst>
          </a:custGeom>
          <a:solidFill>
            <a:srgbClr val="4E4A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8" name="Google Shape;3758;p38"/>
          <p:cNvSpPr/>
          <p:nvPr/>
        </p:nvSpPr>
        <p:spPr>
          <a:xfrm>
            <a:off x="9835598" y="3060149"/>
            <a:ext cx="2356463" cy="2178198"/>
          </a:xfrm>
          <a:custGeom>
            <a:avLst/>
            <a:gdLst/>
            <a:ahLst/>
            <a:cxnLst/>
            <a:rect l="l" t="t" r="r" b="b"/>
            <a:pathLst>
              <a:path w="2657" h="2456" extrusionOk="0">
                <a:moveTo>
                  <a:pt x="1863" y="1534"/>
                </a:moveTo>
                <a:lnTo>
                  <a:pt x="941" y="1043"/>
                </a:lnTo>
                <a:lnTo>
                  <a:pt x="567" y="539"/>
                </a:lnTo>
                <a:lnTo>
                  <a:pt x="0" y="209"/>
                </a:lnTo>
                <a:lnTo>
                  <a:pt x="36" y="0"/>
                </a:lnTo>
                <a:lnTo>
                  <a:pt x="2657" y="38"/>
                </a:lnTo>
                <a:lnTo>
                  <a:pt x="2657" y="2456"/>
                </a:lnTo>
                <a:lnTo>
                  <a:pt x="2255" y="2103"/>
                </a:lnTo>
                <a:lnTo>
                  <a:pt x="1863" y="1534"/>
                </a:lnTo>
                <a:close/>
              </a:path>
            </a:pathLst>
          </a:custGeom>
          <a:solidFill>
            <a:srgbClr val="4E4A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9" name="Google Shape;3759;p38"/>
          <p:cNvGrpSpPr/>
          <p:nvPr/>
        </p:nvGrpSpPr>
        <p:grpSpPr>
          <a:xfrm>
            <a:off x="9822296" y="1296379"/>
            <a:ext cx="1748058" cy="1793717"/>
            <a:chOff x="9822296" y="1296379"/>
            <a:chExt cx="1748058" cy="1793717"/>
          </a:xfrm>
        </p:grpSpPr>
        <p:grpSp>
          <p:nvGrpSpPr>
            <p:cNvPr id="3760" name="Google Shape;3760;p38"/>
            <p:cNvGrpSpPr/>
            <p:nvPr/>
          </p:nvGrpSpPr>
          <p:grpSpPr>
            <a:xfrm>
              <a:off x="9822296" y="1296379"/>
              <a:ext cx="1748058" cy="1793717"/>
              <a:chOff x="595786" y="4213903"/>
              <a:chExt cx="2102064" cy="2156970"/>
            </a:xfrm>
          </p:grpSpPr>
          <p:sp>
            <p:nvSpPr>
              <p:cNvPr id="3761" name="Google Shape;3761;p38"/>
              <p:cNvSpPr/>
              <p:nvPr/>
            </p:nvSpPr>
            <p:spPr>
              <a:xfrm>
                <a:off x="1116820" y="5982058"/>
                <a:ext cx="1007333" cy="38881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47" extrusionOk="0">
                    <a:moveTo>
                      <a:pt x="362" y="57"/>
                    </a:moveTo>
                    <a:cubicBezTo>
                      <a:pt x="359" y="92"/>
                      <a:pt x="333" y="102"/>
                      <a:pt x="333" y="102"/>
                    </a:cubicBezTo>
                    <a:cubicBezTo>
                      <a:pt x="374" y="31"/>
                      <a:pt x="312" y="0"/>
                      <a:pt x="312" y="0"/>
                    </a:cubicBezTo>
                    <a:cubicBezTo>
                      <a:pt x="341" y="29"/>
                      <a:pt x="311" y="75"/>
                      <a:pt x="311" y="75"/>
                    </a:cubicBezTo>
                    <a:cubicBezTo>
                      <a:pt x="314" y="48"/>
                      <a:pt x="293" y="40"/>
                      <a:pt x="293" y="40"/>
                    </a:cubicBezTo>
                    <a:cubicBezTo>
                      <a:pt x="302" y="52"/>
                      <a:pt x="293" y="83"/>
                      <a:pt x="277" y="70"/>
                    </a:cubicBezTo>
                    <a:cubicBezTo>
                      <a:pt x="262" y="57"/>
                      <a:pt x="277" y="15"/>
                      <a:pt x="277" y="15"/>
                    </a:cubicBezTo>
                    <a:cubicBezTo>
                      <a:pt x="246" y="19"/>
                      <a:pt x="247" y="71"/>
                      <a:pt x="247" y="71"/>
                    </a:cubicBezTo>
                    <a:cubicBezTo>
                      <a:pt x="247" y="30"/>
                      <a:pt x="208" y="24"/>
                      <a:pt x="208" y="24"/>
                    </a:cubicBezTo>
                    <a:cubicBezTo>
                      <a:pt x="223" y="37"/>
                      <a:pt x="213" y="77"/>
                      <a:pt x="213" y="77"/>
                    </a:cubicBezTo>
                    <a:cubicBezTo>
                      <a:pt x="220" y="45"/>
                      <a:pt x="190" y="38"/>
                      <a:pt x="190" y="38"/>
                    </a:cubicBezTo>
                    <a:cubicBezTo>
                      <a:pt x="198" y="53"/>
                      <a:pt x="184" y="73"/>
                      <a:pt x="184" y="73"/>
                    </a:cubicBezTo>
                    <a:cubicBezTo>
                      <a:pt x="164" y="50"/>
                      <a:pt x="184" y="17"/>
                      <a:pt x="184" y="17"/>
                    </a:cubicBezTo>
                    <a:cubicBezTo>
                      <a:pt x="168" y="21"/>
                      <a:pt x="161" y="31"/>
                      <a:pt x="157" y="42"/>
                    </a:cubicBezTo>
                    <a:cubicBezTo>
                      <a:pt x="152" y="14"/>
                      <a:pt x="131" y="7"/>
                      <a:pt x="131" y="7"/>
                    </a:cubicBezTo>
                    <a:cubicBezTo>
                      <a:pt x="153" y="35"/>
                      <a:pt x="123" y="72"/>
                      <a:pt x="123" y="72"/>
                    </a:cubicBezTo>
                    <a:cubicBezTo>
                      <a:pt x="130" y="32"/>
                      <a:pt x="102" y="18"/>
                      <a:pt x="102" y="18"/>
                    </a:cubicBezTo>
                    <a:cubicBezTo>
                      <a:pt x="112" y="36"/>
                      <a:pt x="95" y="55"/>
                      <a:pt x="95" y="55"/>
                    </a:cubicBezTo>
                    <a:cubicBezTo>
                      <a:pt x="90" y="20"/>
                      <a:pt x="39" y="27"/>
                      <a:pt x="39" y="27"/>
                    </a:cubicBezTo>
                    <a:cubicBezTo>
                      <a:pt x="75" y="41"/>
                      <a:pt x="65" y="94"/>
                      <a:pt x="64" y="99"/>
                    </a:cubicBezTo>
                    <a:cubicBezTo>
                      <a:pt x="51" y="93"/>
                      <a:pt x="33" y="81"/>
                      <a:pt x="22" y="56"/>
                    </a:cubicBezTo>
                    <a:cubicBezTo>
                      <a:pt x="22" y="56"/>
                      <a:pt x="16" y="97"/>
                      <a:pt x="39" y="117"/>
                    </a:cubicBezTo>
                    <a:cubicBezTo>
                      <a:pt x="39" y="117"/>
                      <a:pt x="17" y="110"/>
                      <a:pt x="0" y="86"/>
                    </a:cubicBezTo>
                    <a:cubicBezTo>
                      <a:pt x="0" y="86"/>
                      <a:pt x="1" y="130"/>
                      <a:pt x="39" y="147"/>
                    </a:cubicBezTo>
                    <a:cubicBezTo>
                      <a:pt x="331" y="147"/>
                      <a:pt x="331" y="147"/>
                      <a:pt x="331" y="147"/>
                    </a:cubicBezTo>
                    <a:cubicBezTo>
                      <a:pt x="379" y="95"/>
                      <a:pt x="362" y="57"/>
                      <a:pt x="362" y="57"/>
                    </a:cubicBezTo>
                    <a:close/>
                  </a:path>
                </a:pathLst>
              </a:custGeom>
              <a:solidFill>
                <a:srgbClr val="5247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62" name="Google Shape;3762;p38"/>
              <p:cNvGrpSpPr/>
              <p:nvPr/>
            </p:nvGrpSpPr>
            <p:grpSpPr>
              <a:xfrm>
                <a:off x="595786" y="4213903"/>
                <a:ext cx="2102064" cy="1834264"/>
                <a:chOff x="595786" y="4213903"/>
                <a:chExt cx="2102064" cy="1834264"/>
              </a:xfrm>
            </p:grpSpPr>
            <p:sp>
              <p:nvSpPr>
                <p:cNvPr id="3763" name="Google Shape;3763;p38"/>
                <p:cNvSpPr/>
                <p:nvPr/>
              </p:nvSpPr>
              <p:spPr>
                <a:xfrm>
                  <a:off x="1531406" y="4213903"/>
                  <a:ext cx="212896" cy="1834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692" extrusionOk="0">
                      <a:moveTo>
                        <a:pt x="21" y="675"/>
                      </a:moveTo>
                      <a:cubicBezTo>
                        <a:pt x="21" y="675"/>
                        <a:pt x="21" y="675"/>
                        <a:pt x="21" y="675"/>
                      </a:cubicBezTo>
                      <a:cubicBezTo>
                        <a:pt x="22" y="675"/>
                        <a:pt x="22" y="675"/>
                        <a:pt x="22" y="675"/>
                      </a:cubicBezTo>
                      <a:cubicBezTo>
                        <a:pt x="23" y="675"/>
                        <a:pt x="24" y="675"/>
                        <a:pt x="26" y="674"/>
                      </a:cubicBezTo>
                      <a:cubicBezTo>
                        <a:pt x="49" y="669"/>
                        <a:pt x="49" y="669"/>
                        <a:pt x="49" y="669"/>
                      </a:cubicBezTo>
                      <a:cubicBezTo>
                        <a:pt x="43" y="679"/>
                        <a:pt x="43" y="679"/>
                        <a:pt x="43" y="679"/>
                      </a:cubicBezTo>
                      <a:cubicBezTo>
                        <a:pt x="54" y="681"/>
                        <a:pt x="54" y="681"/>
                        <a:pt x="54" y="681"/>
                      </a:cubicBezTo>
                      <a:cubicBezTo>
                        <a:pt x="61" y="682"/>
                        <a:pt x="71" y="686"/>
                        <a:pt x="80" y="692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82"/>
                        <a:pt x="0" y="682"/>
                        <a:pt x="0" y="682"/>
                      </a:cubicBezTo>
                      <a:cubicBezTo>
                        <a:pt x="1" y="683"/>
                        <a:pt x="2" y="685"/>
                        <a:pt x="3" y="686"/>
                      </a:cubicBezTo>
                      <a:cubicBezTo>
                        <a:pt x="8" y="681"/>
                        <a:pt x="14" y="678"/>
                        <a:pt x="21" y="6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4" name="Google Shape;3764;p38"/>
                <p:cNvSpPr/>
                <p:nvPr/>
              </p:nvSpPr>
              <p:spPr>
                <a:xfrm>
                  <a:off x="595786" y="4235195"/>
                  <a:ext cx="2083016" cy="403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360" extrusionOk="0">
                      <a:moveTo>
                        <a:pt x="5" y="317"/>
                      </a:moveTo>
                      <a:lnTo>
                        <a:pt x="5" y="360"/>
                      </a:lnTo>
                      <a:lnTo>
                        <a:pt x="19" y="360"/>
                      </a:lnTo>
                      <a:lnTo>
                        <a:pt x="19" y="341"/>
                      </a:lnTo>
                      <a:lnTo>
                        <a:pt x="1385" y="336"/>
                      </a:lnTo>
                      <a:lnTo>
                        <a:pt x="1859" y="329"/>
                      </a:lnTo>
                      <a:lnTo>
                        <a:pt x="1859" y="265"/>
                      </a:lnTo>
                      <a:lnTo>
                        <a:pt x="1807" y="263"/>
                      </a:lnTo>
                      <a:lnTo>
                        <a:pt x="1859" y="241"/>
                      </a:lnTo>
                      <a:lnTo>
                        <a:pt x="1857" y="90"/>
                      </a:lnTo>
                      <a:lnTo>
                        <a:pt x="1748" y="90"/>
                      </a:lnTo>
                      <a:lnTo>
                        <a:pt x="1854" y="64"/>
                      </a:lnTo>
                      <a:lnTo>
                        <a:pt x="1854" y="0"/>
                      </a:lnTo>
                      <a:lnTo>
                        <a:pt x="0" y="33"/>
                      </a:lnTo>
                      <a:lnTo>
                        <a:pt x="3" y="289"/>
                      </a:lnTo>
                      <a:lnTo>
                        <a:pt x="90" y="279"/>
                      </a:lnTo>
                      <a:lnTo>
                        <a:pt x="5" y="31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5" name="Google Shape;3765;p38"/>
                <p:cNvSpPr/>
                <p:nvPr/>
              </p:nvSpPr>
              <p:spPr>
                <a:xfrm>
                  <a:off x="617075" y="4609441"/>
                  <a:ext cx="2080775" cy="376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7" h="336" extrusionOk="0">
                      <a:moveTo>
                        <a:pt x="1857" y="104"/>
                      </a:moveTo>
                      <a:lnTo>
                        <a:pt x="1750" y="87"/>
                      </a:lnTo>
                      <a:lnTo>
                        <a:pt x="1857" y="73"/>
                      </a:lnTo>
                      <a:lnTo>
                        <a:pt x="1857" y="0"/>
                      </a:lnTo>
                      <a:lnTo>
                        <a:pt x="1366" y="2"/>
                      </a:lnTo>
                      <a:lnTo>
                        <a:pt x="0" y="7"/>
                      </a:lnTo>
                      <a:lnTo>
                        <a:pt x="0" y="26"/>
                      </a:lnTo>
                      <a:lnTo>
                        <a:pt x="0" y="59"/>
                      </a:lnTo>
                      <a:lnTo>
                        <a:pt x="71" y="73"/>
                      </a:lnTo>
                      <a:lnTo>
                        <a:pt x="0" y="85"/>
                      </a:lnTo>
                      <a:lnTo>
                        <a:pt x="3" y="336"/>
                      </a:lnTo>
                      <a:lnTo>
                        <a:pt x="1857" y="326"/>
                      </a:lnTo>
                      <a:lnTo>
                        <a:pt x="1857" y="1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6" name="Google Shape;3766;p38"/>
                <p:cNvSpPr/>
                <p:nvPr/>
              </p:nvSpPr>
              <p:spPr>
                <a:xfrm>
                  <a:off x="595786" y="4976967"/>
                  <a:ext cx="2080775" cy="376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7" h="336" extrusionOk="0">
                      <a:moveTo>
                        <a:pt x="1857" y="320"/>
                      </a:moveTo>
                      <a:lnTo>
                        <a:pt x="1857" y="284"/>
                      </a:lnTo>
                      <a:lnTo>
                        <a:pt x="1755" y="263"/>
                      </a:lnTo>
                      <a:lnTo>
                        <a:pt x="1857" y="263"/>
                      </a:lnTo>
                      <a:lnTo>
                        <a:pt x="1857" y="0"/>
                      </a:lnTo>
                      <a:lnTo>
                        <a:pt x="0" y="10"/>
                      </a:lnTo>
                      <a:lnTo>
                        <a:pt x="3" y="116"/>
                      </a:lnTo>
                      <a:lnTo>
                        <a:pt x="90" y="138"/>
                      </a:lnTo>
                      <a:lnTo>
                        <a:pt x="3" y="149"/>
                      </a:lnTo>
                      <a:lnTo>
                        <a:pt x="3" y="336"/>
                      </a:lnTo>
                      <a:lnTo>
                        <a:pt x="26" y="336"/>
                      </a:lnTo>
                      <a:lnTo>
                        <a:pt x="26" y="334"/>
                      </a:lnTo>
                      <a:lnTo>
                        <a:pt x="1857" y="32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7" name="Google Shape;3767;p38"/>
                <p:cNvSpPr/>
                <p:nvPr/>
              </p:nvSpPr>
              <p:spPr>
                <a:xfrm>
                  <a:off x="624919" y="5335530"/>
                  <a:ext cx="2061726" cy="37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" h="338" extrusionOk="0">
                      <a:moveTo>
                        <a:pt x="1781" y="260"/>
                      </a:moveTo>
                      <a:lnTo>
                        <a:pt x="1840" y="260"/>
                      </a:lnTo>
                      <a:lnTo>
                        <a:pt x="1838" y="0"/>
                      </a:lnTo>
                      <a:lnTo>
                        <a:pt x="1831" y="0"/>
                      </a:lnTo>
                      <a:lnTo>
                        <a:pt x="1831" y="9"/>
                      </a:lnTo>
                      <a:lnTo>
                        <a:pt x="0" y="16"/>
                      </a:lnTo>
                      <a:lnTo>
                        <a:pt x="0" y="227"/>
                      </a:lnTo>
                      <a:lnTo>
                        <a:pt x="53" y="227"/>
                      </a:lnTo>
                      <a:lnTo>
                        <a:pt x="0" y="255"/>
                      </a:lnTo>
                      <a:lnTo>
                        <a:pt x="3" y="338"/>
                      </a:lnTo>
                      <a:lnTo>
                        <a:pt x="1840" y="324"/>
                      </a:lnTo>
                      <a:lnTo>
                        <a:pt x="1840" y="298"/>
                      </a:lnTo>
                      <a:lnTo>
                        <a:pt x="1781" y="2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8" name="Google Shape;3768;p38"/>
                <p:cNvSpPr/>
                <p:nvPr/>
              </p:nvSpPr>
              <p:spPr>
                <a:xfrm>
                  <a:off x="624919" y="5335516"/>
                  <a:ext cx="2051642" cy="17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" h="16" extrusionOk="0">
                      <a:moveTo>
                        <a:pt x="1831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831" y="9"/>
                      </a:lnTo>
                      <a:lnTo>
                        <a:pt x="183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69" name="Google Shape;3769;p38"/>
            <p:cNvSpPr txBox="1"/>
            <p:nvPr/>
          </p:nvSpPr>
          <p:spPr>
            <a:xfrm>
              <a:off x="9840001" y="2063985"/>
              <a:ext cx="17126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SUCCESS</a:t>
              </a:r>
              <a:endParaRPr/>
            </a:p>
          </p:txBody>
        </p:sp>
        <p:sp>
          <p:nvSpPr>
            <p:cNvPr id="3770" name="Google Shape;3770;p38"/>
            <p:cNvSpPr/>
            <p:nvPr/>
          </p:nvSpPr>
          <p:spPr>
            <a:xfrm>
              <a:off x="10453382" y="1468488"/>
              <a:ext cx="485887" cy="534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50775" tIns="50775" rIns="50775" bIns="50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771" name="Google Shape;3771;p38"/>
          <p:cNvGrpSpPr/>
          <p:nvPr/>
        </p:nvGrpSpPr>
        <p:grpSpPr>
          <a:xfrm>
            <a:off x="3170883" y="1468488"/>
            <a:ext cx="2102813" cy="2539804"/>
            <a:chOff x="3170883" y="1468488"/>
            <a:chExt cx="2102813" cy="2539804"/>
          </a:xfrm>
        </p:grpSpPr>
        <p:grpSp>
          <p:nvGrpSpPr>
            <p:cNvPr id="3772" name="Google Shape;3772;p38"/>
            <p:cNvGrpSpPr/>
            <p:nvPr/>
          </p:nvGrpSpPr>
          <p:grpSpPr>
            <a:xfrm>
              <a:off x="3170883" y="1468488"/>
              <a:ext cx="2102813" cy="2139175"/>
              <a:chOff x="2335179" y="1481709"/>
              <a:chExt cx="2102813" cy="2139175"/>
            </a:xfrm>
          </p:grpSpPr>
          <p:sp>
            <p:nvSpPr>
              <p:cNvPr id="3773" name="Google Shape;3773;p38"/>
              <p:cNvSpPr/>
              <p:nvPr/>
            </p:nvSpPr>
            <p:spPr>
              <a:xfrm>
                <a:off x="2846914" y="3122453"/>
                <a:ext cx="1442081" cy="498431"/>
              </a:xfrm>
              <a:custGeom>
                <a:avLst/>
                <a:gdLst/>
                <a:ahLst/>
                <a:cxnLst/>
                <a:rect l="l" t="t" r="r" b="b"/>
                <a:pathLst>
                  <a:path w="995" h="344" extrusionOk="0">
                    <a:moveTo>
                      <a:pt x="125" y="158"/>
                    </a:moveTo>
                    <a:cubicBezTo>
                      <a:pt x="137" y="245"/>
                      <a:pt x="137" y="245"/>
                      <a:pt x="137" y="245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55" y="240"/>
                      <a:pt x="0" y="318"/>
                      <a:pt x="41" y="331"/>
                    </a:cubicBezTo>
                    <a:cubicBezTo>
                      <a:pt x="83" y="344"/>
                      <a:pt x="66" y="277"/>
                      <a:pt x="66" y="277"/>
                    </a:cubicBezTo>
                    <a:cubicBezTo>
                      <a:pt x="66" y="277"/>
                      <a:pt x="153" y="294"/>
                      <a:pt x="183" y="290"/>
                    </a:cubicBezTo>
                    <a:cubicBezTo>
                      <a:pt x="214" y="287"/>
                      <a:pt x="198" y="218"/>
                      <a:pt x="198" y="218"/>
                    </a:cubicBezTo>
                    <a:cubicBezTo>
                      <a:pt x="198" y="218"/>
                      <a:pt x="568" y="215"/>
                      <a:pt x="848" y="73"/>
                    </a:cubicBezTo>
                    <a:cubicBezTo>
                      <a:pt x="848" y="73"/>
                      <a:pt x="878" y="178"/>
                      <a:pt x="879" y="218"/>
                    </a:cubicBezTo>
                    <a:cubicBezTo>
                      <a:pt x="879" y="218"/>
                      <a:pt x="995" y="200"/>
                      <a:pt x="988" y="144"/>
                    </a:cubicBezTo>
                    <a:cubicBezTo>
                      <a:pt x="982" y="88"/>
                      <a:pt x="910" y="164"/>
                      <a:pt x="910" y="164"/>
                    </a:cubicBezTo>
                    <a:cubicBezTo>
                      <a:pt x="910" y="164"/>
                      <a:pt x="911" y="55"/>
                      <a:pt x="897" y="28"/>
                    </a:cubicBezTo>
                    <a:cubicBezTo>
                      <a:pt x="883" y="0"/>
                      <a:pt x="815" y="40"/>
                      <a:pt x="815" y="40"/>
                    </a:cubicBezTo>
                    <a:lnTo>
                      <a:pt x="125" y="1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4" name="Google Shape;3774;p38"/>
              <p:cNvSpPr/>
              <p:nvPr/>
            </p:nvSpPr>
            <p:spPr>
              <a:xfrm>
                <a:off x="2797248" y="2391657"/>
                <a:ext cx="1246079" cy="959613"/>
              </a:xfrm>
              <a:custGeom>
                <a:avLst/>
                <a:gdLst/>
                <a:ahLst/>
                <a:cxnLst/>
                <a:rect l="l" t="t" r="r" b="b"/>
                <a:pathLst>
                  <a:path w="860" h="662" extrusionOk="0">
                    <a:moveTo>
                      <a:pt x="792" y="0"/>
                    </a:moveTo>
                    <a:cubicBezTo>
                      <a:pt x="737" y="38"/>
                      <a:pt x="425" y="154"/>
                      <a:pt x="0" y="196"/>
                    </a:cubicBezTo>
                    <a:cubicBezTo>
                      <a:pt x="82" y="477"/>
                      <a:pt x="159" y="662"/>
                      <a:pt x="159" y="662"/>
                    </a:cubicBezTo>
                    <a:cubicBezTo>
                      <a:pt x="577" y="649"/>
                      <a:pt x="849" y="544"/>
                      <a:pt x="849" y="544"/>
                    </a:cubicBezTo>
                    <a:cubicBezTo>
                      <a:pt x="860" y="235"/>
                      <a:pt x="793" y="1"/>
                      <a:pt x="79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5" name="Google Shape;3775;p38"/>
              <p:cNvSpPr/>
              <p:nvPr/>
            </p:nvSpPr>
            <p:spPr>
              <a:xfrm>
                <a:off x="2771528" y="1481709"/>
                <a:ext cx="1173354" cy="120439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31" extrusionOk="0">
                    <a:moveTo>
                      <a:pt x="245" y="193"/>
                    </a:moveTo>
                    <a:cubicBezTo>
                      <a:pt x="245" y="193"/>
                      <a:pt x="608" y="0"/>
                      <a:pt x="810" y="628"/>
                    </a:cubicBezTo>
                    <a:cubicBezTo>
                      <a:pt x="755" y="709"/>
                      <a:pt x="261" y="831"/>
                      <a:pt x="18" y="824"/>
                    </a:cubicBezTo>
                    <a:cubicBezTo>
                      <a:pt x="18" y="824"/>
                      <a:pt x="0" y="310"/>
                      <a:pt x="245" y="193"/>
                    </a:cubicBezTo>
                    <a:close/>
                  </a:path>
                </a:pathLst>
              </a:custGeom>
              <a:solidFill>
                <a:srgbClr val="FFDD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38"/>
              <p:cNvSpPr/>
              <p:nvPr/>
            </p:nvSpPr>
            <p:spPr>
              <a:xfrm>
                <a:off x="2469986" y="1499447"/>
                <a:ext cx="1676220" cy="1176901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812" extrusionOk="0">
                    <a:moveTo>
                      <a:pt x="239" y="278"/>
                    </a:moveTo>
                    <a:cubicBezTo>
                      <a:pt x="239" y="278"/>
                      <a:pt x="234" y="104"/>
                      <a:pt x="470" y="50"/>
                    </a:cubicBezTo>
                    <a:cubicBezTo>
                      <a:pt x="689" y="0"/>
                      <a:pt x="867" y="280"/>
                      <a:pt x="881" y="0"/>
                    </a:cubicBezTo>
                    <a:cubicBezTo>
                      <a:pt x="881" y="0"/>
                      <a:pt x="1157" y="375"/>
                      <a:pt x="384" y="411"/>
                    </a:cubicBezTo>
                    <a:cubicBezTo>
                      <a:pt x="384" y="411"/>
                      <a:pt x="374" y="507"/>
                      <a:pt x="365" y="558"/>
                    </a:cubicBezTo>
                    <a:cubicBezTo>
                      <a:pt x="365" y="558"/>
                      <a:pt x="324" y="522"/>
                      <a:pt x="308" y="574"/>
                    </a:cubicBezTo>
                    <a:cubicBezTo>
                      <a:pt x="295" y="616"/>
                      <a:pt x="355" y="612"/>
                      <a:pt x="355" y="612"/>
                    </a:cubicBezTo>
                    <a:cubicBezTo>
                      <a:pt x="355" y="612"/>
                      <a:pt x="328" y="742"/>
                      <a:pt x="226" y="812"/>
                    </a:cubicBezTo>
                    <a:cubicBezTo>
                      <a:pt x="226" y="812"/>
                      <a:pt x="0" y="259"/>
                      <a:pt x="239" y="2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7" name="Google Shape;3777;p38"/>
              <p:cNvSpPr/>
              <p:nvPr/>
            </p:nvSpPr>
            <p:spPr>
              <a:xfrm>
                <a:off x="3219407" y="2224922"/>
                <a:ext cx="70951" cy="116182"/>
              </a:xfrm>
              <a:custGeom>
                <a:avLst/>
                <a:gdLst/>
                <a:ahLst/>
                <a:cxnLst/>
                <a:rect l="l" t="t" r="r" b="b"/>
                <a:pathLst>
                  <a:path w="49" h="80" extrusionOk="0">
                    <a:moveTo>
                      <a:pt x="44" y="36"/>
                    </a:moveTo>
                    <a:cubicBezTo>
                      <a:pt x="49" y="60"/>
                      <a:pt x="43" y="76"/>
                      <a:pt x="32" y="78"/>
                    </a:cubicBezTo>
                    <a:cubicBezTo>
                      <a:pt x="21" y="80"/>
                      <a:pt x="10" y="68"/>
                      <a:pt x="5" y="44"/>
                    </a:cubicBezTo>
                    <a:cubicBezTo>
                      <a:pt x="0" y="20"/>
                      <a:pt x="6" y="4"/>
                      <a:pt x="17" y="2"/>
                    </a:cubicBezTo>
                    <a:cubicBezTo>
                      <a:pt x="28" y="0"/>
                      <a:pt x="39" y="12"/>
                      <a:pt x="44" y="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8" name="Google Shape;3778;p38"/>
              <p:cNvSpPr/>
              <p:nvPr/>
            </p:nvSpPr>
            <p:spPr>
              <a:xfrm>
                <a:off x="3690345" y="2098983"/>
                <a:ext cx="72725" cy="117069"/>
              </a:xfrm>
              <a:custGeom>
                <a:avLst/>
                <a:gdLst/>
                <a:ahLst/>
                <a:cxnLst/>
                <a:rect l="l" t="t" r="r" b="b"/>
                <a:pathLst>
                  <a:path w="50" h="81" extrusionOk="0">
                    <a:moveTo>
                      <a:pt x="45" y="37"/>
                    </a:moveTo>
                    <a:cubicBezTo>
                      <a:pt x="50" y="61"/>
                      <a:pt x="44" y="77"/>
                      <a:pt x="33" y="79"/>
                    </a:cubicBezTo>
                    <a:cubicBezTo>
                      <a:pt x="22" y="81"/>
                      <a:pt x="10" y="69"/>
                      <a:pt x="5" y="45"/>
                    </a:cubicBezTo>
                    <a:cubicBezTo>
                      <a:pt x="0" y="21"/>
                      <a:pt x="6" y="5"/>
                      <a:pt x="17" y="3"/>
                    </a:cubicBezTo>
                    <a:cubicBezTo>
                      <a:pt x="28" y="0"/>
                      <a:pt x="40" y="13"/>
                      <a:pt x="45" y="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38"/>
              <p:cNvSpPr/>
              <p:nvPr/>
            </p:nvSpPr>
            <p:spPr>
              <a:xfrm>
                <a:off x="2335179" y="2703841"/>
                <a:ext cx="376928" cy="59421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410" extrusionOk="0">
                    <a:moveTo>
                      <a:pt x="86" y="392"/>
                    </a:moveTo>
                    <a:cubicBezTo>
                      <a:pt x="87" y="397"/>
                      <a:pt x="90" y="410"/>
                      <a:pt x="99" y="409"/>
                    </a:cubicBezTo>
                    <a:cubicBezTo>
                      <a:pt x="103" y="409"/>
                      <a:pt x="105" y="405"/>
                      <a:pt x="106" y="400"/>
                    </a:cubicBezTo>
                    <a:cubicBezTo>
                      <a:pt x="108" y="404"/>
                      <a:pt x="111" y="408"/>
                      <a:pt x="116" y="407"/>
                    </a:cubicBezTo>
                    <a:cubicBezTo>
                      <a:pt x="120" y="406"/>
                      <a:pt x="122" y="403"/>
                      <a:pt x="123" y="399"/>
                    </a:cubicBezTo>
                    <a:cubicBezTo>
                      <a:pt x="125" y="403"/>
                      <a:pt x="128" y="405"/>
                      <a:pt x="132" y="405"/>
                    </a:cubicBezTo>
                    <a:cubicBezTo>
                      <a:pt x="136" y="404"/>
                      <a:pt x="138" y="400"/>
                      <a:pt x="139" y="396"/>
                    </a:cubicBezTo>
                    <a:cubicBezTo>
                      <a:pt x="141" y="400"/>
                      <a:pt x="144" y="403"/>
                      <a:pt x="149" y="403"/>
                    </a:cubicBezTo>
                    <a:cubicBezTo>
                      <a:pt x="159" y="401"/>
                      <a:pt x="156" y="380"/>
                      <a:pt x="155" y="377"/>
                    </a:cubicBezTo>
                    <a:cubicBezTo>
                      <a:pt x="155" y="377"/>
                      <a:pt x="84" y="98"/>
                      <a:pt x="260" y="55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0" y="53"/>
                      <a:pt x="86" y="392"/>
                      <a:pt x="86" y="392"/>
                    </a:cubicBezTo>
                    <a:close/>
                  </a:path>
                </a:pathLst>
              </a:custGeom>
              <a:solidFill>
                <a:srgbClr val="FDDC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0" name="Google Shape;3780;p38"/>
              <p:cNvSpPr/>
              <p:nvPr/>
            </p:nvSpPr>
            <p:spPr>
              <a:xfrm>
                <a:off x="2697917" y="2691425"/>
                <a:ext cx="133033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63" extrusionOk="0">
                    <a:moveTo>
                      <a:pt x="77" y="1"/>
                    </a:moveTo>
                    <a:cubicBezTo>
                      <a:pt x="48" y="0"/>
                      <a:pt x="23" y="3"/>
                      <a:pt x="0" y="8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33" y="58"/>
                      <a:pt x="60" y="56"/>
                      <a:pt x="92" y="60"/>
                    </a:cubicBezTo>
                    <a:lnTo>
                      <a:pt x="77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1" name="Google Shape;3781;p38"/>
              <p:cNvSpPr/>
              <p:nvPr/>
            </p:nvSpPr>
            <p:spPr>
              <a:xfrm>
                <a:off x="4062838" y="1881696"/>
                <a:ext cx="375154" cy="5986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13" extrusionOk="0">
                    <a:moveTo>
                      <a:pt x="169" y="18"/>
                    </a:moveTo>
                    <a:cubicBezTo>
                      <a:pt x="168" y="13"/>
                      <a:pt x="164" y="0"/>
                      <a:pt x="155" y="2"/>
                    </a:cubicBezTo>
                    <a:cubicBezTo>
                      <a:pt x="151" y="2"/>
                      <a:pt x="149" y="6"/>
                      <a:pt x="148" y="11"/>
                    </a:cubicBezTo>
                    <a:cubicBezTo>
                      <a:pt x="146" y="7"/>
                      <a:pt x="143" y="4"/>
                      <a:pt x="138" y="4"/>
                    </a:cubicBezTo>
                    <a:cubicBezTo>
                      <a:pt x="134" y="5"/>
                      <a:pt x="132" y="8"/>
                      <a:pt x="132" y="12"/>
                    </a:cubicBezTo>
                    <a:cubicBezTo>
                      <a:pt x="130" y="9"/>
                      <a:pt x="126" y="6"/>
                      <a:pt x="122" y="7"/>
                    </a:cubicBezTo>
                    <a:cubicBezTo>
                      <a:pt x="118" y="8"/>
                      <a:pt x="116" y="12"/>
                      <a:pt x="115" y="16"/>
                    </a:cubicBezTo>
                    <a:cubicBezTo>
                      <a:pt x="113" y="12"/>
                      <a:pt x="110" y="9"/>
                      <a:pt x="105" y="10"/>
                    </a:cubicBezTo>
                    <a:cubicBezTo>
                      <a:pt x="96" y="11"/>
                      <a:pt x="99" y="32"/>
                      <a:pt x="100" y="35"/>
                    </a:cubicBezTo>
                    <a:cubicBezTo>
                      <a:pt x="100" y="35"/>
                      <a:pt x="173" y="309"/>
                      <a:pt x="0" y="357"/>
                    </a:cubicBezTo>
                    <a:cubicBezTo>
                      <a:pt x="11" y="413"/>
                      <a:pt x="11" y="413"/>
                      <a:pt x="11" y="413"/>
                    </a:cubicBezTo>
                    <a:cubicBezTo>
                      <a:pt x="259" y="352"/>
                      <a:pt x="169" y="18"/>
                      <a:pt x="169" y="18"/>
                    </a:cubicBezTo>
                    <a:close/>
                  </a:path>
                </a:pathLst>
              </a:custGeom>
              <a:solidFill>
                <a:srgbClr val="FDDC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38"/>
              <p:cNvSpPr/>
              <p:nvPr/>
            </p:nvSpPr>
            <p:spPr>
              <a:xfrm>
                <a:off x="3942222" y="2398752"/>
                <a:ext cx="136581" cy="94897"/>
              </a:xfrm>
              <a:custGeom>
                <a:avLst/>
                <a:gdLst/>
                <a:ahLst/>
                <a:cxnLst/>
                <a:rect l="l" t="t" r="r" b="b"/>
                <a:pathLst>
                  <a:path w="94" h="65" extrusionOk="0">
                    <a:moveTo>
                      <a:pt x="17" y="65"/>
                    </a:moveTo>
                    <a:cubicBezTo>
                      <a:pt x="46" y="65"/>
                      <a:pt x="72" y="61"/>
                      <a:pt x="94" y="5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60" y="7"/>
                      <a:pt x="33" y="9"/>
                      <a:pt x="0" y="6"/>
                    </a:cubicBezTo>
                    <a:lnTo>
                      <a:pt x="17" y="6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3" name="Google Shape;3783;p38"/>
              <p:cNvSpPr/>
              <p:nvPr/>
            </p:nvSpPr>
            <p:spPr>
              <a:xfrm>
                <a:off x="3536913" y="2569034"/>
                <a:ext cx="253650" cy="58357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658" extrusionOk="0">
                    <a:moveTo>
                      <a:pt x="67" y="106"/>
                    </a:moveTo>
                    <a:lnTo>
                      <a:pt x="93" y="42"/>
                    </a:lnTo>
                    <a:lnTo>
                      <a:pt x="223" y="0"/>
                    </a:lnTo>
                    <a:lnTo>
                      <a:pt x="282" y="86"/>
                    </a:lnTo>
                    <a:lnTo>
                      <a:pt x="243" y="143"/>
                    </a:lnTo>
                    <a:lnTo>
                      <a:pt x="286" y="547"/>
                    </a:lnTo>
                    <a:lnTo>
                      <a:pt x="91" y="658"/>
                    </a:lnTo>
                    <a:lnTo>
                      <a:pt x="0" y="465"/>
                    </a:lnTo>
                    <a:lnTo>
                      <a:pt x="139" y="158"/>
                    </a:lnTo>
                    <a:lnTo>
                      <a:pt x="67" y="10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p38"/>
              <p:cNvSpPr/>
              <p:nvPr/>
            </p:nvSpPr>
            <p:spPr>
              <a:xfrm>
                <a:off x="3379934" y="2283456"/>
                <a:ext cx="343226" cy="247442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1" extrusionOk="0">
                    <a:moveTo>
                      <a:pt x="0" y="68"/>
                    </a:moveTo>
                    <a:cubicBezTo>
                      <a:pt x="0" y="68"/>
                      <a:pt x="142" y="0"/>
                      <a:pt x="208" y="12"/>
                    </a:cubicBezTo>
                    <a:cubicBezTo>
                      <a:pt x="208" y="12"/>
                      <a:pt x="237" y="103"/>
                      <a:pt x="145" y="133"/>
                    </a:cubicBezTo>
                    <a:cubicBezTo>
                      <a:pt x="29" y="171"/>
                      <a:pt x="0" y="68"/>
                      <a:pt x="0" y="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5" name="Google Shape;3785;p38"/>
            <p:cNvGrpSpPr/>
            <p:nvPr/>
          </p:nvGrpSpPr>
          <p:grpSpPr>
            <a:xfrm>
              <a:off x="3170883" y="3617174"/>
              <a:ext cx="421272" cy="391118"/>
              <a:chOff x="2250038" y="3533969"/>
              <a:chExt cx="421272" cy="391118"/>
            </a:xfrm>
          </p:grpSpPr>
          <p:sp>
            <p:nvSpPr>
              <p:cNvPr id="3786" name="Google Shape;3786;p38"/>
              <p:cNvSpPr/>
              <p:nvPr/>
            </p:nvSpPr>
            <p:spPr>
              <a:xfrm>
                <a:off x="2250038" y="3629753"/>
                <a:ext cx="421272" cy="29533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04" extrusionOk="0">
                    <a:moveTo>
                      <a:pt x="7" y="204"/>
                    </a:moveTo>
                    <a:cubicBezTo>
                      <a:pt x="6" y="204"/>
                      <a:pt x="4" y="204"/>
                      <a:pt x="3" y="202"/>
                    </a:cubicBezTo>
                    <a:cubicBezTo>
                      <a:pt x="0" y="200"/>
                      <a:pt x="0" y="196"/>
                      <a:pt x="3" y="194"/>
                    </a:cubicBezTo>
                    <a:cubicBezTo>
                      <a:pt x="4" y="193"/>
                      <a:pt x="135" y="52"/>
                      <a:pt x="282" y="1"/>
                    </a:cubicBezTo>
                    <a:cubicBezTo>
                      <a:pt x="285" y="0"/>
                      <a:pt x="289" y="1"/>
                      <a:pt x="290" y="4"/>
                    </a:cubicBezTo>
                    <a:cubicBezTo>
                      <a:pt x="291" y="7"/>
                      <a:pt x="289" y="11"/>
                      <a:pt x="286" y="12"/>
                    </a:cubicBezTo>
                    <a:cubicBezTo>
                      <a:pt x="142" y="63"/>
                      <a:pt x="13" y="201"/>
                      <a:pt x="11" y="202"/>
                    </a:cubicBezTo>
                    <a:cubicBezTo>
                      <a:pt x="10" y="203"/>
                      <a:pt x="9" y="204"/>
                      <a:pt x="7" y="204"/>
                    </a:cubicBezTo>
                    <a:close/>
                  </a:path>
                </a:pathLst>
              </a:custGeom>
              <a:solidFill>
                <a:srgbClr val="E1DFD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7" name="Google Shape;3787;p38"/>
              <p:cNvSpPr/>
              <p:nvPr/>
            </p:nvSpPr>
            <p:spPr>
              <a:xfrm>
                <a:off x="2303251" y="3533969"/>
                <a:ext cx="335244" cy="201324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39" extrusionOk="0">
                    <a:moveTo>
                      <a:pt x="7" y="139"/>
                    </a:moveTo>
                    <a:cubicBezTo>
                      <a:pt x="5" y="139"/>
                      <a:pt x="4" y="138"/>
                      <a:pt x="2" y="137"/>
                    </a:cubicBezTo>
                    <a:cubicBezTo>
                      <a:pt x="0" y="134"/>
                      <a:pt x="0" y="131"/>
                      <a:pt x="3" y="128"/>
                    </a:cubicBezTo>
                    <a:cubicBezTo>
                      <a:pt x="4" y="127"/>
                      <a:pt x="98" y="39"/>
                      <a:pt x="222" y="1"/>
                    </a:cubicBezTo>
                    <a:cubicBezTo>
                      <a:pt x="225" y="0"/>
                      <a:pt x="229" y="2"/>
                      <a:pt x="230" y="5"/>
                    </a:cubicBezTo>
                    <a:cubicBezTo>
                      <a:pt x="231" y="8"/>
                      <a:pt x="229" y="12"/>
                      <a:pt x="226" y="13"/>
                    </a:cubicBezTo>
                    <a:cubicBezTo>
                      <a:pt x="104" y="49"/>
                      <a:pt x="12" y="136"/>
                      <a:pt x="11" y="137"/>
                    </a:cubicBezTo>
                    <a:cubicBezTo>
                      <a:pt x="10" y="138"/>
                      <a:pt x="8" y="139"/>
                      <a:pt x="7" y="139"/>
                    </a:cubicBezTo>
                    <a:close/>
                  </a:path>
                </a:pathLst>
              </a:custGeom>
              <a:solidFill>
                <a:srgbClr val="E1DFD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88" name="Google Shape;3788;p38"/>
          <p:cNvSpPr/>
          <p:nvPr/>
        </p:nvSpPr>
        <p:spPr>
          <a:xfrm>
            <a:off x="3050803" y="4058848"/>
            <a:ext cx="612746" cy="612746"/>
          </a:xfrm>
          <a:prstGeom prst="roundRect">
            <a:avLst>
              <a:gd name="adj" fmla="val 395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38"/>
          <p:cNvSpPr/>
          <p:nvPr/>
        </p:nvSpPr>
        <p:spPr>
          <a:xfrm>
            <a:off x="3134179" y="4872623"/>
            <a:ext cx="226424" cy="226424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790" name="Google Shape;3790;p38"/>
          <p:cNvSpPr txBox="1"/>
          <p:nvPr/>
        </p:nvSpPr>
        <p:spPr>
          <a:xfrm>
            <a:off x="3050802" y="5503224"/>
            <a:ext cx="15759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ectetur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38"/>
          <p:cNvSpPr txBox="1"/>
          <p:nvPr/>
        </p:nvSpPr>
        <p:spPr>
          <a:xfrm>
            <a:off x="3050803" y="5173334"/>
            <a:ext cx="9222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endParaRPr/>
          </a:p>
        </p:txBody>
      </p:sp>
      <p:sp>
        <p:nvSpPr>
          <p:cNvPr id="3792" name="Google Shape;3792;p38"/>
          <p:cNvSpPr/>
          <p:nvPr/>
        </p:nvSpPr>
        <p:spPr>
          <a:xfrm>
            <a:off x="4846301" y="3652009"/>
            <a:ext cx="612746" cy="612746"/>
          </a:xfrm>
          <a:prstGeom prst="roundRect">
            <a:avLst>
              <a:gd name="adj" fmla="val 395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38"/>
          <p:cNvSpPr/>
          <p:nvPr/>
        </p:nvSpPr>
        <p:spPr>
          <a:xfrm>
            <a:off x="4929677" y="4465784"/>
            <a:ext cx="226424" cy="226424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794" name="Google Shape;3794;p38"/>
          <p:cNvSpPr txBox="1"/>
          <p:nvPr/>
        </p:nvSpPr>
        <p:spPr>
          <a:xfrm>
            <a:off x="4846300" y="5096385"/>
            <a:ext cx="15759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ectetur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38"/>
          <p:cNvSpPr txBox="1"/>
          <p:nvPr/>
        </p:nvSpPr>
        <p:spPr>
          <a:xfrm>
            <a:off x="4846301" y="4766495"/>
            <a:ext cx="9222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33%</a:t>
            </a:r>
            <a:endParaRPr/>
          </a:p>
        </p:txBody>
      </p:sp>
      <p:sp>
        <p:nvSpPr>
          <p:cNvPr id="3796" name="Google Shape;3796;p38"/>
          <p:cNvSpPr/>
          <p:nvPr/>
        </p:nvSpPr>
        <p:spPr>
          <a:xfrm>
            <a:off x="6641799" y="3245171"/>
            <a:ext cx="612746" cy="612746"/>
          </a:xfrm>
          <a:prstGeom prst="roundRect">
            <a:avLst>
              <a:gd name="adj" fmla="val 395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38"/>
          <p:cNvSpPr/>
          <p:nvPr/>
        </p:nvSpPr>
        <p:spPr>
          <a:xfrm>
            <a:off x="6725175" y="4058946"/>
            <a:ext cx="226424" cy="226424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798" name="Google Shape;3798;p38"/>
          <p:cNvSpPr txBox="1"/>
          <p:nvPr/>
        </p:nvSpPr>
        <p:spPr>
          <a:xfrm>
            <a:off x="6641798" y="4689547"/>
            <a:ext cx="15759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ectetur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38"/>
          <p:cNvSpPr txBox="1"/>
          <p:nvPr/>
        </p:nvSpPr>
        <p:spPr>
          <a:xfrm>
            <a:off x="6641799" y="4359657"/>
            <a:ext cx="9222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66%</a:t>
            </a:r>
            <a:endParaRPr/>
          </a:p>
        </p:txBody>
      </p:sp>
      <p:sp>
        <p:nvSpPr>
          <p:cNvPr id="3800" name="Google Shape;3800;p38"/>
          <p:cNvSpPr/>
          <p:nvPr/>
        </p:nvSpPr>
        <p:spPr>
          <a:xfrm>
            <a:off x="8437298" y="2838333"/>
            <a:ext cx="612746" cy="612746"/>
          </a:xfrm>
          <a:prstGeom prst="roundRect">
            <a:avLst>
              <a:gd name="adj" fmla="val 395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38"/>
          <p:cNvSpPr/>
          <p:nvPr/>
        </p:nvSpPr>
        <p:spPr>
          <a:xfrm>
            <a:off x="8520674" y="3652108"/>
            <a:ext cx="226424" cy="226424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802" name="Google Shape;3802;p38"/>
          <p:cNvSpPr txBox="1"/>
          <p:nvPr/>
        </p:nvSpPr>
        <p:spPr>
          <a:xfrm>
            <a:off x="8437297" y="4282709"/>
            <a:ext cx="15759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ectetur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38"/>
          <p:cNvSpPr txBox="1"/>
          <p:nvPr/>
        </p:nvSpPr>
        <p:spPr>
          <a:xfrm>
            <a:off x="8437298" y="3952819"/>
            <a:ext cx="9222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95%</a:t>
            </a:r>
            <a:endParaRPr/>
          </a:p>
        </p:txBody>
      </p:sp>
      <p:sp>
        <p:nvSpPr>
          <p:cNvPr id="3804" name="Google Shape;3804;p38"/>
          <p:cNvSpPr/>
          <p:nvPr/>
        </p:nvSpPr>
        <p:spPr>
          <a:xfrm>
            <a:off x="4959774" y="3774318"/>
            <a:ext cx="385800" cy="368129"/>
          </a:xfrm>
          <a:custGeom>
            <a:avLst/>
            <a:gdLst/>
            <a:ahLst/>
            <a:cxnLst/>
            <a:rect l="l" t="t" r="r" b="b"/>
            <a:pathLst>
              <a:path w="461" h="443" extrusionOk="0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38"/>
          <p:cNvSpPr/>
          <p:nvPr/>
        </p:nvSpPr>
        <p:spPr>
          <a:xfrm>
            <a:off x="6772943" y="3377788"/>
            <a:ext cx="350458" cy="347512"/>
          </a:xfrm>
          <a:custGeom>
            <a:avLst/>
            <a:gdLst/>
            <a:ahLst/>
            <a:cxnLst/>
            <a:rect l="l" t="t" r="r" b="b"/>
            <a:pathLst>
              <a:path w="417" h="417" extrusionOk="0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38"/>
          <p:cNvSpPr/>
          <p:nvPr/>
        </p:nvSpPr>
        <p:spPr>
          <a:xfrm>
            <a:off x="8558134" y="2953280"/>
            <a:ext cx="371074" cy="382853"/>
          </a:xfrm>
          <a:custGeom>
            <a:avLst/>
            <a:gdLst/>
            <a:ahLst/>
            <a:cxnLst/>
            <a:rect l="l" t="t" r="r" b="b"/>
            <a:pathLst>
              <a:path w="445" h="462" extrusionOk="0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38"/>
          <p:cNvSpPr/>
          <p:nvPr/>
        </p:nvSpPr>
        <p:spPr>
          <a:xfrm>
            <a:off x="3208453" y="4163487"/>
            <a:ext cx="297446" cy="403468"/>
          </a:xfrm>
          <a:custGeom>
            <a:avLst/>
            <a:gdLst/>
            <a:ahLst/>
            <a:cxnLst/>
            <a:rect l="l" t="t" r="r" b="b"/>
            <a:pathLst>
              <a:path w="355" h="487" extrusionOk="0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8" name="Google Shape;3808;p38"/>
          <p:cNvGrpSpPr/>
          <p:nvPr/>
        </p:nvGrpSpPr>
        <p:grpSpPr>
          <a:xfrm>
            <a:off x="258556" y="4094559"/>
            <a:ext cx="2492284" cy="646331"/>
            <a:chOff x="258556" y="4094559"/>
            <a:chExt cx="2492284" cy="646331"/>
          </a:xfrm>
        </p:grpSpPr>
        <p:sp>
          <p:nvSpPr>
            <p:cNvPr id="3809" name="Google Shape;3809;p38"/>
            <p:cNvSpPr/>
            <p:nvPr/>
          </p:nvSpPr>
          <p:spPr>
            <a:xfrm>
              <a:off x="704661" y="4352929"/>
              <a:ext cx="199550" cy="212853"/>
            </a:xfrm>
            <a:custGeom>
              <a:avLst/>
              <a:gdLst/>
              <a:ahLst/>
              <a:cxnLst/>
              <a:rect l="l" t="t" r="r" b="b"/>
              <a:pathLst>
                <a:path w="138" h="147" extrusionOk="0">
                  <a:moveTo>
                    <a:pt x="62" y="12"/>
                  </a:moveTo>
                  <a:cubicBezTo>
                    <a:pt x="58" y="10"/>
                    <a:pt x="54" y="9"/>
                    <a:pt x="50" y="8"/>
                  </a:cubicBezTo>
                  <a:cubicBezTo>
                    <a:pt x="27" y="4"/>
                    <a:pt x="6" y="20"/>
                    <a:pt x="2" y="42"/>
                  </a:cubicBezTo>
                  <a:cubicBezTo>
                    <a:pt x="0" y="55"/>
                    <a:pt x="4" y="67"/>
                    <a:pt x="12" y="76"/>
                  </a:cubicBezTo>
                  <a:cubicBezTo>
                    <a:pt x="7" y="81"/>
                    <a:pt x="4" y="87"/>
                    <a:pt x="3" y="94"/>
                  </a:cubicBezTo>
                  <a:cubicBezTo>
                    <a:pt x="0" y="111"/>
                    <a:pt x="12" y="126"/>
                    <a:pt x="28" y="129"/>
                  </a:cubicBezTo>
                  <a:cubicBezTo>
                    <a:pt x="34" y="130"/>
                    <a:pt x="39" y="129"/>
                    <a:pt x="44" y="127"/>
                  </a:cubicBezTo>
                  <a:cubicBezTo>
                    <a:pt x="48" y="136"/>
                    <a:pt x="57" y="143"/>
                    <a:pt x="67" y="144"/>
                  </a:cubicBezTo>
                  <a:cubicBezTo>
                    <a:pt x="84" y="147"/>
                    <a:pt x="99" y="135"/>
                    <a:pt x="102" y="119"/>
                  </a:cubicBezTo>
                  <a:cubicBezTo>
                    <a:pt x="102" y="118"/>
                    <a:pt x="102" y="116"/>
                    <a:pt x="102" y="115"/>
                  </a:cubicBezTo>
                  <a:cubicBezTo>
                    <a:pt x="119" y="114"/>
                    <a:pt x="134" y="101"/>
                    <a:pt x="136" y="84"/>
                  </a:cubicBezTo>
                  <a:cubicBezTo>
                    <a:pt x="138" y="71"/>
                    <a:pt x="133" y="58"/>
                    <a:pt x="123" y="50"/>
                  </a:cubicBezTo>
                  <a:cubicBezTo>
                    <a:pt x="124" y="48"/>
                    <a:pt x="124" y="46"/>
                    <a:pt x="125" y="45"/>
                  </a:cubicBezTo>
                  <a:cubicBezTo>
                    <a:pt x="128" y="24"/>
                    <a:pt x="114" y="5"/>
                    <a:pt x="94" y="2"/>
                  </a:cubicBezTo>
                  <a:cubicBezTo>
                    <a:pt x="82" y="0"/>
                    <a:pt x="70" y="4"/>
                    <a:pt x="62" y="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38"/>
            <p:cNvSpPr/>
            <p:nvPr/>
          </p:nvSpPr>
          <p:spPr>
            <a:xfrm>
              <a:off x="258556" y="4261579"/>
              <a:ext cx="281144" cy="298881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87" y="17"/>
                  </a:moveTo>
                  <a:cubicBezTo>
                    <a:pt x="82" y="14"/>
                    <a:pt x="76" y="12"/>
                    <a:pt x="70" y="11"/>
                  </a:cubicBezTo>
                  <a:cubicBezTo>
                    <a:pt x="38" y="6"/>
                    <a:pt x="8" y="28"/>
                    <a:pt x="3" y="60"/>
                  </a:cubicBezTo>
                  <a:cubicBezTo>
                    <a:pt x="0" y="77"/>
                    <a:pt x="6" y="95"/>
                    <a:pt x="17" y="107"/>
                  </a:cubicBezTo>
                  <a:cubicBezTo>
                    <a:pt x="10" y="114"/>
                    <a:pt x="5" y="122"/>
                    <a:pt x="3" y="132"/>
                  </a:cubicBezTo>
                  <a:cubicBezTo>
                    <a:pt x="0" y="156"/>
                    <a:pt x="16" y="178"/>
                    <a:pt x="39" y="181"/>
                  </a:cubicBezTo>
                  <a:cubicBezTo>
                    <a:pt x="47" y="183"/>
                    <a:pt x="55" y="181"/>
                    <a:pt x="62" y="179"/>
                  </a:cubicBezTo>
                  <a:cubicBezTo>
                    <a:pt x="68" y="191"/>
                    <a:pt x="79" y="200"/>
                    <a:pt x="94" y="203"/>
                  </a:cubicBezTo>
                  <a:cubicBezTo>
                    <a:pt x="117" y="206"/>
                    <a:pt x="139" y="191"/>
                    <a:pt x="143" y="167"/>
                  </a:cubicBezTo>
                  <a:cubicBezTo>
                    <a:pt x="143" y="165"/>
                    <a:pt x="143" y="164"/>
                    <a:pt x="143" y="162"/>
                  </a:cubicBezTo>
                  <a:cubicBezTo>
                    <a:pt x="167" y="161"/>
                    <a:pt x="188" y="143"/>
                    <a:pt x="191" y="118"/>
                  </a:cubicBezTo>
                  <a:cubicBezTo>
                    <a:pt x="194" y="99"/>
                    <a:pt x="187" y="81"/>
                    <a:pt x="173" y="70"/>
                  </a:cubicBezTo>
                  <a:cubicBezTo>
                    <a:pt x="174" y="67"/>
                    <a:pt x="174" y="65"/>
                    <a:pt x="175" y="63"/>
                  </a:cubicBezTo>
                  <a:cubicBezTo>
                    <a:pt x="179" y="34"/>
                    <a:pt x="160" y="7"/>
                    <a:pt x="131" y="3"/>
                  </a:cubicBezTo>
                  <a:cubicBezTo>
                    <a:pt x="115" y="0"/>
                    <a:pt x="98" y="6"/>
                    <a:pt x="87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38"/>
            <p:cNvSpPr txBox="1"/>
            <p:nvPr/>
          </p:nvSpPr>
          <p:spPr>
            <a:xfrm>
              <a:off x="902428" y="4094559"/>
              <a:ext cx="18484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START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7" name="Google Shape;3817;p39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3818" name="Google Shape;3818;p39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3819" name="Google Shape;3819;p39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820" name="Google Shape;3820;p39"/>
          <p:cNvGrpSpPr/>
          <p:nvPr/>
        </p:nvGrpSpPr>
        <p:grpSpPr>
          <a:xfrm>
            <a:off x="3663070" y="4816420"/>
            <a:ext cx="1897007" cy="1532680"/>
            <a:chOff x="4518896" y="4765684"/>
            <a:chExt cx="1753086" cy="1416400"/>
          </a:xfrm>
        </p:grpSpPr>
        <p:sp>
          <p:nvSpPr>
            <p:cNvPr id="3821" name="Google Shape;3821;p39"/>
            <p:cNvSpPr/>
            <p:nvPr/>
          </p:nvSpPr>
          <p:spPr>
            <a:xfrm>
              <a:off x="4518896" y="5583650"/>
              <a:ext cx="1724589" cy="598434"/>
            </a:xfrm>
            <a:custGeom>
              <a:avLst/>
              <a:gdLst/>
              <a:ahLst/>
              <a:cxnLst/>
              <a:rect l="l" t="t" r="r" b="b"/>
              <a:pathLst>
                <a:path w="1634" h="567" extrusionOk="0">
                  <a:moveTo>
                    <a:pt x="603" y="567"/>
                  </a:moveTo>
                  <a:lnTo>
                    <a:pt x="0" y="567"/>
                  </a:lnTo>
                  <a:lnTo>
                    <a:pt x="1154" y="0"/>
                  </a:lnTo>
                  <a:lnTo>
                    <a:pt x="1634" y="0"/>
                  </a:lnTo>
                  <a:lnTo>
                    <a:pt x="1634" y="34"/>
                  </a:lnTo>
                  <a:lnTo>
                    <a:pt x="1347" y="34"/>
                  </a:lnTo>
                  <a:lnTo>
                    <a:pt x="322" y="534"/>
                  </a:lnTo>
                  <a:lnTo>
                    <a:pt x="669" y="534"/>
                  </a:lnTo>
                  <a:lnTo>
                    <a:pt x="603" y="567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39"/>
            <p:cNvSpPr/>
            <p:nvPr/>
          </p:nvSpPr>
          <p:spPr>
            <a:xfrm>
              <a:off x="6202323" y="4781516"/>
              <a:ext cx="41162" cy="838019"/>
            </a:xfrm>
            <a:prstGeom prst="rect">
              <a:avLst/>
            </a:prstGeom>
            <a:solidFill>
              <a:srgbClr val="7421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39"/>
            <p:cNvSpPr/>
            <p:nvPr/>
          </p:nvSpPr>
          <p:spPr>
            <a:xfrm>
              <a:off x="5212320" y="4765684"/>
              <a:ext cx="1059662" cy="810578"/>
            </a:xfrm>
            <a:custGeom>
              <a:avLst/>
              <a:gdLst/>
              <a:ahLst/>
              <a:cxnLst/>
              <a:rect l="l" t="t" r="r" b="b"/>
              <a:pathLst>
                <a:path w="1004" h="768" extrusionOk="0">
                  <a:moveTo>
                    <a:pt x="1004" y="220"/>
                  </a:moveTo>
                  <a:lnTo>
                    <a:pt x="0" y="768"/>
                  </a:lnTo>
                  <a:lnTo>
                    <a:pt x="0" y="546"/>
                  </a:lnTo>
                  <a:lnTo>
                    <a:pt x="1004" y="0"/>
                  </a:lnTo>
                  <a:lnTo>
                    <a:pt x="1004" y="2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39"/>
            <p:cNvSpPr/>
            <p:nvPr/>
          </p:nvSpPr>
          <p:spPr>
            <a:xfrm>
              <a:off x="5155326" y="4765684"/>
              <a:ext cx="1116655" cy="576270"/>
            </a:xfrm>
            <a:custGeom>
              <a:avLst/>
              <a:gdLst/>
              <a:ahLst/>
              <a:cxnLst/>
              <a:rect l="l" t="t" r="r" b="b"/>
              <a:pathLst>
                <a:path w="1058" h="546" extrusionOk="0">
                  <a:moveTo>
                    <a:pt x="1058" y="0"/>
                  </a:moveTo>
                  <a:lnTo>
                    <a:pt x="1004" y="0"/>
                  </a:lnTo>
                  <a:lnTo>
                    <a:pt x="0" y="546"/>
                  </a:lnTo>
                  <a:lnTo>
                    <a:pt x="54" y="546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DF6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39"/>
            <p:cNvSpPr/>
            <p:nvPr/>
          </p:nvSpPr>
          <p:spPr>
            <a:xfrm>
              <a:off x="5155326" y="5326122"/>
              <a:ext cx="86546" cy="855962"/>
            </a:xfrm>
            <a:custGeom>
              <a:avLst/>
              <a:gdLst/>
              <a:ahLst/>
              <a:cxnLst/>
              <a:rect l="l" t="t" r="r" b="b"/>
              <a:pathLst>
                <a:path w="82" h="811" extrusionOk="0">
                  <a:moveTo>
                    <a:pt x="28" y="0"/>
                  </a:moveTo>
                  <a:lnTo>
                    <a:pt x="0" y="15"/>
                  </a:lnTo>
                  <a:lnTo>
                    <a:pt x="0" y="811"/>
                  </a:lnTo>
                  <a:lnTo>
                    <a:pt x="54" y="811"/>
                  </a:lnTo>
                  <a:lnTo>
                    <a:pt x="82" y="796"/>
                  </a:lnTo>
                  <a:lnTo>
                    <a:pt x="8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421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39"/>
            <p:cNvSpPr/>
            <p:nvPr/>
          </p:nvSpPr>
          <p:spPr>
            <a:xfrm>
              <a:off x="6186491" y="4765684"/>
              <a:ext cx="85491" cy="15832"/>
            </a:xfrm>
            <a:custGeom>
              <a:avLst/>
              <a:gdLst/>
              <a:ahLst/>
              <a:cxnLst/>
              <a:rect l="l" t="t" r="r" b="b"/>
              <a:pathLst>
                <a:path w="81" h="15" extrusionOk="0">
                  <a:moveTo>
                    <a:pt x="0" y="15"/>
                  </a:moveTo>
                  <a:lnTo>
                    <a:pt x="54" y="15"/>
                  </a:lnTo>
                  <a:lnTo>
                    <a:pt x="81" y="0"/>
                  </a:lnTo>
                  <a:lnTo>
                    <a:pt x="2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421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39"/>
            <p:cNvSpPr/>
            <p:nvPr/>
          </p:nvSpPr>
          <p:spPr>
            <a:xfrm>
              <a:off x="6243485" y="4765684"/>
              <a:ext cx="28497" cy="853851"/>
            </a:xfrm>
            <a:prstGeom prst="rect">
              <a:avLst/>
            </a:prstGeom>
            <a:solidFill>
              <a:srgbClr val="7421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8" name="Google Shape;3828;p39"/>
          <p:cNvGrpSpPr/>
          <p:nvPr/>
        </p:nvGrpSpPr>
        <p:grpSpPr>
          <a:xfrm>
            <a:off x="6123125" y="4816420"/>
            <a:ext cx="1898148" cy="1532680"/>
            <a:chOff x="6792314" y="4765684"/>
            <a:chExt cx="1754141" cy="1416400"/>
          </a:xfrm>
        </p:grpSpPr>
        <p:sp>
          <p:nvSpPr>
            <p:cNvPr id="3829" name="Google Shape;3829;p39"/>
            <p:cNvSpPr/>
            <p:nvPr/>
          </p:nvSpPr>
          <p:spPr>
            <a:xfrm>
              <a:off x="6792314" y="5583650"/>
              <a:ext cx="1724589" cy="598434"/>
            </a:xfrm>
            <a:custGeom>
              <a:avLst/>
              <a:gdLst/>
              <a:ahLst/>
              <a:cxnLst/>
              <a:rect l="l" t="t" r="r" b="b"/>
              <a:pathLst>
                <a:path w="1634" h="567" extrusionOk="0">
                  <a:moveTo>
                    <a:pt x="603" y="567"/>
                  </a:moveTo>
                  <a:lnTo>
                    <a:pt x="0" y="567"/>
                  </a:lnTo>
                  <a:lnTo>
                    <a:pt x="1156" y="0"/>
                  </a:lnTo>
                  <a:lnTo>
                    <a:pt x="1634" y="0"/>
                  </a:lnTo>
                  <a:lnTo>
                    <a:pt x="1634" y="34"/>
                  </a:lnTo>
                  <a:lnTo>
                    <a:pt x="1348" y="34"/>
                  </a:lnTo>
                  <a:lnTo>
                    <a:pt x="324" y="534"/>
                  </a:lnTo>
                  <a:lnTo>
                    <a:pt x="668" y="534"/>
                  </a:lnTo>
                  <a:lnTo>
                    <a:pt x="603" y="567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39"/>
            <p:cNvSpPr/>
            <p:nvPr/>
          </p:nvSpPr>
          <p:spPr>
            <a:xfrm>
              <a:off x="8475740" y="4781516"/>
              <a:ext cx="41162" cy="838019"/>
            </a:xfrm>
            <a:prstGeom prst="rect">
              <a:avLst/>
            </a:prstGeom>
            <a:solidFill>
              <a:srgbClr val="7B6B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39"/>
            <p:cNvSpPr/>
            <p:nvPr/>
          </p:nvSpPr>
          <p:spPr>
            <a:xfrm>
              <a:off x="7487848" y="4765684"/>
              <a:ext cx="1058606" cy="810578"/>
            </a:xfrm>
            <a:custGeom>
              <a:avLst/>
              <a:gdLst/>
              <a:ahLst/>
              <a:cxnLst/>
              <a:rect l="l" t="t" r="r" b="b"/>
              <a:pathLst>
                <a:path w="1003" h="768" extrusionOk="0">
                  <a:moveTo>
                    <a:pt x="1003" y="220"/>
                  </a:moveTo>
                  <a:lnTo>
                    <a:pt x="0" y="768"/>
                  </a:lnTo>
                  <a:lnTo>
                    <a:pt x="0" y="546"/>
                  </a:lnTo>
                  <a:lnTo>
                    <a:pt x="1003" y="0"/>
                  </a:lnTo>
                  <a:lnTo>
                    <a:pt x="1003" y="2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39"/>
            <p:cNvSpPr/>
            <p:nvPr/>
          </p:nvSpPr>
          <p:spPr>
            <a:xfrm>
              <a:off x="7428744" y="4765684"/>
              <a:ext cx="1117711" cy="576270"/>
            </a:xfrm>
            <a:custGeom>
              <a:avLst/>
              <a:gdLst/>
              <a:ahLst/>
              <a:cxnLst/>
              <a:rect l="l" t="t" r="r" b="b"/>
              <a:pathLst>
                <a:path w="1059" h="546" extrusionOk="0">
                  <a:moveTo>
                    <a:pt x="1059" y="0"/>
                  </a:moveTo>
                  <a:lnTo>
                    <a:pt x="1005" y="0"/>
                  </a:lnTo>
                  <a:lnTo>
                    <a:pt x="0" y="546"/>
                  </a:lnTo>
                  <a:lnTo>
                    <a:pt x="56" y="546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C7BA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39"/>
            <p:cNvSpPr/>
            <p:nvPr/>
          </p:nvSpPr>
          <p:spPr>
            <a:xfrm>
              <a:off x="7428744" y="5326122"/>
              <a:ext cx="86546" cy="855962"/>
            </a:xfrm>
            <a:custGeom>
              <a:avLst/>
              <a:gdLst/>
              <a:ahLst/>
              <a:cxnLst/>
              <a:rect l="l" t="t" r="r" b="b"/>
              <a:pathLst>
                <a:path w="82" h="811" extrusionOk="0">
                  <a:moveTo>
                    <a:pt x="28" y="0"/>
                  </a:moveTo>
                  <a:lnTo>
                    <a:pt x="0" y="15"/>
                  </a:lnTo>
                  <a:lnTo>
                    <a:pt x="0" y="811"/>
                  </a:lnTo>
                  <a:lnTo>
                    <a:pt x="56" y="811"/>
                  </a:lnTo>
                  <a:lnTo>
                    <a:pt x="82" y="796"/>
                  </a:lnTo>
                  <a:lnTo>
                    <a:pt x="8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B6B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39"/>
            <p:cNvSpPr/>
            <p:nvPr/>
          </p:nvSpPr>
          <p:spPr>
            <a:xfrm>
              <a:off x="8459909" y="4765684"/>
              <a:ext cx="86546" cy="15832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15"/>
                  </a:moveTo>
                  <a:lnTo>
                    <a:pt x="54" y="15"/>
                  </a:lnTo>
                  <a:lnTo>
                    <a:pt x="82" y="0"/>
                  </a:lnTo>
                  <a:lnTo>
                    <a:pt x="2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B6B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39"/>
            <p:cNvSpPr/>
            <p:nvPr/>
          </p:nvSpPr>
          <p:spPr>
            <a:xfrm>
              <a:off x="8516902" y="4765684"/>
              <a:ext cx="29552" cy="853851"/>
            </a:xfrm>
            <a:prstGeom prst="rect">
              <a:avLst/>
            </a:prstGeom>
            <a:solidFill>
              <a:srgbClr val="7B6B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39"/>
          <p:cNvGrpSpPr/>
          <p:nvPr/>
        </p:nvGrpSpPr>
        <p:grpSpPr>
          <a:xfrm>
            <a:off x="8585463" y="4816420"/>
            <a:ext cx="1895864" cy="1532680"/>
            <a:chOff x="9067842" y="4765684"/>
            <a:chExt cx="1752030" cy="1416400"/>
          </a:xfrm>
        </p:grpSpPr>
        <p:sp>
          <p:nvSpPr>
            <p:cNvPr id="3837" name="Google Shape;3837;p39"/>
            <p:cNvSpPr/>
            <p:nvPr/>
          </p:nvSpPr>
          <p:spPr>
            <a:xfrm>
              <a:off x="9067842" y="5583650"/>
              <a:ext cx="1724589" cy="598434"/>
            </a:xfrm>
            <a:custGeom>
              <a:avLst/>
              <a:gdLst/>
              <a:ahLst/>
              <a:cxnLst/>
              <a:rect l="l" t="t" r="r" b="b"/>
              <a:pathLst>
                <a:path w="1634" h="567" extrusionOk="0">
                  <a:moveTo>
                    <a:pt x="603" y="567"/>
                  </a:moveTo>
                  <a:lnTo>
                    <a:pt x="0" y="567"/>
                  </a:lnTo>
                  <a:lnTo>
                    <a:pt x="1153" y="0"/>
                  </a:lnTo>
                  <a:lnTo>
                    <a:pt x="1634" y="0"/>
                  </a:lnTo>
                  <a:lnTo>
                    <a:pt x="1634" y="34"/>
                  </a:lnTo>
                  <a:lnTo>
                    <a:pt x="1346" y="34"/>
                  </a:lnTo>
                  <a:lnTo>
                    <a:pt x="322" y="534"/>
                  </a:lnTo>
                  <a:lnTo>
                    <a:pt x="666" y="534"/>
                  </a:lnTo>
                  <a:lnTo>
                    <a:pt x="603" y="567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39"/>
            <p:cNvSpPr/>
            <p:nvPr/>
          </p:nvSpPr>
          <p:spPr>
            <a:xfrm>
              <a:off x="10751269" y="4781516"/>
              <a:ext cx="41162" cy="838019"/>
            </a:xfrm>
            <a:prstGeom prst="rect">
              <a:avLst/>
            </a:prstGeom>
            <a:solidFill>
              <a:srgbClr val="6F49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39"/>
            <p:cNvSpPr/>
            <p:nvPr/>
          </p:nvSpPr>
          <p:spPr>
            <a:xfrm>
              <a:off x="9761266" y="4765684"/>
              <a:ext cx="1058606" cy="810578"/>
            </a:xfrm>
            <a:custGeom>
              <a:avLst/>
              <a:gdLst/>
              <a:ahLst/>
              <a:cxnLst/>
              <a:rect l="l" t="t" r="r" b="b"/>
              <a:pathLst>
                <a:path w="1003" h="768" extrusionOk="0">
                  <a:moveTo>
                    <a:pt x="1003" y="220"/>
                  </a:moveTo>
                  <a:lnTo>
                    <a:pt x="0" y="768"/>
                  </a:lnTo>
                  <a:lnTo>
                    <a:pt x="0" y="546"/>
                  </a:lnTo>
                  <a:lnTo>
                    <a:pt x="1003" y="0"/>
                  </a:lnTo>
                  <a:lnTo>
                    <a:pt x="1003" y="2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39"/>
            <p:cNvSpPr/>
            <p:nvPr/>
          </p:nvSpPr>
          <p:spPr>
            <a:xfrm>
              <a:off x="9704272" y="4765684"/>
              <a:ext cx="1115600" cy="576270"/>
            </a:xfrm>
            <a:custGeom>
              <a:avLst/>
              <a:gdLst/>
              <a:ahLst/>
              <a:cxnLst/>
              <a:rect l="l" t="t" r="r" b="b"/>
              <a:pathLst>
                <a:path w="1057" h="546" extrusionOk="0">
                  <a:moveTo>
                    <a:pt x="1057" y="0"/>
                  </a:moveTo>
                  <a:lnTo>
                    <a:pt x="1003" y="0"/>
                  </a:lnTo>
                  <a:lnTo>
                    <a:pt x="0" y="546"/>
                  </a:lnTo>
                  <a:lnTo>
                    <a:pt x="54" y="54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C39D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39"/>
            <p:cNvSpPr/>
            <p:nvPr/>
          </p:nvSpPr>
          <p:spPr>
            <a:xfrm>
              <a:off x="9704272" y="5326122"/>
              <a:ext cx="85491" cy="855962"/>
            </a:xfrm>
            <a:custGeom>
              <a:avLst/>
              <a:gdLst/>
              <a:ahLst/>
              <a:cxnLst/>
              <a:rect l="l" t="t" r="r" b="b"/>
              <a:pathLst>
                <a:path w="81" h="811" extrusionOk="0">
                  <a:moveTo>
                    <a:pt x="26" y="0"/>
                  </a:moveTo>
                  <a:lnTo>
                    <a:pt x="0" y="15"/>
                  </a:lnTo>
                  <a:lnTo>
                    <a:pt x="0" y="811"/>
                  </a:lnTo>
                  <a:lnTo>
                    <a:pt x="54" y="811"/>
                  </a:lnTo>
                  <a:lnTo>
                    <a:pt x="81" y="796"/>
                  </a:lnTo>
                  <a:lnTo>
                    <a:pt x="8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6F49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39"/>
            <p:cNvSpPr/>
            <p:nvPr/>
          </p:nvSpPr>
          <p:spPr>
            <a:xfrm>
              <a:off x="10733326" y="4765684"/>
              <a:ext cx="86546" cy="15832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15"/>
                  </a:moveTo>
                  <a:lnTo>
                    <a:pt x="56" y="15"/>
                  </a:lnTo>
                  <a:lnTo>
                    <a:pt x="82" y="0"/>
                  </a:lnTo>
                  <a:lnTo>
                    <a:pt x="2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F49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39"/>
            <p:cNvSpPr/>
            <p:nvPr/>
          </p:nvSpPr>
          <p:spPr>
            <a:xfrm>
              <a:off x="10792431" y="4765684"/>
              <a:ext cx="27441" cy="853851"/>
            </a:xfrm>
            <a:prstGeom prst="rect">
              <a:avLst/>
            </a:prstGeom>
            <a:solidFill>
              <a:srgbClr val="6F49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4" name="Google Shape;3844;p39"/>
          <p:cNvGrpSpPr/>
          <p:nvPr/>
        </p:nvGrpSpPr>
        <p:grpSpPr>
          <a:xfrm>
            <a:off x="8442127" y="2526536"/>
            <a:ext cx="2742152" cy="2238491"/>
            <a:chOff x="8245121" y="2658767"/>
            <a:chExt cx="2742152" cy="2238491"/>
          </a:xfrm>
        </p:grpSpPr>
        <p:sp>
          <p:nvSpPr>
            <p:cNvPr id="3845" name="Google Shape;3845;p39"/>
            <p:cNvSpPr/>
            <p:nvPr/>
          </p:nvSpPr>
          <p:spPr>
            <a:xfrm>
              <a:off x="8245121" y="3847680"/>
              <a:ext cx="652131" cy="784613"/>
            </a:xfrm>
            <a:custGeom>
              <a:avLst/>
              <a:gdLst/>
              <a:ahLst/>
              <a:cxnLst/>
              <a:rect l="l" t="t" r="r" b="b"/>
              <a:pathLst>
                <a:path w="571" h="687" extrusionOk="0">
                  <a:moveTo>
                    <a:pt x="495" y="409"/>
                  </a:moveTo>
                  <a:lnTo>
                    <a:pt x="571" y="393"/>
                  </a:lnTo>
                  <a:lnTo>
                    <a:pt x="515" y="182"/>
                  </a:lnTo>
                  <a:lnTo>
                    <a:pt x="451" y="205"/>
                  </a:lnTo>
                  <a:lnTo>
                    <a:pt x="406" y="0"/>
                  </a:lnTo>
                  <a:lnTo>
                    <a:pt x="0" y="98"/>
                  </a:lnTo>
                  <a:lnTo>
                    <a:pt x="128" y="687"/>
                  </a:lnTo>
                  <a:lnTo>
                    <a:pt x="541" y="618"/>
                  </a:lnTo>
                  <a:lnTo>
                    <a:pt x="495" y="409"/>
                  </a:lnTo>
                  <a:close/>
                  <a:moveTo>
                    <a:pt x="494" y="226"/>
                  </a:moveTo>
                  <a:lnTo>
                    <a:pt x="526" y="373"/>
                  </a:lnTo>
                  <a:lnTo>
                    <a:pt x="489" y="380"/>
                  </a:lnTo>
                  <a:lnTo>
                    <a:pt x="456" y="233"/>
                  </a:lnTo>
                  <a:lnTo>
                    <a:pt x="494" y="2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39"/>
            <p:cNvSpPr/>
            <p:nvPr/>
          </p:nvSpPr>
          <p:spPr>
            <a:xfrm>
              <a:off x="8801318" y="3984730"/>
              <a:ext cx="726367" cy="259255"/>
            </a:xfrm>
            <a:custGeom>
              <a:avLst/>
              <a:gdLst/>
              <a:ahLst/>
              <a:cxnLst/>
              <a:rect l="l" t="t" r="r" b="b"/>
              <a:pathLst>
                <a:path w="389" h="139" extrusionOk="0">
                  <a:moveTo>
                    <a:pt x="0" y="85"/>
                  </a:moveTo>
                  <a:cubicBezTo>
                    <a:pt x="2" y="90"/>
                    <a:pt x="8" y="91"/>
                    <a:pt x="12" y="91"/>
                  </a:cubicBezTo>
                  <a:cubicBezTo>
                    <a:pt x="8" y="91"/>
                    <a:pt x="1" y="92"/>
                    <a:pt x="2" y="99"/>
                  </a:cubicBezTo>
                  <a:cubicBezTo>
                    <a:pt x="3" y="107"/>
                    <a:pt x="13" y="108"/>
                    <a:pt x="16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3" y="108"/>
                    <a:pt x="4" y="110"/>
                    <a:pt x="5" y="117"/>
                  </a:cubicBezTo>
                  <a:cubicBezTo>
                    <a:pt x="6" y="123"/>
                    <a:pt x="15" y="123"/>
                    <a:pt x="18" y="123"/>
                  </a:cubicBezTo>
                  <a:cubicBezTo>
                    <a:pt x="15" y="123"/>
                    <a:pt x="5" y="125"/>
                    <a:pt x="6" y="133"/>
                  </a:cubicBezTo>
                  <a:cubicBezTo>
                    <a:pt x="7" y="139"/>
                    <a:pt x="20" y="136"/>
                    <a:pt x="20" y="136"/>
                  </a:cubicBezTo>
                  <a:cubicBezTo>
                    <a:pt x="264" y="61"/>
                    <a:pt x="389" y="57"/>
                    <a:pt x="389" y="57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111" y="40"/>
                    <a:pt x="37" y="72"/>
                    <a:pt x="13" y="77"/>
                  </a:cubicBezTo>
                  <a:cubicBezTo>
                    <a:pt x="13" y="77"/>
                    <a:pt x="0" y="80"/>
                    <a:pt x="0" y="85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39"/>
            <p:cNvSpPr/>
            <p:nvPr/>
          </p:nvSpPr>
          <p:spPr>
            <a:xfrm>
              <a:off x="10484754" y="3390845"/>
              <a:ext cx="502519" cy="528787"/>
            </a:xfrm>
            <a:custGeom>
              <a:avLst/>
              <a:gdLst/>
              <a:ahLst/>
              <a:cxnLst/>
              <a:rect l="l" t="t" r="r" b="b"/>
              <a:pathLst>
                <a:path w="269" h="283" extrusionOk="0">
                  <a:moveTo>
                    <a:pt x="129" y="2"/>
                  </a:moveTo>
                  <a:cubicBezTo>
                    <a:pt x="124" y="4"/>
                    <a:pt x="124" y="11"/>
                    <a:pt x="124" y="15"/>
                  </a:cubicBezTo>
                  <a:cubicBezTo>
                    <a:pt x="123" y="11"/>
                    <a:pt x="121" y="4"/>
                    <a:pt x="114" y="6"/>
                  </a:cubicBezTo>
                  <a:cubicBezTo>
                    <a:pt x="107" y="8"/>
                    <a:pt x="108" y="18"/>
                    <a:pt x="108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18"/>
                    <a:pt x="104" y="10"/>
                    <a:pt x="98" y="11"/>
                  </a:cubicBezTo>
                  <a:cubicBezTo>
                    <a:pt x="91" y="13"/>
                    <a:pt x="93" y="22"/>
                    <a:pt x="94" y="26"/>
                  </a:cubicBezTo>
                  <a:cubicBezTo>
                    <a:pt x="92" y="22"/>
                    <a:pt x="89" y="12"/>
                    <a:pt x="81" y="15"/>
                  </a:cubicBezTo>
                  <a:cubicBezTo>
                    <a:pt x="75" y="17"/>
                    <a:pt x="80" y="29"/>
                    <a:pt x="80" y="29"/>
                  </a:cubicBezTo>
                  <a:cubicBezTo>
                    <a:pt x="190" y="260"/>
                    <a:pt x="0" y="212"/>
                    <a:pt x="0" y="212"/>
                  </a:cubicBezTo>
                  <a:cubicBezTo>
                    <a:pt x="9" y="271"/>
                    <a:pt x="9" y="271"/>
                    <a:pt x="9" y="271"/>
                  </a:cubicBezTo>
                  <a:cubicBezTo>
                    <a:pt x="269" y="283"/>
                    <a:pt x="146" y="37"/>
                    <a:pt x="138" y="14"/>
                  </a:cubicBezTo>
                  <a:cubicBezTo>
                    <a:pt x="138" y="14"/>
                    <a:pt x="135" y="0"/>
                    <a:pt x="129" y="2"/>
                  </a:cubicBezTo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39"/>
            <p:cNvSpPr/>
            <p:nvPr/>
          </p:nvSpPr>
          <p:spPr>
            <a:xfrm>
              <a:off x="10484752" y="3786007"/>
              <a:ext cx="73093" cy="113067"/>
            </a:xfrm>
            <a:custGeom>
              <a:avLst/>
              <a:gdLst/>
              <a:ahLst/>
              <a:cxnLst/>
              <a:rect l="l" t="t" r="r" b="b"/>
              <a:pathLst>
                <a:path w="39" h="60" extrusionOk="0">
                  <a:moveTo>
                    <a:pt x="0" y="0"/>
                  </a:moveTo>
                  <a:cubicBezTo>
                    <a:pt x="9" y="59"/>
                    <a:pt x="9" y="59"/>
                    <a:pt x="9" y="59"/>
                  </a:cubicBezTo>
                  <a:cubicBezTo>
                    <a:pt x="19" y="60"/>
                    <a:pt x="29" y="60"/>
                    <a:pt x="39" y="6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16" y="4"/>
                    <a:pt x="0" y="0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39"/>
            <p:cNvSpPr/>
            <p:nvPr/>
          </p:nvSpPr>
          <p:spPr>
            <a:xfrm>
              <a:off x="9545959" y="4312510"/>
              <a:ext cx="1353372" cy="584748"/>
            </a:xfrm>
            <a:custGeom>
              <a:avLst/>
              <a:gdLst/>
              <a:ahLst/>
              <a:cxnLst/>
              <a:rect l="l" t="t" r="r" b="b"/>
              <a:pathLst>
                <a:path w="725" h="313" extrusionOk="0">
                  <a:moveTo>
                    <a:pt x="709" y="87"/>
                  </a:moveTo>
                  <a:cubicBezTo>
                    <a:pt x="692" y="33"/>
                    <a:pt x="636" y="120"/>
                    <a:pt x="636" y="120"/>
                  </a:cubicBezTo>
                  <a:cubicBezTo>
                    <a:pt x="636" y="120"/>
                    <a:pt x="651" y="48"/>
                    <a:pt x="633" y="23"/>
                  </a:cubicBezTo>
                  <a:cubicBezTo>
                    <a:pt x="615" y="0"/>
                    <a:pt x="571" y="32"/>
                    <a:pt x="559" y="40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1" y="216"/>
                    <a:pt x="0" y="302"/>
                    <a:pt x="43" y="307"/>
                  </a:cubicBezTo>
                  <a:cubicBezTo>
                    <a:pt x="86" y="313"/>
                    <a:pt x="58" y="250"/>
                    <a:pt x="58" y="250"/>
                  </a:cubicBezTo>
                  <a:cubicBezTo>
                    <a:pt x="58" y="250"/>
                    <a:pt x="99" y="273"/>
                    <a:pt x="128" y="264"/>
                  </a:cubicBezTo>
                  <a:cubicBezTo>
                    <a:pt x="151" y="257"/>
                    <a:pt x="133" y="191"/>
                    <a:pt x="130" y="170"/>
                  </a:cubicBezTo>
                  <a:cubicBezTo>
                    <a:pt x="446" y="151"/>
                    <a:pt x="594" y="65"/>
                    <a:pt x="598" y="62"/>
                  </a:cubicBezTo>
                  <a:cubicBezTo>
                    <a:pt x="598" y="62"/>
                    <a:pt x="606" y="139"/>
                    <a:pt x="614" y="178"/>
                  </a:cubicBezTo>
                  <a:cubicBezTo>
                    <a:pt x="614" y="178"/>
                    <a:pt x="725" y="141"/>
                    <a:pt x="709" y="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39"/>
            <p:cNvSpPr/>
            <p:nvPr/>
          </p:nvSpPr>
          <p:spPr>
            <a:xfrm>
              <a:off x="10484753" y="3786007"/>
              <a:ext cx="4569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39"/>
            <p:cNvSpPr/>
            <p:nvPr/>
          </p:nvSpPr>
          <p:spPr>
            <a:xfrm>
              <a:off x="10484752" y="378600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D3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39"/>
            <p:cNvSpPr/>
            <p:nvPr/>
          </p:nvSpPr>
          <p:spPr>
            <a:xfrm>
              <a:off x="10484752" y="378600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39"/>
            <p:cNvSpPr/>
            <p:nvPr/>
          </p:nvSpPr>
          <p:spPr>
            <a:xfrm>
              <a:off x="10501884" y="389678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39"/>
            <p:cNvSpPr/>
            <p:nvPr/>
          </p:nvSpPr>
          <p:spPr>
            <a:xfrm>
              <a:off x="10501885" y="3896789"/>
              <a:ext cx="2284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3D3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39"/>
            <p:cNvSpPr/>
            <p:nvPr/>
          </p:nvSpPr>
          <p:spPr>
            <a:xfrm>
              <a:off x="10484753" y="3786007"/>
              <a:ext cx="49111" cy="113067"/>
            </a:xfrm>
            <a:custGeom>
              <a:avLst/>
              <a:gdLst/>
              <a:ahLst/>
              <a:cxnLst/>
              <a:rect l="l" t="t" r="r" b="b"/>
              <a:pathLst>
                <a:path w="26" h="60" extrusionOk="0">
                  <a:moveTo>
                    <a:pt x="0" y="0"/>
                  </a:move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10" y="59"/>
                  </a:cubicBezTo>
                  <a:cubicBezTo>
                    <a:pt x="15" y="60"/>
                    <a:pt x="20" y="60"/>
                    <a:pt x="26" y="6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39"/>
            <p:cNvSpPr/>
            <p:nvPr/>
          </p:nvSpPr>
          <p:spPr>
            <a:xfrm>
              <a:off x="9395203" y="2691888"/>
              <a:ext cx="1089551" cy="1305405"/>
            </a:xfrm>
            <a:custGeom>
              <a:avLst/>
              <a:gdLst/>
              <a:ahLst/>
              <a:cxnLst/>
              <a:rect l="l" t="t" r="r" b="b"/>
              <a:pathLst>
                <a:path w="584" h="699" extrusionOk="0">
                  <a:moveTo>
                    <a:pt x="584" y="582"/>
                  </a:moveTo>
                  <a:cubicBezTo>
                    <a:pt x="584" y="582"/>
                    <a:pt x="537" y="0"/>
                    <a:pt x="122" y="270"/>
                  </a:cubicBezTo>
                  <a:cubicBezTo>
                    <a:pt x="122" y="270"/>
                    <a:pt x="0" y="400"/>
                    <a:pt x="50" y="692"/>
                  </a:cubicBezTo>
                  <a:cubicBezTo>
                    <a:pt x="504" y="699"/>
                    <a:pt x="584" y="582"/>
                    <a:pt x="584" y="582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39"/>
            <p:cNvSpPr/>
            <p:nvPr/>
          </p:nvSpPr>
          <p:spPr>
            <a:xfrm>
              <a:off x="8986335" y="2658767"/>
              <a:ext cx="1718840" cy="1325963"/>
            </a:xfrm>
            <a:custGeom>
              <a:avLst/>
              <a:gdLst/>
              <a:ahLst/>
              <a:cxnLst/>
              <a:rect l="l" t="t" r="r" b="b"/>
              <a:pathLst>
                <a:path w="921" h="710" extrusionOk="0">
                  <a:moveTo>
                    <a:pt x="722" y="0"/>
                  </a:moveTo>
                  <a:cubicBezTo>
                    <a:pt x="722" y="0"/>
                    <a:pt x="921" y="326"/>
                    <a:pt x="382" y="354"/>
                  </a:cubicBezTo>
                  <a:cubicBezTo>
                    <a:pt x="366" y="478"/>
                    <a:pt x="366" y="478"/>
                    <a:pt x="366" y="478"/>
                  </a:cubicBezTo>
                  <a:cubicBezTo>
                    <a:pt x="366" y="478"/>
                    <a:pt x="309" y="439"/>
                    <a:pt x="304" y="493"/>
                  </a:cubicBezTo>
                  <a:cubicBezTo>
                    <a:pt x="299" y="547"/>
                    <a:pt x="361" y="518"/>
                    <a:pt x="361" y="518"/>
                  </a:cubicBezTo>
                  <a:cubicBezTo>
                    <a:pt x="361" y="518"/>
                    <a:pt x="328" y="664"/>
                    <a:pt x="269" y="710"/>
                  </a:cubicBezTo>
                  <a:cubicBezTo>
                    <a:pt x="269" y="710"/>
                    <a:pt x="0" y="199"/>
                    <a:pt x="272" y="205"/>
                  </a:cubicBezTo>
                  <a:cubicBezTo>
                    <a:pt x="272" y="205"/>
                    <a:pt x="264" y="105"/>
                    <a:pt x="409" y="74"/>
                  </a:cubicBezTo>
                  <a:cubicBezTo>
                    <a:pt x="560" y="41"/>
                    <a:pt x="688" y="206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39"/>
            <p:cNvSpPr/>
            <p:nvPr/>
          </p:nvSpPr>
          <p:spPr>
            <a:xfrm>
              <a:off x="10257479" y="3382851"/>
              <a:ext cx="67383" cy="102788"/>
            </a:xfrm>
            <a:custGeom>
              <a:avLst/>
              <a:gdLst/>
              <a:ahLst/>
              <a:cxnLst/>
              <a:rect l="l" t="t" r="r" b="b"/>
              <a:pathLst>
                <a:path w="36" h="55" extrusionOk="0">
                  <a:moveTo>
                    <a:pt x="3" y="31"/>
                  </a:moveTo>
                  <a:cubicBezTo>
                    <a:pt x="7" y="45"/>
                    <a:pt x="16" y="55"/>
                    <a:pt x="24" y="53"/>
                  </a:cubicBezTo>
                  <a:cubicBezTo>
                    <a:pt x="32" y="51"/>
                    <a:pt x="36" y="38"/>
                    <a:pt x="33" y="24"/>
                  </a:cubicBezTo>
                  <a:cubicBezTo>
                    <a:pt x="30" y="10"/>
                    <a:pt x="20" y="0"/>
                    <a:pt x="12" y="2"/>
                  </a:cubicBezTo>
                  <a:cubicBezTo>
                    <a:pt x="4" y="4"/>
                    <a:pt x="0" y="17"/>
                    <a:pt x="3" y="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39"/>
            <p:cNvSpPr/>
            <p:nvPr/>
          </p:nvSpPr>
          <p:spPr>
            <a:xfrm>
              <a:off x="9831481" y="3497059"/>
              <a:ext cx="67383" cy="102788"/>
            </a:xfrm>
            <a:custGeom>
              <a:avLst/>
              <a:gdLst/>
              <a:ahLst/>
              <a:cxnLst/>
              <a:rect l="l" t="t" r="r" b="b"/>
              <a:pathLst>
                <a:path w="36" h="55" extrusionOk="0">
                  <a:moveTo>
                    <a:pt x="3" y="31"/>
                  </a:moveTo>
                  <a:cubicBezTo>
                    <a:pt x="7" y="45"/>
                    <a:pt x="16" y="55"/>
                    <a:pt x="24" y="53"/>
                  </a:cubicBezTo>
                  <a:cubicBezTo>
                    <a:pt x="32" y="51"/>
                    <a:pt x="36" y="38"/>
                    <a:pt x="33" y="24"/>
                  </a:cubicBezTo>
                  <a:cubicBezTo>
                    <a:pt x="29" y="10"/>
                    <a:pt x="20" y="0"/>
                    <a:pt x="12" y="2"/>
                  </a:cubicBezTo>
                  <a:cubicBezTo>
                    <a:pt x="4" y="4"/>
                    <a:pt x="0" y="17"/>
                    <a:pt x="3" y="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39"/>
            <p:cNvSpPr/>
            <p:nvPr/>
          </p:nvSpPr>
          <p:spPr>
            <a:xfrm>
              <a:off x="9488853" y="3779154"/>
              <a:ext cx="1100971" cy="806313"/>
            </a:xfrm>
            <a:custGeom>
              <a:avLst/>
              <a:gdLst/>
              <a:ahLst/>
              <a:cxnLst/>
              <a:rect l="l" t="t" r="r" b="b"/>
              <a:pathLst>
                <a:path w="590" h="432" extrusionOk="0">
                  <a:moveTo>
                    <a:pt x="534" y="0"/>
                  </a:moveTo>
                  <a:cubicBezTo>
                    <a:pt x="590" y="326"/>
                    <a:pt x="590" y="326"/>
                    <a:pt x="590" y="326"/>
                  </a:cubicBezTo>
                  <a:cubicBezTo>
                    <a:pt x="590" y="326"/>
                    <a:pt x="397" y="407"/>
                    <a:pt x="108" y="43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366" y="94"/>
                    <a:pt x="53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39"/>
            <p:cNvSpPr/>
            <p:nvPr/>
          </p:nvSpPr>
          <p:spPr>
            <a:xfrm>
              <a:off x="10180957" y="3902499"/>
              <a:ext cx="175883" cy="535639"/>
            </a:xfrm>
            <a:custGeom>
              <a:avLst/>
              <a:gdLst/>
              <a:ahLst/>
              <a:cxnLst/>
              <a:rect l="l" t="t" r="r" b="b"/>
              <a:pathLst>
                <a:path w="154" h="469" extrusionOk="0">
                  <a:moveTo>
                    <a:pt x="90" y="0"/>
                  </a:moveTo>
                  <a:lnTo>
                    <a:pt x="116" y="31"/>
                  </a:lnTo>
                  <a:lnTo>
                    <a:pt x="98" y="75"/>
                  </a:lnTo>
                  <a:lnTo>
                    <a:pt x="154" y="389"/>
                  </a:lnTo>
                  <a:lnTo>
                    <a:pt x="69" y="469"/>
                  </a:lnTo>
                  <a:lnTo>
                    <a:pt x="0" y="382"/>
                  </a:lnTo>
                  <a:lnTo>
                    <a:pt x="47" y="88"/>
                  </a:lnTo>
                  <a:lnTo>
                    <a:pt x="10" y="52"/>
                  </a:lnTo>
                  <a:lnTo>
                    <a:pt x="21" y="2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39"/>
            <p:cNvSpPr/>
            <p:nvPr/>
          </p:nvSpPr>
          <p:spPr>
            <a:xfrm>
              <a:off x="9995941" y="3614694"/>
              <a:ext cx="362041" cy="240980"/>
            </a:xfrm>
            <a:custGeom>
              <a:avLst/>
              <a:gdLst/>
              <a:ahLst/>
              <a:cxnLst/>
              <a:rect l="l" t="t" r="r" b="b"/>
              <a:pathLst>
                <a:path w="194" h="129" extrusionOk="0">
                  <a:moveTo>
                    <a:pt x="158" y="0"/>
                  </a:moveTo>
                  <a:cubicBezTo>
                    <a:pt x="158" y="0"/>
                    <a:pt x="57" y="16"/>
                    <a:pt x="0" y="47"/>
                  </a:cubicBezTo>
                  <a:cubicBezTo>
                    <a:pt x="0" y="47"/>
                    <a:pt x="10" y="129"/>
                    <a:pt x="103" y="105"/>
                  </a:cubicBezTo>
                  <a:cubicBezTo>
                    <a:pt x="194" y="81"/>
                    <a:pt x="158" y="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39"/>
            <p:cNvSpPr/>
            <p:nvPr/>
          </p:nvSpPr>
          <p:spPr>
            <a:xfrm>
              <a:off x="8820733" y="4154900"/>
              <a:ext cx="3427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39"/>
            <p:cNvSpPr/>
            <p:nvPr/>
          </p:nvSpPr>
          <p:spPr>
            <a:xfrm>
              <a:off x="9418044" y="3984729"/>
              <a:ext cx="109640" cy="113067"/>
            </a:xfrm>
            <a:custGeom>
              <a:avLst/>
              <a:gdLst/>
              <a:ahLst/>
              <a:cxnLst/>
              <a:rect l="l" t="t" r="r" b="b"/>
              <a:pathLst>
                <a:path w="59" h="61" extrusionOk="0">
                  <a:moveTo>
                    <a:pt x="38" y="0"/>
                  </a:moveTo>
                  <a:cubicBezTo>
                    <a:pt x="25" y="2"/>
                    <a:pt x="12" y="4"/>
                    <a:pt x="0" y="6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44" y="57"/>
                    <a:pt x="59" y="57"/>
                    <a:pt x="59" y="57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5" name="Google Shape;3865;p39"/>
          <p:cNvGrpSpPr/>
          <p:nvPr/>
        </p:nvGrpSpPr>
        <p:grpSpPr>
          <a:xfrm>
            <a:off x="1204729" y="4816420"/>
            <a:ext cx="1897007" cy="1532680"/>
            <a:chOff x="4518896" y="4765684"/>
            <a:chExt cx="1753086" cy="1416400"/>
          </a:xfrm>
        </p:grpSpPr>
        <p:sp>
          <p:nvSpPr>
            <p:cNvPr id="3866" name="Google Shape;3866;p39"/>
            <p:cNvSpPr/>
            <p:nvPr/>
          </p:nvSpPr>
          <p:spPr>
            <a:xfrm>
              <a:off x="4518896" y="5583650"/>
              <a:ext cx="1724589" cy="598434"/>
            </a:xfrm>
            <a:custGeom>
              <a:avLst/>
              <a:gdLst/>
              <a:ahLst/>
              <a:cxnLst/>
              <a:rect l="l" t="t" r="r" b="b"/>
              <a:pathLst>
                <a:path w="1634" h="567" extrusionOk="0">
                  <a:moveTo>
                    <a:pt x="603" y="567"/>
                  </a:moveTo>
                  <a:lnTo>
                    <a:pt x="0" y="567"/>
                  </a:lnTo>
                  <a:lnTo>
                    <a:pt x="1154" y="0"/>
                  </a:lnTo>
                  <a:lnTo>
                    <a:pt x="1634" y="0"/>
                  </a:lnTo>
                  <a:lnTo>
                    <a:pt x="1634" y="34"/>
                  </a:lnTo>
                  <a:lnTo>
                    <a:pt x="1347" y="34"/>
                  </a:lnTo>
                  <a:lnTo>
                    <a:pt x="322" y="534"/>
                  </a:lnTo>
                  <a:lnTo>
                    <a:pt x="669" y="534"/>
                  </a:lnTo>
                  <a:lnTo>
                    <a:pt x="603" y="567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39"/>
            <p:cNvSpPr/>
            <p:nvPr/>
          </p:nvSpPr>
          <p:spPr>
            <a:xfrm>
              <a:off x="6202323" y="4781516"/>
              <a:ext cx="41162" cy="838019"/>
            </a:xfrm>
            <a:prstGeom prst="rect">
              <a:avLst/>
            </a:prstGeom>
            <a:solidFill>
              <a:srgbClr val="9E36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39"/>
            <p:cNvSpPr/>
            <p:nvPr/>
          </p:nvSpPr>
          <p:spPr>
            <a:xfrm>
              <a:off x="5212320" y="4765684"/>
              <a:ext cx="1059662" cy="810578"/>
            </a:xfrm>
            <a:custGeom>
              <a:avLst/>
              <a:gdLst/>
              <a:ahLst/>
              <a:cxnLst/>
              <a:rect l="l" t="t" r="r" b="b"/>
              <a:pathLst>
                <a:path w="1004" h="768" extrusionOk="0">
                  <a:moveTo>
                    <a:pt x="1004" y="220"/>
                  </a:moveTo>
                  <a:lnTo>
                    <a:pt x="0" y="768"/>
                  </a:lnTo>
                  <a:lnTo>
                    <a:pt x="0" y="546"/>
                  </a:lnTo>
                  <a:lnTo>
                    <a:pt x="1004" y="0"/>
                  </a:lnTo>
                  <a:lnTo>
                    <a:pt x="1004" y="2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39"/>
            <p:cNvSpPr/>
            <p:nvPr/>
          </p:nvSpPr>
          <p:spPr>
            <a:xfrm>
              <a:off x="5155326" y="4765684"/>
              <a:ext cx="1116655" cy="576270"/>
            </a:xfrm>
            <a:custGeom>
              <a:avLst/>
              <a:gdLst/>
              <a:ahLst/>
              <a:cxnLst/>
              <a:rect l="l" t="t" r="r" b="b"/>
              <a:pathLst>
                <a:path w="1058" h="546" extrusionOk="0">
                  <a:moveTo>
                    <a:pt x="1058" y="0"/>
                  </a:moveTo>
                  <a:lnTo>
                    <a:pt x="1004" y="0"/>
                  </a:lnTo>
                  <a:lnTo>
                    <a:pt x="0" y="546"/>
                  </a:lnTo>
                  <a:lnTo>
                    <a:pt x="54" y="546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EF8B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39"/>
            <p:cNvSpPr/>
            <p:nvPr/>
          </p:nvSpPr>
          <p:spPr>
            <a:xfrm>
              <a:off x="5155326" y="5326122"/>
              <a:ext cx="86546" cy="855962"/>
            </a:xfrm>
            <a:custGeom>
              <a:avLst/>
              <a:gdLst/>
              <a:ahLst/>
              <a:cxnLst/>
              <a:rect l="l" t="t" r="r" b="b"/>
              <a:pathLst>
                <a:path w="82" h="811" extrusionOk="0">
                  <a:moveTo>
                    <a:pt x="28" y="0"/>
                  </a:moveTo>
                  <a:lnTo>
                    <a:pt x="0" y="15"/>
                  </a:lnTo>
                  <a:lnTo>
                    <a:pt x="0" y="811"/>
                  </a:lnTo>
                  <a:lnTo>
                    <a:pt x="54" y="811"/>
                  </a:lnTo>
                  <a:lnTo>
                    <a:pt x="82" y="796"/>
                  </a:lnTo>
                  <a:lnTo>
                    <a:pt x="8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E36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39"/>
            <p:cNvSpPr/>
            <p:nvPr/>
          </p:nvSpPr>
          <p:spPr>
            <a:xfrm>
              <a:off x="6186491" y="4765684"/>
              <a:ext cx="85491" cy="15832"/>
            </a:xfrm>
            <a:custGeom>
              <a:avLst/>
              <a:gdLst/>
              <a:ahLst/>
              <a:cxnLst/>
              <a:rect l="l" t="t" r="r" b="b"/>
              <a:pathLst>
                <a:path w="81" h="15" extrusionOk="0">
                  <a:moveTo>
                    <a:pt x="0" y="15"/>
                  </a:moveTo>
                  <a:lnTo>
                    <a:pt x="54" y="15"/>
                  </a:lnTo>
                  <a:lnTo>
                    <a:pt x="81" y="0"/>
                  </a:lnTo>
                  <a:lnTo>
                    <a:pt x="2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E36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39"/>
            <p:cNvSpPr/>
            <p:nvPr/>
          </p:nvSpPr>
          <p:spPr>
            <a:xfrm>
              <a:off x="6243485" y="4765684"/>
              <a:ext cx="28497" cy="853851"/>
            </a:xfrm>
            <a:prstGeom prst="rect">
              <a:avLst/>
            </a:prstGeom>
            <a:solidFill>
              <a:srgbClr val="9E36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3" name="Google Shape;3873;p39"/>
          <p:cNvGrpSpPr/>
          <p:nvPr/>
        </p:nvGrpSpPr>
        <p:grpSpPr>
          <a:xfrm>
            <a:off x="1188167" y="4695358"/>
            <a:ext cx="8139652" cy="1347663"/>
            <a:chOff x="1188167" y="4584325"/>
            <a:chExt cx="8139652" cy="1347663"/>
          </a:xfrm>
        </p:grpSpPr>
        <p:sp>
          <p:nvSpPr>
            <p:cNvPr id="3874" name="Google Shape;3874;p39"/>
            <p:cNvSpPr/>
            <p:nvPr/>
          </p:nvSpPr>
          <p:spPr>
            <a:xfrm>
              <a:off x="5940391" y="5829199"/>
              <a:ext cx="52536" cy="102788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15" y="55"/>
                  </a:moveTo>
                  <a:cubicBezTo>
                    <a:pt x="11" y="55"/>
                    <a:pt x="7" y="51"/>
                    <a:pt x="6" y="47"/>
                  </a:cubicBezTo>
                  <a:cubicBezTo>
                    <a:pt x="6" y="46"/>
                    <a:pt x="5" y="33"/>
                    <a:pt x="1" y="11"/>
                  </a:cubicBezTo>
                  <a:cubicBezTo>
                    <a:pt x="0" y="6"/>
                    <a:pt x="3" y="1"/>
                    <a:pt x="8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6" y="0"/>
                    <a:pt x="18" y="0"/>
                    <a:pt x="20" y="0"/>
                  </a:cubicBezTo>
                  <a:cubicBezTo>
                    <a:pt x="25" y="0"/>
                    <a:pt x="28" y="5"/>
                    <a:pt x="28" y="10"/>
                  </a:cubicBezTo>
                  <a:cubicBezTo>
                    <a:pt x="25" y="32"/>
                    <a:pt x="25" y="46"/>
                    <a:pt x="25" y="46"/>
                  </a:cubicBezTo>
                  <a:cubicBezTo>
                    <a:pt x="25" y="51"/>
                    <a:pt x="21" y="55"/>
                    <a:pt x="16" y="55"/>
                  </a:cubicBezTo>
                  <a:lnTo>
                    <a:pt x="15" y="55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39"/>
            <p:cNvSpPr/>
            <p:nvPr/>
          </p:nvSpPr>
          <p:spPr>
            <a:xfrm>
              <a:off x="5978081" y="4606026"/>
              <a:ext cx="2521727" cy="1123813"/>
            </a:xfrm>
            <a:custGeom>
              <a:avLst/>
              <a:gdLst/>
              <a:ahLst/>
              <a:cxnLst/>
              <a:rect l="l" t="t" r="r" b="b"/>
              <a:pathLst>
                <a:path w="1351" h="602" extrusionOk="0">
                  <a:moveTo>
                    <a:pt x="10" y="602"/>
                  </a:moveTo>
                  <a:cubicBezTo>
                    <a:pt x="9" y="602"/>
                    <a:pt x="9" y="602"/>
                    <a:pt x="8" y="602"/>
                  </a:cubicBezTo>
                  <a:cubicBezTo>
                    <a:pt x="3" y="601"/>
                    <a:pt x="0" y="596"/>
                    <a:pt x="1" y="591"/>
                  </a:cubicBezTo>
                  <a:cubicBezTo>
                    <a:pt x="6" y="567"/>
                    <a:pt x="11" y="543"/>
                    <a:pt x="18" y="520"/>
                  </a:cubicBezTo>
                  <a:cubicBezTo>
                    <a:pt x="19" y="515"/>
                    <a:pt x="24" y="512"/>
                    <a:pt x="29" y="514"/>
                  </a:cubicBezTo>
                  <a:cubicBezTo>
                    <a:pt x="34" y="515"/>
                    <a:pt x="37" y="520"/>
                    <a:pt x="36" y="525"/>
                  </a:cubicBezTo>
                  <a:cubicBezTo>
                    <a:pt x="29" y="548"/>
                    <a:pt x="24" y="571"/>
                    <a:pt x="19" y="594"/>
                  </a:cubicBezTo>
                  <a:cubicBezTo>
                    <a:pt x="18" y="599"/>
                    <a:pt x="14" y="602"/>
                    <a:pt x="10" y="602"/>
                  </a:cubicBezTo>
                  <a:close/>
                  <a:moveTo>
                    <a:pt x="1342" y="600"/>
                  </a:moveTo>
                  <a:cubicBezTo>
                    <a:pt x="1337" y="600"/>
                    <a:pt x="1333" y="597"/>
                    <a:pt x="1333" y="592"/>
                  </a:cubicBezTo>
                  <a:cubicBezTo>
                    <a:pt x="1329" y="569"/>
                    <a:pt x="1324" y="545"/>
                    <a:pt x="1319" y="522"/>
                  </a:cubicBezTo>
                  <a:cubicBezTo>
                    <a:pt x="1318" y="517"/>
                    <a:pt x="1321" y="512"/>
                    <a:pt x="1326" y="511"/>
                  </a:cubicBezTo>
                  <a:cubicBezTo>
                    <a:pt x="1331" y="510"/>
                    <a:pt x="1336" y="513"/>
                    <a:pt x="1337" y="518"/>
                  </a:cubicBezTo>
                  <a:cubicBezTo>
                    <a:pt x="1342" y="541"/>
                    <a:pt x="1347" y="566"/>
                    <a:pt x="1351" y="590"/>
                  </a:cubicBezTo>
                  <a:cubicBezTo>
                    <a:pt x="1351" y="595"/>
                    <a:pt x="1348" y="599"/>
                    <a:pt x="1343" y="600"/>
                  </a:cubicBezTo>
                  <a:cubicBezTo>
                    <a:pt x="1343" y="600"/>
                    <a:pt x="1342" y="600"/>
                    <a:pt x="1342" y="600"/>
                  </a:cubicBezTo>
                  <a:close/>
                  <a:moveTo>
                    <a:pt x="49" y="463"/>
                  </a:moveTo>
                  <a:cubicBezTo>
                    <a:pt x="48" y="463"/>
                    <a:pt x="47" y="463"/>
                    <a:pt x="46" y="462"/>
                  </a:cubicBezTo>
                  <a:cubicBezTo>
                    <a:pt x="41" y="461"/>
                    <a:pt x="39" y="455"/>
                    <a:pt x="41" y="451"/>
                  </a:cubicBezTo>
                  <a:cubicBezTo>
                    <a:pt x="49" y="428"/>
                    <a:pt x="59" y="405"/>
                    <a:pt x="69" y="383"/>
                  </a:cubicBezTo>
                  <a:cubicBezTo>
                    <a:pt x="71" y="379"/>
                    <a:pt x="77" y="377"/>
                    <a:pt x="81" y="379"/>
                  </a:cubicBezTo>
                  <a:cubicBezTo>
                    <a:pt x="86" y="381"/>
                    <a:pt x="88" y="387"/>
                    <a:pt x="86" y="391"/>
                  </a:cubicBezTo>
                  <a:cubicBezTo>
                    <a:pt x="76" y="412"/>
                    <a:pt x="66" y="435"/>
                    <a:pt x="58" y="457"/>
                  </a:cubicBezTo>
                  <a:cubicBezTo>
                    <a:pt x="56" y="461"/>
                    <a:pt x="53" y="463"/>
                    <a:pt x="49" y="463"/>
                  </a:cubicBezTo>
                  <a:close/>
                  <a:moveTo>
                    <a:pt x="1309" y="460"/>
                  </a:moveTo>
                  <a:cubicBezTo>
                    <a:pt x="1305" y="460"/>
                    <a:pt x="1301" y="457"/>
                    <a:pt x="1300" y="453"/>
                  </a:cubicBezTo>
                  <a:cubicBezTo>
                    <a:pt x="1293" y="430"/>
                    <a:pt x="1285" y="408"/>
                    <a:pt x="1276" y="386"/>
                  </a:cubicBezTo>
                  <a:cubicBezTo>
                    <a:pt x="1274" y="381"/>
                    <a:pt x="1276" y="376"/>
                    <a:pt x="1281" y="374"/>
                  </a:cubicBezTo>
                  <a:cubicBezTo>
                    <a:pt x="1285" y="372"/>
                    <a:pt x="1291" y="374"/>
                    <a:pt x="1293" y="379"/>
                  </a:cubicBezTo>
                  <a:cubicBezTo>
                    <a:pt x="1302" y="401"/>
                    <a:pt x="1310" y="424"/>
                    <a:pt x="1318" y="448"/>
                  </a:cubicBezTo>
                  <a:cubicBezTo>
                    <a:pt x="1319" y="453"/>
                    <a:pt x="1317" y="458"/>
                    <a:pt x="1312" y="459"/>
                  </a:cubicBezTo>
                  <a:cubicBezTo>
                    <a:pt x="1311" y="460"/>
                    <a:pt x="1310" y="460"/>
                    <a:pt x="1309" y="460"/>
                  </a:cubicBezTo>
                  <a:close/>
                  <a:moveTo>
                    <a:pt x="111" y="333"/>
                  </a:moveTo>
                  <a:cubicBezTo>
                    <a:pt x="110" y="333"/>
                    <a:pt x="108" y="332"/>
                    <a:pt x="107" y="332"/>
                  </a:cubicBezTo>
                  <a:cubicBezTo>
                    <a:pt x="102" y="329"/>
                    <a:pt x="101" y="323"/>
                    <a:pt x="103" y="319"/>
                  </a:cubicBezTo>
                  <a:cubicBezTo>
                    <a:pt x="116" y="298"/>
                    <a:pt x="130" y="277"/>
                    <a:pt x="144" y="258"/>
                  </a:cubicBezTo>
                  <a:cubicBezTo>
                    <a:pt x="147" y="254"/>
                    <a:pt x="153" y="253"/>
                    <a:pt x="157" y="256"/>
                  </a:cubicBezTo>
                  <a:cubicBezTo>
                    <a:pt x="161" y="260"/>
                    <a:pt x="162" y="265"/>
                    <a:pt x="159" y="269"/>
                  </a:cubicBezTo>
                  <a:cubicBezTo>
                    <a:pt x="145" y="288"/>
                    <a:pt x="132" y="308"/>
                    <a:pt x="119" y="328"/>
                  </a:cubicBezTo>
                  <a:cubicBezTo>
                    <a:pt x="117" y="331"/>
                    <a:pt x="114" y="333"/>
                    <a:pt x="111" y="333"/>
                  </a:cubicBezTo>
                  <a:close/>
                  <a:moveTo>
                    <a:pt x="1253" y="327"/>
                  </a:moveTo>
                  <a:cubicBezTo>
                    <a:pt x="1250" y="327"/>
                    <a:pt x="1247" y="325"/>
                    <a:pt x="1245" y="322"/>
                  </a:cubicBezTo>
                  <a:cubicBezTo>
                    <a:pt x="1234" y="301"/>
                    <a:pt x="1222" y="280"/>
                    <a:pt x="1208" y="261"/>
                  </a:cubicBezTo>
                  <a:cubicBezTo>
                    <a:pt x="1206" y="257"/>
                    <a:pt x="1207" y="251"/>
                    <a:pt x="1211" y="248"/>
                  </a:cubicBezTo>
                  <a:cubicBezTo>
                    <a:pt x="1215" y="245"/>
                    <a:pt x="1221" y="246"/>
                    <a:pt x="1224" y="250"/>
                  </a:cubicBezTo>
                  <a:cubicBezTo>
                    <a:pt x="1237" y="270"/>
                    <a:pt x="1250" y="291"/>
                    <a:pt x="1262" y="313"/>
                  </a:cubicBezTo>
                  <a:cubicBezTo>
                    <a:pt x="1264" y="318"/>
                    <a:pt x="1262" y="323"/>
                    <a:pt x="1258" y="326"/>
                  </a:cubicBezTo>
                  <a:cubicBezTo>
                    <a:pt x="1256" y="326"/>
                    <a:pt x="1255" y="327"/>
                    <a:pt x="1253" y="327"/>
                  </a:cubicBezTo>
                  <a:close/>
                  <a:moveTo>
                    <a:pt x="198" y="218"/>
                  </a:moveTo>
                  <a:cubicBezTo>
                    <a:pt x="196" y="218"/>
                    <a:pt x="193" y="217"/>
                    <a:pt x="192" y="215"/>
                  </a:cubicBezTo>
                  <a:cubicBezTo>
                    <a:pt x="188" y="212"/>
                    <a:pt x="188" y="206"/>
                    <a:pt x="191" y="202"/>
                  </a:cubicBezTo>
                  <a:cubicBezTo>
                    <a:pt x="208" y="185"/>
                    <a:pt x="226" y="168"/>
                    <a:pt x="245" y="152"/>
                  </a:cubicBezTo>
                  <a:cubicBezTo>
                    <a:pt x="249" y="149"/>
                    <a:pt x="254" y="150"/>
                    <a:pt x="258" y="153"/>
                  </a:cubicBezTo>
                  <a:cubicBezTo>
                    <a:pt x="261" y="157"/>
                    <a:pt x="260" y="163"/>
                    <a:pt x="256" y="166"/>
                  </a:cubicBezTo>
                  <a:cubicBezTo>
                    <a:pt x="238" y="181"/>
                    <a:pt x="221" y="198"/>
                    <a:pt x="205" y="215"/>
                  </a:cubicBezTo>
                  <a:cubicBezTo>
                    <a:pt x="203" y="217"/>
                    <a:pt x="200" y="218"/>
                    <a:pt x="198" y="218"/>
                  </a:cubicBezTo>
                  <a:close/>
                  <a:moveTo>
                    <a:pt x="1172" y="208"/>
                  </a:moveTo>
                  <a:cubicBezTo>
                    <a:pt x="1169" y="208"/>
                    <a:pt x="1167" y="207"/>
                    <a:pt x="1165" y="205"/>
                  </a:cubicBezTo>
                  <a:cubicBezTo>
                    <a:pt x="1149" y="187"/>
                    <a:pt x="1132" y="170"/>
                    <a:pt x="1115" y="155"/>
                  </a:cubicBezTo>
                  <a:cubicBezTo>
                    <a:pt x="1111" y="152"/>
                    <a:pt x="1110" y="146"/>
                    <a:pt x="1114" y="142"/>
                  </a:cubicBezTo>
                  <a:cubicBezTo>
                    <a:pt x="1117" y="138"/>
                    <a:pt x="1123" y="138"/>
                    <a:pt x="1127" y="141"/>
                  </a:cubicBezTo>
                  <a:cubicBezTo>
                    <a:pt x="1145" y="157"/>
                    <a:pt x="1162" y="174"/>
                    <a:pt x="1179" y="193"/>
                  </a:cubicBezTo>
                  <a:cubicBezTo>
                    <a:pt x="1182" y="197"/>
                    <a:pt x="1182" y="202"/>
                    <a:pt x="1178" y="206"/>
                  </a:cubicBezTo>
                  <a:cubicBezTo>
                    <a:pt x="1176" y="207"/>
                    <a:pt x="1174" y="208"/>
                    <a:pt x="1172" y="208"/>
                  </a:cubicBezTo>
                  <a:close/>
                  <a:moveTo>
                    <a:pt x="309" y="126"/>
                  </a:moveTo>
                  <a:cubicBezTo>
                    <a:pt x="306" y="126"/>
                    <a:pt x="303" y="124"/>
                    <a:pt x="301" y="122"/>
                  </a:cubicBezTo>
                  <a:cubicBezTo>
                    <a:pt x="298" y="117"/>
                    <a:pt x="299" y="112"/>
                    <a:pt x="304" y="109"/>
                  </a:cubicBezTo>
                  <a:cubicBezTo>
                    <a:pt x="324" y="96"/>
                    <a:pt x="345" y="84"/>
                    <a:pt x="367" y="73"/>
                  </a:cubicBezTo>
                  <a:cubicBezTo>
                    <a:pt x="372" y="71"/>
                    <a:pt x="377" y="73"/>
                    <a:pt x="380" y="77"/>
                  </a:cubicBezTo>
                  <a:cubicBezTo>
                    <a:pt x="382" y="82"/>
                    <a:pt x="380" y="87"/>
                    <a:pt x="375" y="89"/>
                  </a:cubicBezTo>
                  <a:cubicBezTo>
                    <a:pt x="354" y="100"/>
                    <a:pt x="333" y="112"/>
                    <a:pt x="314" y="124"/>
                  </a:cubicBezTo>
                  <a:cubicBezTo>
                    <a:pt x="312" y="125"/>
                    <a:pt x="310" y="126"/>
                    <a:pt x="309" y="126"/>
                  </a:cubicBezTo>
                  <a:close/>
                  <a:moveTo>
                    <a:pt x="1063" y="114"/>
                  </a:moveTo>
                  <a:cubicBezTo>
                    <a:pt x="1062" y="114"/>
                    <a:pt x="1060" y="113"/>
                    <a:pt x="1058" y="112"/>
                  </a:cubicBezTo>
                  <a:cubicBezTo>
                    <a:pt x="1039" y="99"/>
                    <a:pt x="1018" y="88"/>
                    <a:pt x="997" y="77"/>
                  </a:cubicBezTo>
                  <a:cubicBezTo>
                    <a:pt x="992" y="75"/>
                    <a:pt x="990" y="70"/>
                    <a:pt x="992" y="65"/>
                  </a:cubicBezTo>
                  <a:cubicBezTo>
                    <a:pt x="994" y="61"/>
                    <a:pt x="1000" y="59"/>
                    <a:pt x="1005" y="61"/>
                  </a:cubicBezTo>
                  <a:cubicBezTo>
                    <a:pt x="1027" y="71"/>
                    <a:pt x="1048" y="83"/>
                    <a:pt x="1068" y="97"/>
                  </a:cubicBezTo>
                  <a:cubicBezTo>
                    <a:pt x="1073" y="99"/>
                    <a:pt x="1074" y="105"/>
                    <a:pt x="1071" y="109"/>
                  </a:cubicBezTo>
                  <a:cubicBezTo>
                    <a:pt x="1069" y="112"/>
                    <a:pt x="1066" y="114"/>
                    <a:pt x="1063" y="114"/>
                  </a:cubicBezTo>
                  <a:close/>
                  <a:moveTo>
                    <a:pt x="438" y="62"/>
                  </a:moveTo>
                  <a:cubicBezTo>
                    <a:pt x="434" y="62"/>
                    <a:pt x="430" y="60"/>
                    <a:pt x="429" y="56"/>
                  </a:cubicBezTo>
                  <a:cubicBezTo>
                    <a:pt x="427" y="52"/>
                    <a:pt x="430" y="46"/>
                    <a:pt x="435" y="45"/>
                  </a:cubicBezTo>
                  <a:cubicBezTo>
                    <a:pt x="457" y="37"/>
                    <a:pt x="481" y="30"/>
                    <a:pt x="504" y="24"/>
                  </a:cubicBezTo>
                  <a:cubicBezTo>
                    <a:pt x="509" y="22"/>
                    <a:pt x="514" y="26"/>
                    <a:pt x="516" y="30"/>
                  </a:cubicBezTo>
                  <a:cubicBezTo>
                    <a:pt x="517" y="35"/>
                    <a:pt x="514" y="40"/>
                    <a:pt x="509" y="42"/>
                  </a:cubicBezTo>
                  <a:cubicBezTo>
                    <a:pt x="486" y="47"/>
                    <a:pt x="463" y="54"/>
                    <a:pt x="441" y="62"/>
                  </a:cubicBezTo>
                  <a:cubicBezTo>
                    <a:pt x="440" y="62"/>
                    <a:pt x="439" y="62"/>
                    <a:pt x="438" y="62"/>
                  </a:cubicBezTo>
                  <a:close/>
                  <a:moveTo>
                    <a:pt x="934" y="52"/>
                  </a:moveTo>
                  <a:cubicBezTo>
                    <a:pt x="933" y="52"/>
                    <a:pt x="932" y="51"/>
                    <a:pt x="931" y="51"/>
                  </a:cubicBezTo>
                  <a:cubicBezTo>
                    <a:pt x="909" y="44"/>
                    <a:pt x="886" y="38"/>
                    <a:pt x="862" y="33"/>
                  </a:cubicBezTo>
                  <a:cubicBezTo>
                    <a:pt x="857" y="32"/>
                    <a:pt x="854" y="27"/>
                    <a:pt x="855" y="22"/>
                  </a:cubicBezTo>
                  <a:cubicBezTo>
                    <a:pt x="856" y="17"/>
                    <a:pt x="861" y="14"/>
                    <a:pt x="866" y="15"/>
                  </a:cubicBezTo>
                  <a:cubicBezTo>
                    <a:pt x="890" y="20"/>
                    <a:pt x="914" y="26"/>
                    <a:pt x="937" y="34"/>
                  </a:cubicBezTo>
                  <a:cubicBezTo>
                    <a:pt x="941" y="35"/>
                    <a:pt x="944" y="40"/>
                    <a:pt x="943" y="45"/>
                  </a:cubicBezTo>
                  <a:cubicBezTo>
                    <a:pt x="941" y="49"/>
                    <a:pt x="938" y="52"/>
                    <a:pt x="934" y="52"/>
                  </a:cubicBezTo>
                  <a:close/>
                  <a:moveTo>
                    <a:pt x="577" y="28"/>
                  </a:moveTo>
                  <a:cubicBezTo>
                    <a:pt x="573" y="28"/>
                    <a:pt x="569" y="25"/>
                    <a:pt x="568" y="20"/>
                  </a:cubicBezTo>
                  <a:cubicBezTo>
                    <a:pt x="568" y="15"/>
                    <a:pt x="571" y="11"/>
                    <a:pt x="576" y="10"/>
                  </a:cubicBezTo>
                  <a:cubicBezTo>
                    <a:pt x="599" y="6"/>
                    <a:pt x="624" y="4"/>
                    <a:pt x="648" y="2"/>
                  </a:cubicBezTo>
                  <a:cubicBezTo>
                    <a:pt x="654" y="2"/>
                    <a:pt x="658" y="6"/>
                    <a:pt x="658" y="11"/>
                  </a:cubicBezTo>
                  <a:cubicBezTo>
                    <a:pt x="659" y="16"/>
                    <a:pt x="655" y="20"/>
                    <a:pt x="650" y="21"/>
                  </a:cubicBezTo>
                  <a:cubicBezTo>
                    <a:pt x="625" y="22"/>
                    <a:pt x="602" y="25"/>
                    <a:pt x="579" y="28"/>
                  </a:cubicBezTo>
                  <a:cubicBezTo>
                    <a:pt x="578" y="28"/>
                    <a:pt x="578" y="28"/>
                    <a:pt x="577" y="28"/>
                  </a:cubicBezTo>
                  <a:close/>
                  <a:moveTo>
                    <a:pt x="793" y="23"/>
                  </a:moveTo>
                  <a:cubicBezTo>
                    <a:pt x="792" y="22"/>
                    <a:pt x="792" y="22"/>
                    <a:pt x="792" y="22"/>
                  </a:cubicBezTo>
                  <a:cubicBezTo>
                    <a:pt x="769" y="20"/>
                    <a:pt x="745" y="19"/>
                    <a:pt x="721" y="19"/>
                  </a:cubicBezTo>
                  <a:cubicBezTo>
                    <a:pt x="716" y="19"/>
                    <a:pt x="712" y="14"/>
                    <a:pt x="712" y="9"/>
                  </a:cubicBezTo>
                  <a:cubicBezTo>
                    <a:pt x="712" y="4"/>
                    <a:pt x="716" y="0"/>
                    <a:pt x="721" y="0"/>
                  </a:cubicBezTo>
                  <a:cubicBezTo>
                    <a:pt x="746" y="1"/>
                    <a:pt x="770" y="2"/>
                    <a:pt x="794" y="4"/>
                  </a:cubicBezTo>
                  <a:cubicBezTo>
                    <a:pt x="799" y="5"/>
                    <a:pt x="803" y="9"/>
                    <a:pt x="802" y="14"/>
                  </a:cubicBezTo>
                  <a:cubicBezTo>
                    <a:pt x="802" y="19"/>
                    <a:pt x="798" y="23"/>
                    <a:pt x="793" y="23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39"/>
            <p:cNvSpPr/>
            <p:nvPr/>
          </p:nvSpPr>
          <p:spPr>
            <a:xfrm>
              <a:off x="8479249" y="5826917"/>
              <a:ext cx="50251" cy="105071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12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6" y="56"/>
                    <a:pt x="2" y="51"/>
                    <a:pt x="2" y="47"/>
                  </a:cubicBezTo>
                  <a:cubicBezTo>
                    <a:pt x="2" y="46"/>
                    <a:pt x="2" y="33"/>
                    <a:pt x="1" y="10"/>
                  </a:cubicBezTo>
                  <a:cubicBezTo>
                    <a:pt x="0" y="5"/>
                    <a:pt x="4" y="1"/>
                    <a:pt x="9" y="1"/>
                  </a:cubicBezTo>
                  <a:cubicBezTo>
                    <a:pt x="11" y="0"/>
                    <a:pt x="13" y="1"/>
                    <a:pt x="14" y="2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4" y="2"/>
                    <a:pt x="27" y="7"/>
                    <a:pt x="26" y="12"/>
                  </a:cubicBezTo>
                  <a:cubicBezTo>
                    <a:pt x="22" y="34"/>
                    <a:pt x="21" y="47"/>
                    <a:pt x="21" y="47"/>
                  </a:cubicBezTo>
                  <a:cubicBezTo>
                    <a:pt x="20" y="52"/>
                    <a:pt x="16" y="56"/>
                    <a:pt x="12" y="56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39"/>
            <p:cNvSpPr/>
            <p:nvPr/>
          </p:nvSpPr>
          <p:spPr>
            <a:xfrm>
              <a:off x="8524934" y="4861853"/>
              <a:ext cx="616727" cy="858849"/>
            </a:xfrm>
            <a:custGeom>
              <a:avLst/>
              <a:gdLst/>
              <a:ahLst/>
              <a:cxnLst/>
              <a:rect l="l" t="t" r="r" b="b"/>
              <a:pathLst>
                <a:path w="330" h="460" extrusionOk="0">
                  <a:moveTo>
                    <a:pt x="10" y="460"/>
                  </a:moveTo>
                  <a:cubicBezTo>
                    <a:pt x="9" y="460"/>
                    <a:pt x="8" y="460"/>
                    <a:pt x="8" y="460"/>
                  </a:cubicBezTo>
                  <a:cubicBezTo>
                    <a:pt x="3" y="458"/>
                    <a:pt x="0" y="453"/>
                    <a:pt x="1" y="448"/>
                  </a:cubicBezTo>
                  <a:cubicBezTo>
                    <a:pt x="9" y="423"/>
                    <a:pt x="17" y="398"/>
                    <a:pt x="27" y="373"/>
                  </a:cubicBezTo>
                  <a:cubicBezTo>
                    <a:pt x="28" y="368"/>
                    <a:pt x="34" y="366"/>
                    <a:pt x="38" y="368"/>
                  </a:cubicBezTo>
                  <a:cubicBezTo>
                    <a:pt x="43" y="370"/>
                    <a:pt x="46" y="375"/>
                    <a:pt x="44" y="380"/>
                  </a:cubicBezTo>
                  <a:cubicBezTo>
                    <a:pt x="34" y="404"/>
                    <a:pt x="26" y="429"/>
                    <a:pt x="19" y="453"/>
                  </a:cubicBezTo>
                  <a:cubicBezTo>
                    <a:pt x="18" y="457"/>
                    <a:pt x="14" y="460"/>
                    <a:pt x="10" y="460"/>
                  </a:cubicBezTo>
                  <a:close/>
                  <a:moveTo>
                    <a:pt x="67" y="314"/>
                  </a:moveTo>
                  <a:cubicBezTo>
                    <a:pt x="65" y="314"/>
                    <a:pt x="64" y="313"/>
                    <a:pt x="63" y="313"/>
                  </a:cubicBezTo>
                  <a:cubicBezTo>
                    <a:pt x="58" y="311"/>
                    <a:pt x="56" y="305"/>
                    <a:pt x="59" y="300"/>
                  </a:cubicBezTo>
                  <a:cubicBezTo>
                    <a:pt x="70" y="277"/>
                    <a:pt x="83" y="253"/>
                    <a:pt x="97" y="231"/>
                  </a:cubicBezTo>
                  <a:cubicBezTo>
                    <a:pt x="100" y="227"/>
                    <a:pt x="105" y="225"/>
                    <a:pt x="110" y="228"/>
                  </a:cubicBezTo>
                  <a:cubicBezTo>
                    <a:pt x="114" y="231"/>
                    <a:pt x="115" y="236"/>
                    <a:pt x="113" y="241"/>
                  </a:cubicBezTo>
                  <a:cubicBezTo>
                    <a:pt x="99" y="262"/>
                    <a:pt x="87" y="285"/>
                    <a:pt x="75" y="309"/>
                  </a:cubicBezTo>
                  <a:cubicBezTo>
                    <a:pt x="73" y="312"/>
                    <a:pt x="70" y="314"/>
                    <a:pt x="67" y="314"/>
                  </a:cubicBezTo>
                  <a:close/>
                  <a:moveTo>
                    <a:pt x="150" y="181"/>
                  </a:moveTo>
                  <a:cubicBezTo>
                    <a:pt x="148" y="181"/>
                    <a:pt x="146" y="180"/>
                    <a:pt x="144" y="179"/>
                  </a:cubicBezTo>
                  <a:cubicBezTo>
                    <a:pt x="140" y="176"/>
                    <a:pt x="139" y="170"/>
                    <a:pt x="142" y="166"/>
                  </a:cubicBezTo>
                  <a:cubicBezTo>
                    <a:pt x="158" y="145"/>
                    <a:pt x="176" y="124"/>
                    <a:pt x="194" y="105"/>
                  </a:cubicBezTo>
                  <a:cubicBezTo>
                    <a:pt x="197" y="102"/>
                    <a:pt x="203" y="102"/>
                    <a:pt x="207" y="105"/>
                  </a:cubicBezTo>
                  <a:cubicBezTo>
                    <a:pt x="211" y="109"/>
                    <a:pt x="211" y="114"/>
                    <a:pt x="207" y="118"/>
                  </a:cubicBezTo>
                  <a:cubicBezTo>
                    <a:pt x="190" y="137"/>
                    <a:pt x="173" y="156"/>
                    <a:pt x="157" y="177"/>
                  </a:cubicBezTo>
                  <a:cubicBezTo>
                    <a:pt x="155" y="179"/>
                    <a:pt x="152" y="181"/>
                    <a:pt x="150" y="181"/>
                  </a:cubicBezTo>
                  <a:close/>
                  <a:moveTo>
                    <a:pt x="257" y="67"/>
                  </a:moveTo>
                  <a:cubicBezTo>
                    <a:pt x="255" y="67"/>
                    <a:pt x="252" y="66"/>
                    <a:pt x="250" y="64"/>
                  </a:cubicBezTo>
                  <a:cubicBezTo>
                    <a:pt x="247" y="60"/>
                    <a:pt x="248" y="54"/>
                    <a:pt x="251" y="51"/>
                  </a:cubicBezTo>
                  <a:cubicBezTo>
                    <a:pt x="272" y="34"/>
                    <a:pt x="293" y="17"/>
                    <a:pt x="315" y="3"/>
                  </a:cubicBezTo>
                  <a:cubicBezTo>
                    <a:pt x="319" y="0"/>
                    <a:pt x="325" y="1"/>
                    <a:pt x="327" y="5"/>
                  </a:cubicBezTo>
                  <a:cubicBezTo>
                    <a:pt x="330" y="9"/>
                    <a:pt x="329" y="15"/>
                    <a:pt x="325" y="18"/>
                  </a:cubicBezTo>
                  <a:cubicBezTo>
                    <a:pt x="304" y="32"/>
                    <a:pt x="283" y="48"/>
                    <a:pt x="263" y="65"/>
                  </a:cubicBezTo>
                  <a:cubicBezTo>
                    <a:pt x="262" y="66"/>
                    <a:pt x="260" y="67"/>
                    <a:pt x="257" y="67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39"/>
            <p:cNvSpPr/>
            <p:nvPr/>
          </p:nvSpPr>
          <p:spPr>
            <a:xfrm>
              <a:off x="9227315" y="4753354"/>
              <a:ext cx="100504" cy="67383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11" y="36"/>
                  </a:moveTo>
                  <a:cubicBezTo>
                    <a:pt x="8" y="36"/>
                    <a:pt x="4" y="35"/>
                    <a:pt x="3" y="32"/>
                  </a:cubicBezTo>
                  <a:cubicBezTo>
                    <a:pt x="0" y="27"/>
                    <a:pt x="2" y="22"/>
                    <a:pt x="7" y="19"/>
                  </a:cubicBezTo>
                  <a:cubicBezTo>
                    <a:pt x="17" y="13"/>
                    <a:pt x="28" y="8"/>
                    <a:pt x="40" y="2"/>
                  </a:cubicBezTo>
                  <a:cubicBezTo>
                    <a:pt x="44" y="0"/>
                    <a:pt x="50" y="2"/>
                    <a:pt x="52" y="7"/>
                  </a:cubicBezTo>
                  <a:cubicBezTo>
                    <a:pt x="54" y="11"/>
                    <a:pt x="52" y="17"/>
                    <a:pt x="48" y="19"/>
                  </a:cubicBezTo>
                  <a:cubicBezTo>
                    <a:pt x="37" y="24"/>
                    <a:pt x="26" y="30"/>
                    <a:pt x="15" y="35"/>
                  </a:cubicBezTo>
                  <a:cubicBezTo>
                    <a:pt x="14" y="36"/>
                    <a:pt x="12" y="36"/>
                    <a:pt x="11" y="36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39"/>
            <p:cNvSpPr/>
            <p:nvPr/>
          </p:nvSpPr>
          <p:spPr>
            <a:xfrm>
              <a:off x="1188167" y="4584325"/>
              <a:ext cx="2201943" cy="1145513"/>
            </a:xfrm>
            <a:custGeom>
              <a:avLst/>
              <a:gdLst/>
              <a:ahLst/>
              <a:cxnLst/>
              <a:rect l="l" t="t" r="r" b="b"/>
              <a:pathLst>
                <a:path w="1180" h="614" extrusionOk="0">
                  <a:moveTo>
                    <a:pt x="1169" y="614"/>
                  </a:moveTo>
                  <a:cubicBezTo>
                    <a:pt x="1165" y="614"/>
                    <a:pt x="1162" y="611"/>
                    <a:pt x="1160" y="607"/>
                  </a:cubicBezTo>
                  <a:cubicBezTo>
                    <a:pt x="1155" y="584"/>
                    <a:pt x="1148" y="561"/>
                    <a:pt x="1141" y="538"/>
                  </a:cubicBezTo>
                  <a:cubicBezTo>
                    <a:pt x="1139" y="533"/>
                    <a:pt x="1142" y="528"/>
                    <a:pt x="1147" y="526"/>
                  </a:cubicBezTo>
                  <a:cubicBezTo>
                    <a:pt x="1152" y="525"/>
                    <a:pt x="1157" y="527"/>
                    <a:pt x="1158" y="532"/>
                  </a:cubicBezTo>
                  <a:cubicBezTo>
                    <a:pt x="1166" y="555"/>
                    <a:pt x="1172" y="579"/>
                    <a:pt x="1178" y="602"/>
                  </a:cubicBezTo>
                  <a:cubicBezTo>
                    <a:pt x="1180" y="607"/>
                    <a:pt x="1177" y="612"/>
                    <a:pt x="1172" y="614"/>
                  </a:cubicBezTo>
                  <a:cubicBezTo>
                    <a:pt x="1171" y="614"/>
                    <a:pt x="1170" y="614"/>
                    <a:pt x="1169" y="614"/>
                  </a:cubicBezTo>
                  <a:close/>
                  <a:moveTo>
                    <a:pt x="1125" y="476"/>
                  </a:moveTo>
                  <a:cubicBezTo>
                    <a:pt x="1121" y="476"/>
                    <a:pt x="1118" y="474"/>
                    <a:pt x="1117" y="470"/>
                  </a:cubicBezTo>
                  <a:cubicBezTo>
                    <a:pt x="1108" y="448"/>
                    <a:pt x="1098" y="426"/>
                    <a:pt x="1088" y="404"/>
                  </a:cubicBezTo>
                  <a:cubicBezTo>
                    <a:pt x="1086" y="400"/>
                    <a:pt x="1088" y="394"/>
                    <a:pt x="1092" y="392"/>
                  </a:cubicBezTo>
                  <a:cubicBezTo>
                    <a:pt x="1097" y="390"/>
                    <a:pt x="1102" y="392"/>
                    <a:pt x="1104" y="396"/>
                  </a:cubicBezTo>
                  <a:cubicBezTo>
                    <a:pt x="1115" y="418"/>
                    <a:pt x="1125" y="440"/>
                    <a:pt x="1134" y="463"/>
                  </a:cubicBezTo>
                  <a:cubicBezTo>
                    <a:pt x="1136" y="468"/>
                    <a:pt x="1133" y="473"/>
                    <a:pt x="1129" y="475"/>
                  </a:cubicBezTo>
                  <a:cubicBezTo>
                    <a:pt x="1127" y="476"/>
                    <a:pt x="1126" y="476"/>
                    <a:pt x="1125" y="476"/>
                  </a:cubicBezTo>
                  <a:close/>
                  <a:moveTo>
                    <a:pt x="1062" y="346"/>
                  </a:moveTo>
                  <a:cubicBezTo>
                    <a:pt x="1059" y="346"/>
                    <a:pt x="1056" y="344"/>
                    <a:pt x="1054" y="341"/>
                  </a:cubicBezTo>
                  <a:cubicBezTo>
                    <a:pt x="1042" y="320"/>
                    <a:pt x="1029" y="300"/>
                    <a:pt x="1016" y="281"/>
                  </a:cubicBezTo>
                  <a:cubicBezTo>
                    <a:pt x="1013" y="277"/>
                    <a:pt x="1014" y="271"/>
                    <a:pt x="1018" y="268"/>
                  </a:cubicBezTo>
                  <a:cubicBezTo>
                    <a:pt x="1022" y="265"/>
                    <a:pt x="1028" y="266"/>
                    <a:pt x="1031" y="270"/>
                  </a:cubicBezTo>
                  <a:cubicBezTo>
                    <a:pt x="1044" y="290"/>
                    <a:pt x="1058" y="310"/>
                    <a:pt x="1070" y="332"/>
                  </a:cubicBezTo>
                  <a:cubicBezTo>
                    <a:pt x="1073" y="336"/>
                    <a:pt x="1071" y="342"/>
                    <a:pt x="1067" y="344"/>
                  </a:cubicBezTo>
                  <a:cubicBezTo>
                    <a:pt x="1065" y="345"/>
                    <a:pt x="1064" y="346"/>
                    <a:pt x="1062" y="346"/>
                  </a:cubicBezTo>
                  <a:close/>
                  <a:moveTo>
                    <a:pt x="979" y="228"/>
                  </a:moveTo>
                  <a:cubicBezTo>
                    <a:pt x="976" y="228"/>
                    <a:pt x="973" y="227"/>
                    <a:pt x="972" y="225"/>
                  </a:cubicBezTo>
                  <a:cubicBezTo>
                    <a:pt x="956" y="206"/>
                    <a:pt x="939" y="189"/>
                    <a:pt x="922" y="173"/>
                  </a:cubicBezTo>
                  <a:cubicBezTo>
                    <a:pt x="918" y="170"/>
                    <a:pt x="918" y="164"/>
                    <a:pt x="921" y="160"/>
                  </a:cubicBezTo>
                  <a:cubicBezTo>
                    <a:pt x="925" y="157"/>
                    <a:pt x="931" y="156"/>
                    <a:pt x="934" y="160"/>
                  </a:cubicBezTo>
                  <a:cubicBezTo>
                    <a:pt x="952" y="176"/>
                    <a:pt x="969" y="194"/>
                    <a:pt x="986" y="212"/>
                  </a:cubicBezTo>
                  <a:cubicBezTo>
                    <a:pt x="989" y="216"/>
                    <a:pt x="988" y="222"/>
                    <a:pt x="985" y="225"/>
                  </a:cubicBezTo>
                  <a:cubicBezTo>
                    <a:pt x="983" y="227"/>
                    <a:pt x="981" y="228"/>
                    <a:pt x="979" y="228"/>
                  </a:cubicBezTo>
                  <a:close/>
                  <a:moveTo>
                    <a:pt x="10" y="220"/>
                  </a:moveTo>
                  <a:cubicBezTo>
                    <a:pt x="8" y="220"/>
                    <a:pt x="6" y="219"/>
                    <a:pt x="4" y="218"/>
                  </a:cubicBezTo>
                  <a:cubicBezTo>
                    <a:pt x="0" y="214"/>
                    <a:pt x="0" y="208"/>
                    <a:pt x="4" y="205"/>
                  </a:cubicBezTo>
                  <a:cubicBezTo>
                    <a:pt x="21" y="187"/>
                    <a:pt x="39" y="170"/>
                    <a:pt x="57" y="154"/>
                  </a:cubicBezTo>
                  <a:cubicBezTo>
                    <a:pt x="61" y="151"/>
                    <a:pt x="67" y="152"/>
                    <a:pt x="70" y="156"/>
                  </a:cubicBezTo>
                  <a:cubicBezTo>
                    <a:pt x="73" y="159"/>
                    <a:pt x="73" y="165"/>
                    <a:pt x="69" y="168"/>
                  </a:cubicBezTo>
                  <a:cubicBezTo>
                    <a:pt x="51" y="184"/>
                    <a:pt x="34" y="200"/>
                    <a:pt x="17" y="217"/>
                  </a:cubicBezTo>
                  <a:cubicBezTo>
                    <a:pt x="15" y="219"/>
                    <a:pt x="13" y="220"/>
                    <a:pt x="10" y="220"/>
                  </a:cubicBezTo>
                  <a:close/>
                  <a:moveTo>
                    <a:pt x="872" y="130"/>
                  </a:moveTo>
                  <a:cubicBezTo>
                    <a:pt x="870" y="130"/>
                    <a:pt x="869" y="129"/>
                    <a:pt x="867" y="128"/>
                  </a:cubicBezTo>
                  <a:cubicBezTo>
                    <a:pt x="848" y="114"/>
                    <a:pt x="827" y="102"/>
                    <a:pt x="807" y="90"/>
                  </a:cubicBezTo>
                  <a:cubicBezTo>
                    <a:pt x="802" y="88"/>
                    <a:pt x="801" y="82"/>
                    <a:pt x="803" y="78"/>
                  </a:cubicBezTo>
                  <a:cubicBezTo>
                    <a:pt x="805" y="73"/>
                    <a:pt x="811" y="72"/>
                    <a:pt x="816" y="74"/>
                  </a:cubicBezTo>
                  <a:cubicBezTo>
                    <a:pt x="837" y="86"/>
                    <a:pt x="858" y="99"/>
                    <a:pt x="878" y="113"/>
                  </a:cubicBezTo>
                  <a:cubicBezTo>
                    <a:pt x="882" y="116"/>
                    <a:pt x="883" y="122"/>
                    <a:pt x="880" y="126"/>
                  </a:cubicBezTo>
                  <a:cubicBezTo>
                    <a:pt x="878" y="129"/>
                    <a:pt x="875" y="130"/>
                    <a:pt x="872" y="130"/>
                  </a:cubicBezTo>
                  <a:close/>
                  <a:moveTo>
                    <a:pt x="121" y="127"/>
                  </a:moveTo>
                  <a:cubicBezTo>
                    <a:pt x="118" y="127"/>
                    <a:pt x="115" y="126"/>
                    <a:pt x="113" y="123"/>
                  </a:cubicBezTo>
                  <a:cubicBezTo>
                    <a:pt x="111" y="119"/>
                    <a:pt x="112" y="113"/>
                    <a:pt x="116" y="110"/>
                  </a:cubicBezTo>
                  <a:cubicBezTo>
                    <a:pt x="136" y="97"/>
                    <a:pt x="158" y="85"/>
                    <a:pt x="179" y="74"/>
                  </a:cubicBezTo>
                  <a:cubicBezTo>
                    <a:pt x="184" y="71"/>
                    <a:pt x="189" y="73"/>
                    <a:pt x="192" y="78"/>
                  </a:cubicBezTo>
                  <a:cubicBezTo>
                    <a:pt x="194" y="82"/>
                    <a:pt x="192" y="88"/>
                    <a:pt x="188" y="90"/>
                  </a:cubicBezTo>
                  <a:cubicBezTo>
                    <a:pt x="167" y="101"/>
                    <a:pt x="146" y="113"/>
                    <a:pt x="126" y="126"/>
                  </a:cubicBezTo>
                  <a:cubicBezTo>
                    <a:pt x="125" y="127"/>
                    <a:pt x="123" y="127"/>
                    <a:pt x="121" y="127"/>
                  </a:cubicBezTo>
                  <a:close/>
                  <a:moveTo>
                    <a:pt x="250" y="62"/>
                  </a:moveTo>
                  <a:cubicBezTo>
                    <a:pt x="246" y="62"/>
                    <a:pt x="243" y="60"/>
                    <a:pt x="241" y="56"/>
                  </a:cubicBezTo>
                  <a:cubicBezTo>
                    <a:pt x="239" y="51"/>
                    <a:pt x="242" y="46"/>
                    <a:pt x="247" y="44"/>
                  </a:cubicBezTo>
                  <a:cubicBezTo>
                    <a:pt x="269" y="36"/>
                    <a:pt x="293" y="29"/>
                    <a:pt x="317" y="23"/>
                  </a:cubicBezTo>
                  <a:cubicBezTo>
                    <a:pt x="322" y="22"/>
                    <a:pt x="327" y="25"/>
                    <a:pt x="328" y="29"/>
                  </a:cubicBezTo>
                  <a:cubicBezTo>
                    <a:pt x="329" y="34"/>
                    <a:pt x="326" y="39"/>
                    <a:pt x="321" y="41"/>
                  </a:cubicBezTo>
                  <a:cubicBezTo>
                    <a:pt x="298" y="46"/>
                    <a:pt x="275" y="54"/>
                    <a:pt x="253" y="62"/>
                  </a:cubicBezTo>
                  <a:cubicBezTo>
                    <a:pt x="252" y="62"/>
                    <a:pt x="251" y="62"/>
                    <a:pt x="250" y="62"/>
                  </a:cubicBezTo>
                  <a:close/>
                  <a:moveTo>
                    <a:pt x="746" y="61"/>
                  </a:moveTo>
                  <a:cubicBezTo>
                    <a:pt x="745" y="61"/>
                    <a:pt x="743" y="61"/>
                    <a:pt x="742" y="60"/>
                  </a:cubicBezTo>
                  <a:cubicBezTo>
                    <a:pt x="720" y="52"/>
                    <a:pt x="698" y="44"/>
                    <a:pt x="675" y="38"/>
                  </a:cubicBezTo>
                  <a:cubicBezTo>
                    <a:pt x="670" y="37"/>
                    <a:pt x="667" y="32"/>
                    <a:pt x="668" y="27"/>
                  </a:cubicBezTo>
                  <a:cubicBezTo>
                    <a:pt x="669" y="22"/>
                    <a:pt x="674" y="19"/>
                    <a:pt x="679" y="21"/>
                  </a:cubicBezTo>
                  <a:cubicBezTo>
                    <a:pt x="703" y="27"/>
                    <a:pt x="727" y="34"/>
                    <a:pt x="749" y="43"/>
                  </a:cubicBezTo>
                  <a:cubicBezTo>
                    <a:pt x="754" y="45"/>
                    <a:pt x="756" y="50"/>
                    <a:pt x="754" y="55"/>
                  </a:cubicBezTo>
                  <a:cubicBezTo>
                    <a:pt x="753" y="59"/>
                    <a:pt x="749" y="61"/>
                    <a:pt x="746" y="61"/>
                  </a:cubicBezTo>
                  <a:close/>
                  <a:moveTo>
                    <a:pt x="390" y="27"/>
                  </a:moveTo>
                  <a:cubicBezTo>
                    <a:pt x="385" y="27"/>
                    <a:pt x="381" y="24"/>
                    <a:pt x="381" y="19"/>
                  </a:cubicBezTo>
                  <a:cubicBezTo>
                    <a:pt x="380" y="14"/>
                    <a:pt x="383" y="9"/>
                    <a:pt x="388" y="9"/>
                  </a:cubicBezTo>
                  <a:cubicBezTo>
                    <a:pt x="412" y="5"/>
                    <a:pt x="437" y="3"/>
                    <a:pt x="461" y="1"/>
                  </a:cubicBezTo>
                  <a:cubicBezTo>
                    <a:pt x="466" y="1"/>
                    <a:pt x="471" y="5"/>
                    <a:pt x="471" y="10"/>
                  </a:cubicBezTo>
                  <a:cubicBezTo>
                    <a:pt x="471" y="15"/>
                    <a:pt x="467" y="19"/>
                    <a:pt x="462" y="20"/>
                  </a:cubicBezTo>
                  <a:cubicBezTo>
                    <a:pt x="438" y="21"/>
                    <a:pt x="414" y="23"/>
                    <a:pt x="391" y="27"/>
                  </a:cubicBezTo>
                  <a:cubicBezTo>
                    <a:pt x="391" y="27"/>
                    <a:pt x="390" y="27"/>
                    <a:pt x="390" y="27"/>
                  </a:cubicBezTo>
                  <a:close/>
                  <a:moveTo>
                    <a:pt x="606" y="25"/>
                  </a:moveTo>
                  <a:cubicBezTo>
                    <a:pt x="606" y="25"/>
                    <a:pt x="605" y="25"/>
                    <a:pt x="605" y="25"/>
                  </a:cubicBezTo>
                  <a:cubicBezTo>
                    <a:pt x="582" y="22"/>
                    <a:pt x="558" y="20"/>
                    <a:pt x="534" y="19"/>
                  </a:cubicBezTo>
                  <a:cubicBezTo>
                    <a:pt x="529" y="19"/>
                    <a:pt x="525" y="14"/>
                    <a:pt x="525" y="9"/>
                  </a:cubicBezTo>
                  <a:cubicBezTo>
                    <a:pt x="525" y="4"/>
                    <a:pt x="529" y="0"/>
                    <a:pt x="534" y="0"/>
                  </a:cubicBezTo>
                  <a:cubicBezTo>
                    <a:pt x="559" y="1"/>
                    <a:pt x="584" y="3"/>
                    <a:pt x="607" y="7"/>
                  </a:cubicBezTo>
                  <a:cubicBezTo>
                    <a:pt x="612" y="7"/>
                    <a:pt x="616" y="12"/>
                    <a:pt x="615" y="17"/>
                  </a:cubicBezTo>
                  <a:cubicBezTo>
                    <a:pt x="614" y="22"/>
                    <a:pt x="611" y="25"/>
                    <a:pt x="606" y="25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39"/>
            <p:cNvSpPr/>
            <p:nvPr/>
          </p:nvSpPr>
          <p:spPr>
            <a:xfrm>
              <a:off x="3380971" y="5829199"/>
              <a:ext cx="52536" cy="102788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15" y="55"/>
                  </a:moveTo>
                  <a:cubicBezTo>
                    <a:pt x="11" y="55"/>
                    <a:pt x="7" y="51"/>
                    <a:pt x="6" y="47"/>
                  </a:cubicBezTo>
                  <a:cubicBezTo>
                    <a:pt x="6" y="46"/>
                    <a:pt x="5" y="33"/>
                    <a:pt x="1" y="11"/>
                  </a:cubicBezTo>
                  <a:cubicBezTo>
                    <a:pt x="0" y="6"/>
                    <a:pt x="3" y="1"/>
                    <a:pt x="8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6" y="0"/>
                    <a:pt x="18" y="0"/>
                    <a:pt x="20" y="0"/>
                  </a:cubicBezTo>
                  <a:cubicBezTo>
                    <a:pt x="25" y="0"/>
                    <a:pt x="28" y="5"/>
                    <a:pt x="28" y="10"/>
                  </a:cubicBezTo>
                  <a:cubicBezTo>
                    <a:pt x="25" y="32"/>
                    <a:pt x="25" y="46"/>
                    <a:pt x="25" y="46"/>
                  </a:cubicBezTo>
                  <a:cubicBezTo>
                    <a:pt x="25" y="51"/>
                    <a:pt x="21" y="55"/>
                    <a:pt x="16" y="55"/>
                  </a:cubicBezTo>
                  <a:lnTo>
                    <a:pt x="15" y="55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39"/>
            <p:cNvSpPr/>
            <p:nvPr/>
          </p:nvSpPr>
          <p:spPr>
            <a:xfrm>
              <a:off x="3418662" y="4606026"/>
              <a:ext cx="2521727" cy="1123813"/>
            </a:xfrm>
            <a:custGeom>
              <a:avLst/>
              <a:gdLst/>
              <a:ahLst/>
              <a:cxnLst/>
              <a:rect l="l" t="t" r="r" b="b"/>
              <a:pathLst>
                <a:path w="1351" h="602" extrusionOk="0">
                  <a:moveTo>
                    <a:pt x="10" y="602"/>
                  </a:moveTo>
                  <a:cubicBezTo>
                    <a:pt x="9" y="602"/>
                    <a:pt x="9" y="602"/>
                    <a:pt x="8" y="602"/>
                  </a:cubicBezTo>
                  <a:cubicBezTo>
                    <a:pt x="3" y="601"/>
                    <a:pt x="0" y="596"/>
                    <a:pt x="1" y="591"/>
                  </a:cubicBezTo>
                  <a:cubicBezTo>
                    <a:pt x="6" y="567"/>
                    <a:pt x="11" y="543"/>
                    <a:pt x="18" y="520"/>
                  </a:cubicBezTo>
                  <a:cubicBezTo>
                    <a:pt x="19" y="515"/>
                    <a:pt x="24" y="512"/>
                    <a:pt x="29" y="514"/>
                  </a:cubicBezTo>
                  <a:cubicBezTo>
                    <a:pt x="34" y="515"/>
                    <a:pt x="37" y="520"/>
                    <a:pt x="36" y="525"/>
                  </a:cubicBezTo>
                  <a:cubicBezTo>
                    <a:pt x="29" y="548"/>
                    <a:pt x="24" y="571"/>
                    <a:pt x="19" y="594"/>
                  </a:cubicBezTo>
                  <a:cubicBezTo>
                    <a:pt x="18" y="599"/>
                    <a:pt x="14" y="602"/>
                    <a:pt x="10" y="602"/>
                  </a:cubicBezTo>
                  <a:close/>
                  <a:moveTo>
                    <a:pt x="1342" y="600"/>
                  </a:moveTo>
                  <a:cubicBezTo>
                    <a:pt x="1337" y="600"/>
                    <a:pt x="1333" y="597"/>
                    <a:pt x="1333" y="592"/>
                  </a:cubicBezTo>
                  <a:cubicBezTo>
                    <a:pt x="1329" y="569"/>
                    <a:pt x="1324" y="545"/>
                    <a:pt x="1319" y="522"/>
                  </a:cubicBezTo>
                  <a:cubicBezTo>
                    <a:pt x="1318" y="517"/>
                    <a:pt x="1321" y="512"/>
                    <a:pt x="1326" y="511"/>
                  </a:cubicBezTo>
                  <a:cubicBezTo>
                    <a:pt x="1331" y="510"/>
                    <a:pt x="1336" y="513"/>
                    <a:pt x="1337" y="518"/>
                  </a:cubicBezTo>
                  <a:cubicBezTo>
                    <a:pt x="1342" y="541"/>
                    <a:pt x="1347" y="566"/>
                    <a:pt x="1351" y="590"/>
                  </a:cubicBezTo>
                  <a:cubicBezTo>
                    <a:pt x="1351" y="595"/>
                    <a:pt x="1348" y="599"/>
                    <a:pt x="1343" y="600"/>
                  </a:cubicBezTo>
                  <a:cubicBezTo>
                    <a:pt x="1343" y="600"/>
                    <a:pt x="1342" y="600"/>
                    <a:pt x="1342" y="600"/>
                  </a:cubicBezTo>
                  <a:close/>
                  <a:moveTo>
                    <a:pt x="49" y="463"/>
                  </a:moveTo>
                  <a:cubicBezTo>
                    <a:pt x="48" y="463"/>
                    <a:pt x="47" y="463"/>
                    <a:pt x="46" y="462"/>
                  </a:cubicBezTo>
                  <a:cubicBezTo>
                    <a:pt x="41" y="461"/>
                    <a:pt x="39" y="455"/>
                    <a:pt x="41" y="451"/>
                  </a:cubicBezTo>
                  <a:cubicBezTo>
                    <a:pt x="49" y="428"/>
                    <a:pt x="59" y="405"/>
                    <a:pt x="69" y="383"/>
                  </a:cubicBezTo>
                  <a:cubicBezTo>
                    <a:pt x="71" y="379"/>
                    <a:pt x="77" y="377"/>
                    <a:pt x="81" y="379"/>
                  </a:cubicBezTo>
                  <a:cubicBezTo>
                    <a:pt x="86" y="381"/>
                    <a:pt x="88" y="387"/>
                    <a:pt x="86" y="391"/>
                  </a:cubicBezTo>
                  <a:cubicBezTo>
                    <a:pt x="76" y="412"/>
                    <a:pt x="66" y="435"/>
                    <a:pt x="58" y="457"/>
                  </a:cubicBezTo>
                  <a:cubicBezTo>
                    <a:pt x="56" y="461"/>
                    <a:pt x="53" y="463"/>
                    <a:pt x="49" y="463"/>
                  </a:cubicBezTo>
                  <a:close/>
                  <a:moveTo>
                    <a:pt x="1309" y="460"/>
                  </a:moveTo>
                  <a:cubicBezTo>
                    <a:pt x="1305" y="460"/>
                    <a:pt x="1301" y="457"/>
                    <a:pt x="1300" y="453"/>
                  </a:cubicBezTo>
                  <a:cubicBezTo>
                    <a:pt x="1293" y="430"/>
                    <a:pt x="1285" y="408"/>
                    <a:pt x="1276" y="386"/>
                  </a:cubicBezTo>
                  <a:cubicBezTo>
                    <a:pt x="1274" y="381"/>
                    <a:pt x="1276" y="376"/>
                    <a:pt x="1281" y="374"/>
                  </a:cubicBezTo>
                  <a:cubicBezTo>
                    <a:pt x="1285" y="372"/>
                    <a:pt x="1291" y="374"/>
                    <a:pt x="1293" y="379"/>
                  </a:cubicBezTo>
                  <a:cubicBezTo>
                    <a:pt x="1302" y="401"/>
                    <a:pt x="1310" y="424"/>
                    <a:pt x="1318" y="448"/>
                  </a:cubicBezTo>
                  <a:cubicBezTo>
                    <a:pt x="1319" y="453"/>
                    <a:pt x="1317" y="458"/>
                    <a:pt x="1312" y="459"/>
                  </a:cubicBezTo>
                  <a:cubicBezTo>
                    <a:pt x="1311" y="460"/>
                    <a:pt x="1310" y="460"/>
                    <a:pt x="1309" y="460"/>
                  </a:cubicBezTo>
                  <a:close/>
                  <a:moveTo>
                    <a:pt x="111" y="333"/>
                  </a:moveTo>
                  <a:cubicBezTo>
                    <a:pt x="110" y="333"/>
                    <a:pt x="108" y="332"/>
                    <a:pt x="107" y="332"/>
                  </a:cubicBezTo>
                  <a:cubicBezTo>
                    <a:pt x="102" y="329"/>
                    <a:pt x="101" y="323"/>
                    <a:pt x="103" y="319"/>
                  </a:cubicBezTo>
                  <a:cubicBezTo>
                    <a:pt x="116" y="298"/>
                    <a:pt x="130" y="277"/>
                    <a:pt x="144" y="258"/>
                  </a:cubicBezTo>
                  <a:cubicBezTo>
                    <a:pt x="147" y="254"/>
                    <a:pt x="153" y="253"/>
                    <a:pt x="157" y="256"/>
                  </a:cubicBezTo>
                  <a:cubicBezTo>
                    <a:pt x="161" y="260"/>
                    <a:pt x="162" y="265"/>
                    <a:pt x="159" y="269"/>
                  </a:cubicBezTo>
                  <a:cubicBezTo>
                    <a:pt x="145" y="288"/>
                    <a:pt x="132" y="308"/>
                    <a:pt x="119" y="328"/>
                  </a:cubicBezTo>
                  <a:cubicBezTo>
                    <a:pt x="117" y="331"/>
                    <a:pt x="114" y="333"/>
                    <a:pt x="111" y="333"/>
                  </a:cubicBezTo>
                  <a:close/>
                  <a:moveTo>
                    <a:pt x="1253" y="327"/>
                  </a:moveTo>
                  <a:cubicBezTo>
                    <a:pt x="1250" y="327"/>
                    <a:pt x="1247" y="325"/>
                    <a:pt x="1245" y="322"/>
                  </a:cubicBezTo>
                  <a:cubicBezTo>
                    <a:pt x="1234" y="301"/>
                    <a:pt x="1222" y="280"/>
                    <a:pt x="1208" y="261"/>
                  </a:cubicBezTo>
                  <a:cubicBezTo>
                    <a:pt x="1206" y="257"/>
                    <a:pt x="1207" y="251"/>
                    <a:pt x="1211" y="248"/>
                  </a:cubicBezTo>
                  <a:cubicBezTo>
                    <a:pt x="1215" y="245"/>
                    <a:pt x="1221" y="246"/>
                    <a:pt x="1224" y="250"/>
                  </a:cubicBezTo>
                  <a:cubicBezTo>
                    <a:pt x="1237" y="270"/>
                    <a:pt x="1250" y="291"/>
                    <a:pt x="1262" y="313"/>
                  </a:cubicBezTo>
                  <a:cubicBezTo>
                    <a:pt x="1264" y="318"/>
                    <a:pt x="1262" y="323"/>
                    <a:pt x="1258" y="326"/>
                  </a:cubicBezTo>
                  <a:cubicBezTo>
                    <a:pt x="1256" y="326"/>
                    <a:pt x="1255" y="327"/>
                    <a:pt x="1253" y="327"/>
                  </a:cubicBezTo>
                  <a:close/>
                  <a:moveTo>
                    <a:pt x="198" y="218"/>
                  </a:moveTo>
                  <a:cubicBezTo>
                    <a:pt x="196" y="218"/>
                    <a:pt x="193" y="217"/>
                    <a:pt x="192" y="215"/>
                  </a:cubicBezTo>
                  <a:cubicBezTo>
                    <a:pt x="188" y="212"/>
                    <a:pt x="188" y="206"/>
                    <a:pt x="191" y="202"/>
                  </a:cubicBezTo>
                  <a:cubicBezTo>
                    <a:pt x="208" y="185"/>
                    <a:pt x="226" y="168"/>
                    <a:pt x="245" y="152"/>
                  </a:cubicBezTo>
                  <a:cubicBezTo>
                    <a:pt x="249" y="149"/>
                    <a:pt x="254" y="150"/>
                    <a:pt x="258" y="153"/>
                  </a:cubicBezTo>
                  <a:cubicBezTo>
                    <a:pt x="261" y="157"/>
                    <a:pt x="260" y="163"/>
                    <a:pt x="256" y="166"/>
                  </a:cubicBezTo>
                  <a:cubicBezTo>
                    <a:pt x="238" y="181"/>
                    <a:pt x="221" y="198"/>
                    <a:pt x="205" y="215"/>
                  </a:cubicBezTo>
                  <a:cubicBezTo>
                    <a:pt x="203" y="217"/>
                    <a:pt x="200" y="218"/>
                    <a:pt x="198" y="218"/>
                  </a:cubicBezTo>
                  <a:close/>
                  <a:moveTo>
                    <a:pt x="1172" y="208"/>
                  </a:moveTo>
                  <a:cubicBezTo>
                    <a:pt x="1169" y="208"/>
                    <a:pt x="1167" y="207"/>
                    <a:pt x="1165" y="205"/>
                  </a:cubicBezTo>
                  <a:cubicBezTo>
                    <a:pt x="1149" y="187"/>
                    <a:pt x="1132" y="170"/>
                    <a:pt x="1115" y="155"/>
                  </a:cubicBezTo>
                  <a:cubicBezTo>
                    <a:pt x="1111" y="152"/>
                    <a:pt x="1110" y="146"/>
                    <a:pt x="1114" y="142"/>
                  </a:cubicBezTo>
                  <a:cubicBezTo>
                    <a:pt x="1117" y="138"/>
                    <a:pt x="1123" y="138"/>
                    <a:pt x="1127" y="141"/>
                  </a:cubicBezTo>
                  <a:cubicBezTo>
                    <a:pt x="1145" y="157"/>
                    <a:pt x="1162" y="174"/>
                    <a:pt x="1179" y="193"/>
                  </a:cubicBezTo>
                  <a:cubicBezTo>
                    <a:pt x="1182" y="197"/>
                    <a:pt x="1182" y="202"/>
                    <a:pt x="1178" y="206"/>
                  </a:cubicBezTo>
                  <a:cubicBezTo>
                    <a:pt x="1176" y="207"/>
                    <a:pt x="1174" y="208"/>
                    <a:pt x="1172" y="208"/>
                  </a:cubicBezTo>
                  <a:close/>
                  <a:moveTo>
                    <a:pt x="309" y="126"/>
                  </a:moveTo>
                  <a:cubicBezTo>
                    <a:pt x="306" y="126"/>
                    <a:pt x="303" y="124"/>
                    <a:pt x="301" y="122"/>
                  </a:cubicBezTo>
                  <a:cubicBezTo>
                    <a:pt x="298" y="117"/>
                    <a:pt x="299" y="112"/>
                    <a:pt x="304" y="109"/>
                  </a:cubicBezTo>
                  <a:cubicBezTo>
                    <a:pt x="324" y="96"/>
                    <a:pt x="345" y="84"/>
                    <a:pt x="367" y="73"/>
                  </a:cubicBezTo>
                  <a:cubicBezTo>
                    <a:pt x="372" y="71"/>
                    <a:pt x="377" y="73"/>
                    <a:pt x="380" y="77"/>
                  </a:cubicBezTo>
                  <a:cubicBezTo>
                    <a:pt x="382" y="82"/>
                    <a:pt x="380" y="87"/>
                    <a:pt x="375" y="89"/>
                  </a:cubicBezTo>
                  <a:cubicBezTo>
                    <a:pt x="354" y="100"/>
                    <a:pt x="333" y="112"/>
                    <a:pt x="314" y="124"/>
                  </a:cubicBezTo>
                  <a:cubicBezTo>
                    <a:pt x="312" y="125"/>
                    <a:pt x="310" y="126"/>
                    <a:pt x="309" y="126"/>
                  </a:cubicBezTo>
                  <a:close/>
                  <a:moveTo>
                    <a:pt x="1063" y="114"/>
                  </a:moveTo>
                  <a:cubicBezTo>
                    <a:pt x="1062" y="114"/>
                    <a:pt x="1060" y="113"/>
                    <a:pt x="1058" y="112"/>
                  </a:cubicBezTo>
                  <a:cubicBezTo>
                    <a:pt x="1039" y="99"/>
                    <a:pt x="1018" y="88"/>
                    <a:pt x="997" y="77"/>
                  </a:cubicBezTo>
                  <a:cubicBezTo>
                    <a:pt x="992" y="75"/>
                    <a:pt x="990" y="70"/>
                    <a:pt x="992" y="65"/>
                  </a:cubicBezTo>
                  <a:cubicBezTo>
                    <a:pt x="994" y="61"/>
                    <a:pt x="1000" y="59"/>
                    <a:pt x="1005" y="61"/>
                  </a:cubicBezTo>
                  <a:cubicBezTo>
                    <a:pt x="1027" y="71"/>
                    <a:pt x="1048" y="83"/>
                    <a:pt x="1068" y="97"/>
                  </a:cubicBezTo>
                  <a:cubicBezTo>
                    <a:pt x="1073" y="99"/>
                    <a:pt x="1074" y="105"/>
                    <a:pt x="1071" y="109"/>
                  </a:cubicBezTo>
                  <a:cubicBezTo>
                    <a:pt x="1069" y="112"/>
                    <a:pt x="1066" y="114"/>
                    <a:pt x="1063" y="114"/>
                  </a:cubicBezTo>
                  <a:close/>
                  <a:moveTo>
                    <a:pt x="438" y="62"/>
                  </a:moveTo>
                  <a:cubicBezTo>
                    <a:pt x="434" y="62"/>
                    <a:pt x="430" y="60"/>
                    <a:pt x="429" y="56"/>
                  </a:cubicBezTo>
                  <a:cubicBezTo>
                    <a:pt x="427" y="52"/>
                    <a:pt x="430" y="46"/>
                    <a:pt x="435" y="45"/>
                  </a:cubicBezTo>
                  <a:cubicBezTo>
                    <a:pt x="457" y="37"/>
                    <a:pt x="481" y="30"/>
                    <a:pt x="504" y="24"/>
                  </a:cubicBezTo>
                  <a:cubicBezTo>
                    <a:pt x="509" y="22"/>
                    <a:pt x="514" y="26"/>
                    <a:pt x="516" y="30"/>
                  </a:cubicBezTo>
                  <a:cubicBezTo>
                    <a:pt x="517" y="35"/>
                    <a:pt x="514" y="40"/>
                    <a:pt x="509" y="42"/>
                  </a:cubicBezTo>
                  <a:cubicBezTo>
                    <a:pt x="486" y="47"/>
                    <a:pt x="463" y="54"/>
                    <a:pt x="441" y="62"/>
                  </a:cubicBezTo>
                  <a:cubicBezTo>
                    <a:pt x="440" y="62"/>
                    <a:pt x="439" y="62"/>
                    <a:pt x="438" y="62"/>
                  </a:cubicBezTo>
                  <a:close/>
                  <a:moveTo>
                    <a:pt x="934" y="52"/>
                  </a:moveTo>
                  <a:cubicBezTo>
                    <a:pt x="933" y="52"/>
                    <a:pt x="932" y="51"/>
                    <a:pt x="931" y="51"/>
                  </a:cubicBezTo>
                  <a:cubicBezTo>
                    <a:pt x="909" y="44"/>
                    <a:pt x="886" y="38"/>
                    <a:pt x="862" y="33"/>
                  </a:cubicBezTo>
                  <a:cubicBezTo>
                    <a:pt x="857" y="32"/>
                    <a:pt x="854" y="27"/>
                    <a:pt x="855" y="22"/>
                  </a:cubicBezTo>
                  <a:cubicBezTo>
                    <a:pt x="856" y="17"/>
                    <a:pt x="861" y="14"/>
                    <a:pt x="866" y="15"/>
                  </a:cubicBezTo>
                  <a:cubicBezTo>
                    <a:pt x="890" y="20"/>
                    <a:pt x="914" y="26"/>
                    <a:pt x="937" y="34"/>
                  </a:cubicBezTo>
                  <a:cubicBezTo>
                    <a:pt x="941" y="35"/>
                    <a:pt x="944" y="40"/>
                    <a:pt x="943" y="45"/>
                  </a:cubicBezTo>
                  <a:cubicBezTo>
                    <a:pt x="941" y="49"/>
                    <a:pt x="938" y="52"/>
                    <a:pt x="934" y="52"/>
                  </a:cubicBezTo>
                  <a:close/>
                  <a:moveTo>
                    <a:pt x="577" y="28"/>
                  </a:moveTo>
                  <a:cubicBezTo>
                    <a:pt x="573" y="28"/>
                    <a:pt x="569" y="25"/>
                    <a:pt x="568" y="20"/>
                  </a:cubicBezTo>
                  <a:cubicBezTo>
                    <a:pt x="568" y="15"/>
                    <a:pt x="571" y="11"/>
                    <a:pt x="576" y="10"/>
                  </a:cubicBezTo>
                  <a:cubicBezTo>
                    <a:pt x="599" y="6"/>
                    <a:pt x="624" y="4"/>
                    <a:pt x="648" y="2"/>
                  </a:cubicBezTo>
                  <a:cubicBezTo>
                    <a:pt x="654" y="2"/>
                    <a:pt x="658" y="6"/>
                    <a:pt x="658" y="11"/>
                  </a:cubicBezTo>
                  <a:cubicBezTo>
                    <a:pt x="659" y="16"/>
                    <a:pt x="655" y="20"/>
                    <a:pt x="650" y="21"/>
                  </a:cubicBezTo>
                  <a:cubicBezTo>
                    <a:pt x="625" y="22"/>
                    <a:pt x="602" y="25"/>
                    <a:pt x="579" y="28"/>
                  </a:cubicBezTo>
                  <a:cubicBezTo>
                    <a:pt x="578" y="28"/>
                    <a:pt x="578" y="28"/>
                    <a:pt x="577" y="28"/>
                  </a:cubicBezTo>
                  <a:close/>
                  <a:moveTo>
                    <a:pt x="793" y="23"/>
                  </a:moveTo>
                  <a:cubicBezTo>
                    <a:pt x="792" y="22"/>
                    <a:pt x="792" y="22"/>
                    <a:pt x="792" y="22"/>
                  </a:cubicBezTo>
                  <a:cubicBezTo>
                    <a:pt x="769" y="20"/>
                    <a:pt x="745" y="19"/>
                    <a:pt x="721" y="19"/>
                  </a:cubicBezTo>
                  <a:cubicBezTo>
                    <a:pt x="716" y="19"/>
                    <a:pt x="712" y="14"/>
                    <a:pt x="712" y="9"/>
                  </a:cubicBezTo>
                  <a:cubicBezTo>
                    <a:pt x="712" y="4"/>
                    <a:pt x="716" y="0"/>
                    <a:pt x="721" y="0"/>
                  </a:cubicBezTo>
                  <a:cubicBezTo>
                    <a:pt x="746" y="1"/>
                    <a:pt x="770" y="2"/>
                    <a:pt x="794" y="4"/>
                  </a:cubicBezTo>
                  <a:cubicBezTo>
                    <a:pt x="799" y="5"/>
                    <a:pt x="803" y="9"/>
                    <a:pt x="802" y="14"/>
                  </a:cubicBezTo>
                  <a:cubicBezTo>
                    <a:pt x="802" y="19"/>
                    <a:pt x="798" y="23"/>
                    <a:pt x="793" y="23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2" name="Google Shape;3882;p39"/>
          <p:cNvSpPr/>
          <p:nvPr/>
        </p:nvSpPr>
        <p:spPr>
          <a:xfrm>
            <a:off x="829363" y="3378302"/>
            <a:ext cx="1766462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3" name="Google Shape;3883;p39"/>
          <p:cNvSpPr txBox="1"/>
          <p:nvPr/>
        </p:nvSpPr>
        <p:spPr>
          <a:xfrm>
            <a:off x="830575" y="3092295"/>
            <a:ext cx="1764042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 A Team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4" name="Google Shape;3884;p39"/>
          <p:cNvSpPr/>
          <p:nvPr/>
        </p:nvSpPr>
        <p:spPr>
          <a:xfrm>
            <a:off x="1519274" y="1862908"/>
            <a:ext cx="386640" cy="386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885" name="Google Shape;3885;p39"/>
          <p:cNvSpPr/>
          <p:nvPr/>
        </p:nvSpPr>
        <p:spPr>
          <a:xfrm>
            <a:off x="3361977" y="2473713"/>
            <a:ext cx="625870" cy="490193"/>
          </a:xfrm>
          <a:custGeom>
            <a:avLst/>
            <a:gdLst/>
            <a:ahLst/>
            <a:cxnLst/>
            <a:rect l="l" t="t" r="r" b="b"/>
            <a:pathLst>
              <a:path w="506" h="399" extrusionOk="0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6" name="Google Shape;3886;p39"/>
          <p:cNvSpPr/>
          <p:nvPr/>
        </p:nvSpPr>
        <p:spPr>
          <a:xfrm>
            <a:off x="1406223" y="2449642"/>
            <a:ext cx="612742" cy="538335"/>
          </a:xfrm>
          <a:custGeom>
            <a:avLst/>
            <a:gdLst/>
            <a:ahLst/>
            <a:cxnLst/>
            <a:rect l="l" t="t" r="r" b="b"/>
            <a:pathLst>
              <a:path w="498" h="435" extrusionOk="0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7" name="Google Shape;3887;p39"/>
          <p:cNvSpPr/>
          <p:nvPr/>
        </p:nvSpPr>
        <p:spPr>
          <a:xfrm>
            <a:off x="5378024" y="2460583"/>
            <a:ext cx="520831" cy="516453"/>
          </a:xfrm>
          <a:custGeom>
            <a:avLst/>
            <a:gdLst/>
            <a:ahLst/>
            <a:cxnLst/>
            <a:rect l="l" t="t" r="r" b="b"/>
            <a:pathLst>
              <a:path w="417" h="417" extrusionOk="0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8" name="Google Shape;3888;p39"/>
          <p:cNvSpPr/>
          <p:nvPr/>
        </p:nvSpPr>
        <p:spPr>
          <a:xfrm>
            <a:off x="2791681" y="3378302"/>
            <a:ext cx="1766462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9" name="Google Shape;3889;p39"/>
          <p:cNvSpPr txBox="1"/>
          <p:nvPr/>
        </p:nvSpPr>
        <p:spPr>
          <a:xfrm>
            <a:off x="2795790" y="3092295"/>
            <a:ext cx="1758248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Designing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0" name="Google Shape;3890;p39"/>
          <p:cNvSpPr/>
          <p:nvPr/>
        </p:nvSpPr>
        <p:spPr>
          <a:xfrm>
            <a:off x="3481592" y="1862908"/>
            <a:ext cx="386640" cy="386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891" name="Google Shape;3891;p39"/>
          <p:cNvSpPr/>
          <p:nvPr/>
        </p:nvSpPr>
        <p:spPr>
          <a:xfrm>
            <a:off x="4755208" y="3378302"/>
            <a:ext cx="1766462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2" name="Google Shape;3892;p39"/>
          <p:cNvSpPr txBox="1"/>
          <p:nvPr/>
        </p:nvSpPr>
        <p:spPr>
          <a:xfrm>
            <a:off x="4755211" y="3092295"/>
            <a:ext cx="1766460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Setting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3" name="Google Shape;3893;p39"/>
          <p:cNvSpPr/>
          <p:nvPr/>
        </p:nvSpPr>
        <p:spPr>
          <a:xfrm>
            <a:off x="5445119" y="1862908"/>
            <a:ext cx="386640" cy="386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894" name="Google Shape;3894;p39"/>
          <p:cNvSpPr/>
          <p:nvPr/>
        </p:nvSpPr>
        <p:spPr>
          <a:xfrm>
            <a:off x="6729362" y="3378302"/>
            <a:ext cx="1766462" cy="7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5" name="Google Shape;3895;p39"/>
          <p:cNvSpPr txBox="1"/>
          <p:nvPr/>
        </p:nvSpPr>
        <p:spPr>
          <a:xfrm>
            <a:off x="6729362" y="3092295"/>
            <a:ext cx="1766462" cy="3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6" name="Google Shape;3896;p39"/>
          <p:cNvSpPr/>
          <p:nvPr/>
        </p:nvSpPr>
        <p:spPr>
          <a:xfrm>
            <a:off x="7419273" y="1862908"/>
            <a:ext cx="386640" cy="386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897" name="Google Shape;3897;p39"/>
          <p:cNvSpPr/>
          <p:nvPr/>
        </p:nvSpPr>
        <p:spPr>
          <a:xfrm>
            <a:off x="7337590" y="2434321"/>
            <a:ext cx="550007" cy="567465"/>
          </a:xfrm>
          <a:custGeom>
            <a:avLst/>
            <a:gdLst/>
            <a:ahLst/>
            <a:cxnLst/>
            <a:rect l="l" t="t" r="r" b="b"/>
            <a:pathLst>
              <a:path w="445" h="462" extrusionOk="0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8" name="Google Shape;3898;p39"/>
          <p:cNvSpPr txBox="1"/>
          <p:nvPr/>
        </p:nvSpPr>
        <p:spPr>
          <a:xfrm>
            <a:off x="8701241" y="1733063"/>
            <a:ext cx="26830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566" name="Google Shape;566;p4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567" name="Google Shape;567;p4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68" name="Google Shape;568;p4"/>
          <p:cNvGrpSpPr/>
          <p:nvPr/>
        </p:nvGrpSpPr>
        <p:grpSpPr>
          <a:xfrm>
            <a:off x="7466729" y="1566660"/>
            <a:ext cx="3143225" cy="4602691"/>
            <a:chOff x="2845" y="703"/>
            <a:chExt cx="1990" cy="2914"/>
          </a:xfrm>
        </p:grpSpPr>
        <p:sp>
          <p:nvSpPr>
            <p:cNvPr id="569" name="Google Shape;569;p4"/>
            <p:cNvSpPr/>
            <p:nvPr/>
          </p:nvSpPr>
          <p:spPr>
            <a:xfrm>
              <a:off x="3874" y="703"/>
              <a:ext cx="943" cy="862"/>
            </a:xfrm>
            <a:custGeom>
              <a:avLst/>
              <a:gdLst/>
              <a:ahLst/>
              <a:cxnLst/>
              <a:rect l="l" t="t" r="r" b="b"/>
              <a:pathLst>
                <a:path w="576" h="527" extrusionOk="0">
                  <a:moveTo>
                    <a:pt x="46" y="1"/>
                  </a:moveTo>
                  <a:cubicBezTo>
                    <a:pt x="308" y="30"/>
                    <a:pt x="519" y="224"/>
                    <a:pt x="574" y="477"/>
                  </a:cubicBezTo>
                  <a:cubicBezTo>
                    <a:pt x="576" y="490"/>
                    <a:pt x="574" y="502"/>
                    <a:pt x="565" y="512"/>
                  </a:cubicBezTo>
                  <a:cubicBezTo>
                    <a:pt x="557" y="522"/>
                    <a:pt x="546" y="527"/>
                    <a:pt x="533" y="527"/>
                  </a:cubicBezTo>
                  <a:cubicBezTo>
                    <a:pt x="42" y="527"/>
                    <a:pt x="42" y="527"/>
                    <a:pt x="42" y="527"/>
                  </a:cubicBezTo>
                  <a:cubicBezTo>
                    <a:pt x="19" y="527"/>
                    <a:pt x="0" y="508"/>
                    <a:pt x="0" y="48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0"/>
                    <a:pt x="5" y="20"/>
                    <a:pt x="14" y="11"/>
                  </a:cubicBezTo>
                  <a:cubicBezTo>
                    <a:pt x="23" y="3"/>
                    <a:pt x="34" y="0"/>
                    <a:pt x="46" y="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2863" y="703"/>
              <a:ext cx="943" cy="862"/>
            </a:xfrm>
            <a:custGeom>
              <a:avLst/>
              <a:gdLst/>
              <a:ahLst/>
              <a:cxnLst/>
              <a:rect l="l" t="t" r="r" b="b"/>
              <a:pathLst>
                <a:path w="576" h="527" extrusionOk="0">
                  <a:moveTo>
                    <a:pt x="3" y="477"/>
                  </a:moveTo>
                  <a:cubicBezTo>
                    <a:pt x="57" y="224"/>
                    <a:pt x="269" y="30"/>
                    <a:pt x="530" y="1"/>
                  </a:cubicBezTo>
                  <a:cubicBezTo>
                    <a:pt x="543" y="0"/>
                    <a:pt x="554" y="3"/>
                    <a:pt x="563" y="11"/>
                  </a:cubicBezTo>
                  <a:cubicBezTo>
                    <a:pt x="572" y="20"/>
                    <a:pt x="576" y="30"/>
                    <a:pt x="576" y="42"/>
                  </a:cubicBezTo>
                  <a:cubicBezTo>
                    <a:pt x="576" y="486"/>
                    <a:pt x="576" y="486"/>
                    <a:pt x="576" y="486"/>
                  </a:cubicBezTo>
                  <a:cubicBezTo>
                    <a:pt x="576" y="508"/>
                    <a:pt x="558" y="527"/>
                    <a:pt x="535" y="527"/>
                  </a:cubicBezTo>
                  <a:cubicBezTo>
                    <a:pt x="44" y="527"/>
                    <a:pt x="44" y="527"/>
                    <a:pt x="44" y="527"/>
                  </a:cubicBezTo>
                  <a:cubicBezTo>
                    <a:pt x="31" y="527"/>
                    <a:pt x="19" y="522"/>
                    <a:pt x="11" y="512"/>
                  </a:cubicBezTo>
                  <a:cubicBezTo>
                    <a:pt x="3" y="502"/>
                    <a:pt x="0" y="490"/>
                    <a:pt x="3" y="4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3874" y="1634"/>
              <a:ext cx="961" cy="681"/>
            </a:xfrm>
            <a:custGeom>
              <a:avLst/>
              <a:gdLst/>
              <a:ahLst/>
              <a:cxnLst/>
              <a:rect l="l" t="t" r="r" b="b"/>
              <a:pathLst>
                <a:path w="587" h="417" extrusionOk="0">
                  <a:moveTo>
                    <a:pt x="42" y="0"/>
                  </a:moveTo>
                  <a:cubicBezTo>
                    <a:pt x="546" y="0"/>
                    <a:pt x="546" y="0"/>
                    <a:pt x="546" y="0"/>
                  </a:cubicBezTo>
                  <a:cubicBezTo>
                    <a:pt x="557" y="0"/>
                    <a:pt x="567" y="4"/>
                    <a:pt x="575" y="12"/>
                  </a:cubicBezTo>
                  <a:cubicBezTo>
                    <a:pt x="583" y="20"/>
                    <a:pt x="587" y="30"/>
                    <a:pt x="587" y="42"/>
                  </a:cubicBezTo>
                  <a:cubicBezTo>
                    <a:pt x="586" y="194"/>
                    <a:pt x="533" y="296"/>
                    <a:pt x="476" y="396"/>
                  </a:cubicBezTo>
                  <a:cubicBezTo>
                    <a:pt x="468" y="410"/>
                    <a:pt x="455" y="417"/>
                    <a:pt x="440" y="417"/>
                  </a:cubicBezTo>
                  <a:cubicBezTo>
                    <a:pt x="42" y="417"/>
                    <a:pt x="42" y="417"/>
                    <a:pt x="42" y="417"/>
                  </a:cubicBezTo>
                  <a:cubicBezTo>
                    <a:pt x="19" y="417"/>
                    <a:pt x="0" y="399"/>
                    <a:pt x="0" y="37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2845" y="1634"/>
              <a:ext cx="961" cy="681"/>
            </a:xfrm>
            <a:custGeom>
              <a:avLst/>
              <a:gdLst/>
              <a:ahLst/>
              <a:cxnLst/>
              <a:rect l="l" t="t" r="r" b="b"/>
              <a:pathLst>
                <a:path w="587" h="417" extrusionOk="0">
                  <a:moveTo>
                    <a:pt x="112" y="396"/>
                  </a:moveTo>
                  <a:cubicBezTo>
                    <a:pt x="55" y="296"/>
                    <a:pt x="2" y="194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1" y="4"/>
                    <a:pt x="30" y="0"/>
                    <a:pt x="42" y="0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569" y="0"/>
                    <a:pt x="587" y="19"/>
                    <a:pt x="587" y="42"/>
                  </a:cubicBezTo>
                  <a:cubicBezTo>
                    <a:pt x="587" y="376"/>
                    <a:pt x="587" y="376"/>
                    <a:pt x="587" y="376"/>
                  </a:cubicBezTo>
                  <a:cubicBezTo>
                    <a:pt x="587" y="399"/>
                    <a:pt x="569" y="417"/>
                    <a:pt x="546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33" y="417"/>
                    <a:pt x="119" y="410"/>
                    <a:pt x="112" y="39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3134" y="2384"/>
              <a:ext cx="1413" cy="734"/>
            </a:xfrm>
            <a:custGeom>
              <a:avLst/>
              <a:gdLst/>
              <a:ahLst/>
              <a:cxnLst/>
              <a:rect l="l" t="t" r="r" b="b"/>
              <a:pathLst>
                <a:path w="863" h="449" extrusionOk="0">
                  <a:moveTo>
                    <a:pt x="178" y="449"/>
                  </a:moveTo>
                  <a:cubicBezTo>
                    <a:pt x="90" y="449"/>
                    <a:pt x="69" y="370"/>
                    <a:pt x="69" y="274"/>
                  </a:cubicBezTo>
                  <a:cubicBezTo>
                    <a:pt x="69" y="160"/>
                    <a:pt x="43" y="118"/>
                    <a:pt x="9" y="64"/>
                  </a:cubicBezTo>
                  <a:cubicBezTo>
                    <a:pt x="1" y="51"/>
                    <a:pt x="0" y="36"/>
                    <a:pt x="8" y="22"/>
                  </a:cubicBezTo>
                  <a:cubicBezTo>
                    <a:pt x="15" y="8"/>
                    <a:pt x="28" y="0"/>
                    <a:pt x="44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34" y="0"/>
                    <a:pt x="848" y="8"/>
                    <a:pt x="855" y="22"/>
                  </a:cubicBezTo>
                  <a:cubicBezTo>
                    <a:pt x="863" y="36"/>
                    <a:pt x="862" y="51"/>
                    <a:pt x="854" y="64"/>
                  </a:cubicBezTo>
                  <a:cubicBezTo>
                    <a:pt x="819" y="118"/>
                    <a:pt x="794" y="160"/>
                    <a:pt x="794" y="274"/>
                  </a:cubicBezTo>
                  <a:cubicBezTo>
                    <a:pt x="794" y="370"/>
                    <a:pt x="773" y="449"/>
                    <a:pt x="685" y="449"/>
                  </a:cubicBezTo>
                  <a:cubicBezTo>
                    <a:pt x="178" y="449"/>
                    <a:pt x="178" y="449"/>
                    <a:pt x="178" y="4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897" y="705"/>
              <a:ext cx="44" cy="16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27" y="0"/>
                  </a:moveTo>
                  <a:cubicBezTo>
                    <a:pt x="17" y="0"/>
                    <a:pt x="8" y="3"/>
                    <a:pt x="0" y="10"/>
                  </a:cubicBezTo>
                  <a:cubicBezTo>
                    <a:pt x="8" y="3"/>
                    <a:pt x="1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874" y="705"/>
              <a:ext cx="940" cy="778"/>
            </a:xfrm>
            <a:custGeom>
              <a:avLst/>
              <a:gdLst/>
              <a:ahLst/>
              <a:cxnLst/>
              <a:rect l="l" t="t" r="r" b="b"/>
              <a:pathLst>
                <a:path w="574" h="476" extrusionOk="0"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1" y="0"/>
                    <a:pt x="22" y="3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5" y="19"/>
                    <a:pt x="0" y="29"/>
                    <a:pt x="0" y="4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5"/>
                    <a:pt x="5" y="35"/>
                    <a:pt x="14" y="26"/>
                  </a:cubicBezTo>
                  <a:cubicBezTo>
                    <a:pt x="22" y="19"/>
                    <a:pt x="31" y="16"/>
                    <a:pt x="41" y="16"/>
                  </a:cubicBezTo>
                  <a:cubicBezTo>
                    <a:pt x="43" y="16"/>
                    <a:pt x="45" y="16"/>
                    <a:pt x="46" y="16"/>
                  </a:cubicBezTo>
                  <a:cubicBezTo>
                    <a:pt x="295" y="43"/>
                    <a:pt x="498" y="220"/>
                    <a:pt x="565" y="455"/>
                  </a:cubicBezTo>
                  <a:cubicBezTo>
                    <a:pt x="565" y="455"/>
                    <a:pt x="565" y="454"/>
                    <a:pt x="565" y="454"/>
                  </a:cubicBezTo>
                  <a:cubicBezTo>
                    <a:pt x="566" y="453"/>
                    <a:pt x="567" y="452"/>
                    <a:pt x="568" y="451"/>
                  </a:cubicBezTo>
                  <a:cubicBezTo>
                    <a:pt x="570" y="459"/>
                    <a:pt x="572" y="467"/>
                    <a:pt x="574" y="476"/>
                  </a:cubicBezTo>
                  <a:cubicBezTo>
                    <a:pt x="519" y="223"/>
                    <a:pt x="308" y="29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3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DF6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868" y="705"/>
              <a:ext cx="938" cy="776"/>
            </a:xfrm>
            <a:custGeom>
              <a:avLst/>
              <a:gdLst/>
              <a:ahLst/>
              <a:cxnLst/>
              <a:rect l="l" t="t" r="r" b="b"/>
              <a:pathLst>
                <a:path w="573" h="475" extrusionOk="0">
                  <a:moveTo>
                    <a:pt x="560" y="10"/>
                  </a:moveTo>
                  <a:cubicBezTo>
                    <a:pt x="560" y="10"/>
                    <a:pt x="560" y="10"/>
                    <a:pt x="560" y="10"/>
                  </a:cubicBezTo>
                  <a:cubicBezTo>
                    <a:pt x="569" y="19"/>
                    <a:pt x="573" y="29"/>
                    <a:pt x="573" y="41"/>
                  </a:cubicBezTo>
                  <a:cubicBezTo>
                    <a:pt x="573" y="57"/>
                    <a:pt x="573" y="57"/>
                    <a:pt x="573" y="57"/>
                  </a:cubicBezTo>
                  <a:cubicBezTo>
                    <a:pt x="573" y="57"/>
                    <a:pt x="573" y="57"/>
                    <a:pt x="573" y="57"/>
                  </a:cubicBezTo>
                  <a:cubicBezTo>
                    <a:pt x="573" y="41"/>
                    <a:pt x="573" y="41"/>
                    <a:pt x="573" y="41"/>
                  </a:cubicBezTo>
                  <a:cubicBezTo>
                    <a:pt x="573" y="29"/>
                    <a:pt x="569" y="19"/>
                    <a:pt x="560" y="10"/>
                  </a:cubicBezTo>
                  <a:cubicBezTo>
                    <a:pt x="560" y="10"/>
                    <a:pt x="560" y="10"/>
                    <a:pt x="560" y="10"/>
                  </a:cubicBezTo>
                  <a:moveTo>
                    <a:pt x="532" y="0"/>
                  </a:moveTo>
                  <a:cubicBezTo>
                    <a:pt x="531" y="0"/>
                    <a:pt x="529" y="0"/>
                    <a:pt x="527" y="0"/>
                  </a:cubicBezTo>
                  <a:cubicBezTo>
                    <a:pt x="266" y="29"/>
                    <a:pt x="55" y="223"/>
                    <a:pt x="0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55" y="223"/>
                    <a:pt x="266" y="29"/>
                    <a:pt x="527" y="0"/>
                  </a:cubicBezTo>
                  <a:cubicBezTo>
                    <a:pt x="529" y="0"/>
                    <a:pt x="531" y="0"/>
                    <a:pt x="532" y="0"/>
                  </a:cubicBezTo>
                  <a:moveTo>
                    <a:pt x="532" y="0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32" y="0"/>
                    <a:pt x="532" y="0"/>
                    <a:pt x="5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868" y="705"/>
              <a:ext cx="938" cy="776"/>
            </a:xfrm>
            <a:custGeom>
              <a:avLst/>
              <a:gdLst/>
              <a:ahLst/>
              <a:cxnLst/>
              <a:rect l="l" t="t" r="r" b="b"/>
              <a:pathLst>
                <a:path w="573" h="475" extrusionOk="0">
                  <a:moveTo>
                    <a:pt x="532" y="0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0"/>
                    <a:pt x="529" y="0"/>
                    <a:pt x="527" y="0"/>
                  </a:cubicBezTo>
                  <a:cubicBezTo>
                    <a:pt x="266" y="29"/>
                    <a:pt x="55" y="223"/>
                    <a:pt x="0" y="475"/>
                  </a:cubicBezTo>
                  <a:cubicBezTo>
                    <a:pt x="2" y="467"/>
                    <a:pt x="4" y="459"/>
                    <a:pt x="6" y="451"/>
                  </a:cubicBezTo>
                  <a:cubicBezTo>
                    <a:pt x="7" y="452"/>
                    <a:pt x="7" y="453"/>
                    <a:pt x="8" y="454"/>
                  </a:cubicBezTo>
                  <a:cubicBezTo>
                    <a:pt x="9" y="454"/>
                    <a:pt x="9" y="455"/>
                    <a:pt x="9" y="455"/>
                  </a:cubicBezTo>
                  <a:cubicBezTo>
                    <a:pt x="75" y="220"/>
                    <a:pt x="279" y="43"/>
                    <a:pt x="527" y="16"/>
                  </a:cubicBezTo>
                  <a:cubicBezTo>
                    <a:pt x="529" y="16"/>
                    <a:pt x="531" y="16"/>
                    <a:pt x="532" y="16"/>
                  </a:cubicBezTo>
                  <a:cubicBezTo>
                    <a:pt x="542" y="16"/>
                    <a:pt x="552" y="19"/>
                    <a:pt x="560" y="26"/>
                  </a:cubicBezTo>
                  <a:cubicBezTo>
                    <a:pt x="569" y="35"/>
                    <a:pt x="573" y="45"/>
                    <a:pt x="573" y="57"/>
                  </a:cubicBezTo>
                  <a:cubicBezTo>
                    <a:pt x="573" y="41"/>
                    <a:pt x="573" y="41"/>
                    <a:pt x="573" y="41"/>
                  </a:cubicBezTo>
                  <a:cubicBezTo>
                    <a:pt x="573" y="29"/>
                    <a:pt x="569" y="19"/>
                    <a:pt x="560" y="10"/>
                  </a:cubicBezTo>
                  <a:cubicBezTo>
                    <a:pt x="560" y="10"/>
                    <a:pt x="560" y="10"/>
                    <a:pt x="560" y="10"/>
                  </a:cubicBezTo>
                  <a:cubicBezTo>
                    <a:pt x="552" y="3"/>
                    <a:pt x="542" y="0"/>
                    <a:pt x="532" y="0"/>
                  </a:cubicBezTo>
                  <a:cubicBezTo>
                    <a:pt x="532" y="0"/>
                    <a:pt x="532" y="0"/>
                    <a:pt x="532" y="0"/>
                  </a:cubicBezTo>
                </a:path>
              </a:pathLst>
            </a:custGeom>
            <a:solidFill>
              <a:srgbClr val="EF8B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868" y="148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AF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868" y="148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3874" y="1634"/>
              <a:ext cx="961" cy="93"/>
            </a:xfrm>
            <a:custGeom>
              <a:avLst/>
              <a:gdLst/>
              <a:ahLst/>
              <a:cxnLst/>
              <a:rect l="l" t="t" r="r" b="b"/>
              <a:pathLst>
                <a:path w="587" h="57" extrusionOk="0">
                  <a:moveTo>
                    <a:pt x="587" y="42"/>
                  </a:moveTo>
                  <a:cubicBezTo>
                    <a:pt x="587" y="42"/>
                    <a:pt x="587" y="42"/>
                    <a:pt x="587" y="42"/>
                  </a:cubicBezTo>
                  <a:cubicBezTo>
                    <a:pt x="587" y="42"/>
                    <a:pt x="587" y="42"/>
                    <a:pt x="587" y="42"/>
                  </a:cubicBezTo>
                  <a:cubicBezTo>
                    <a:pt x="587" y="42"/>
                    <a:pt x="587" y="42"/>
                    <a:pt x="587" y="42"/>
                  </a:cubicBezTo>
                  <a:cubicBezTo>
                    <a:pt x="587" y="42"/>
                    <a:pt x="587" y="42"/>
                    <a:pt x="587" y="42"/>
                  </a:cubicBezTo>
                  <a:moveTo>
                    <a:pt x="587" y="42"/>
                  </a:moveTo>
                  <a:cubicBezTo>
                    <a:pt x="587" y="42"/>
                    <a:pt x="587" y="42"/>
                    <a:pt x="587" y="42"/>
                  </a:cubicBezTo>
                  <a:cubicBezTo>
                    <a:pt x="587" y="42"/>
                    <a:pt x="587" y="42"/>
                    <a:pt x="587" y="42"/>
                  </a:cubicBezTo>
                  <a:moveTo>
                    <a:pt x="54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5"/>
                    <a:pt x="19" y="16"/>
                    <a:pt x="42" y="16"/>
                  </a:cubicBezTo>
                  <a:cubicBezTo>
                    <a:pt x="546" y="16"/>
                    <a:pt x="546" y="16"/>
                    <a:pt x="546" y="16"/>
                  </a:cubicBezTo>
                  <a:cubicBezTo>
                    <a:pt x="557" y="16"/>
                    <a:pt x="567" y="20"/>
                    <a:pt x="575" y="28"/>
                  </a:cubicBezTo>
                  <a:cubicBezTo>
                    <a:pt x="579" y="32"/>
                    <a:pt x="582" y="37"/>
                    <a:pt x="584" y="41"/>
                  </a:cubicBezTo>
                  <a:cubicBezTo>
                    <a:pt x="585" y="37"/>
                    <a:pt x="585" y="33"/>
                    <a:pt x="585" y="29"/>
                  </a:cubicBezTo>
                  <a:cubicBezTo>
                    <a:pt x="587" y="33"/>
                    <a:pt x="587" y="37"/>
                    <a:pt x="587" y="42"/>
                  </a:cubicBezTo>
                  <a:cubicBezTo>
                    <a:pt x="587" y="42"/>
                    <a:pt x="587" y="42"/>
                    <a:pt x="587" y="41"/>
                  </a:cubicBezTo>
                  <a:cubicBezTo>
                    <a:pt x="587" y="30"/>
                    <a:pt x="583" y="20"/>
                    <a:pt x="575" y="12"/>
                  </a:cubicBezTo>
                  <a:cubicBezTo>
                    <a:pt x="567" y="4"/>
                    <a:pt x="557" y="0"/>
                    <a:pt x="546" y="0"/>
                  </a:cubicBezTo>
                </a:path>
              </a:pathLst>
            </a:custGeom>
            <a:solidFill>
              <a:srgbClr val="C39D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845" y="1634"/>
              <a:ext cx="961" cy="93"/>
            </a:xfrm>
            <a:custGeom>
              <a:avLst/>
              <a:gdLst/>
              <a:ahLst/>
              <a:cxnLst/>
              <a:rect l="l" t="t" r="r" b="b"/>
              <a:pathLst>
                <a:path w="587" h="57" extrusionOk="0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54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21" y="4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20"/>
                    <a:pt x="0" y="30"/>
                    <a:pt x="0" y="42"/>
                  </a:cubicBezTo>
                  <a:cubicBezTo>
                    <a:pt x="0" y="37"/>
                    <a:pt x="1" y="33"/>
                    <a:pt x="2" y="29"/>
                  </a:cubicBezTo>
                  <a:cubicBezTo>
                    <a:pt x="3" y="33"/>
                    <a:pt x="3" y="37"/>
                    <a:pt x="3" y="41"/>
                  </a:cubicBezTo>
                  <a:cubicBezTo>
                    <a:pt x="5" y="37"/>
                    <a:pt x="8" y="32"/>
                    <a:pt x="12" y="28"/>
                  </a:cubicBezTo>
                  <a:cubicBezTo>
                    <a:pt x="21" y="20"/>
                    <a:pt x="30" y="16"/>
                    <a:pt x="42" y="16"/>
                  </a:cubicBezTo>
                  <a:cubicBezTo>
                    <a:pt x="546" y="16"/>
                    <a:pt x="546" y="16"/>
                    <a:pt x="546" y="16"/>
                  </a:cubicBezTo>
                  <a:cubicBezTo>
                    <a:pt x="569" y="16"/>
                    <a:pt x="587" y="35"/>
                    <a:pt x="587" y="57"/>
                  </a:cubicBezTo>
                  <a:cubicBezTo>
                    <a:pt x="587" y="42"/>
                    <a:pt x="587" y="42"/>
                    <a:pt x="587" y="42"/>
                  </a:cubicBezTo>
                  <a:cubicBezTo>
                    <a:pt x="587" y="19"/>
                    <a:pt x="569" y="0"/>
                    <a:pt x="546" y="0"/>
                  </a:cubicBezTo>
                </a:path>
              </a:pathLst>
            </a:custGeom>
            <a:solidFill>
              <a:srgbClr val="C7BA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4814" y="1483"/>
              <a:ext cx="2" cy="1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6"/>
                    <a:pt x="1" y="9"/>
                  </a:cubicBezTo>
                  <a:cubicBezTo>
                    <a:pt x="1" y="6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874" y="1405"/>
              <a:ext cx="942" cy="160"/>
            </a:xfrm>
            <a:custGeom>
              <a:avLst/>
              <a:gdLst/>
              <a:ahLst/>
              <a:cxnLst/>
              <a:rect l="l" t="t" r="r" b="b"/>
              <a:pathLst>
                <a:path w="575" h="98" extrusionOk="0">
                  <a:moveTo>
                    <a:pt x="0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79"/>
                    <a:pt x="19" y="98"/>
                    <a:pt x="42" y="98"/>
                  </a:cubicBezTo>
                  <a:cubicBezTo>
                    <a:pt x="533" y="98"/>
                    <a:pt x="533" y="98"/>
                    <a:pt x="533" y="98"/>
                  </a:cubicBezTo>
                  <a:cubicBezTo>
                    <a:pt x="546" y="98"/>
                    <a:pt x="557" y="93"/>
                    <a:pt x="565" y="83"/>
                  </a:cubicBezTo>
                  <a:cubicBezTo>
                    <a:pt x="572" y="75"/>
                    <a:pt x="575" y="66"/>
                    <a:pt x="575" y="57"/>
                  </a:cubicBezTo>
                  <a:cubicBezTo>
                    <a:pt x="575" y="54"/>
                    <a:pt x="574" y="51"/>
                    <a:pt x="574" y="48"/>
                  </a:cubicBezTo>
                  <a:cubicBezTo>
                    <a:pt x="575" y="54"/>
                    <a:pt x="575" y="59"/>
                    <a:pt x="574" y="65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1" y="51"/>
                    <a:pt x="568" y="39"/>
                    <a:pt x="565" y="27"/>
                  </a:cubicBezTo>
                  <a:cubicBezTo>
                    <a:pt x="556" y="36"/>
                    <a:pt x="546" y="41"/>
                    <a:pt x="533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19" y="41"/>
                    <a:pt x="0" y="23"/>
                    <a:pt x="0" y="0"/>
                  </a:cubicBezTo>
                </a:path>
              </a:pathLst>
            </a:custGeom>
            <a:solidFill>
              <a:srgbClr val="7421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866" y="1405"/>
              <a:ext cx="940" cy="160"/>
            </a:xfrm>
            <a:custGeom>
              <a:avLst/>
              <a:gdLst/>
              <a:ahLst/>
              <a:cxnLst/>
              <a:rect l="l" t="t" r="r" b="b"/>
              <a:pathLst>
                <a:path w="574" h="98" extrusionOk="0">
                  <a:moveTo>
                    <a:pt x="574" y="0"/>
                  </a:moveTo>
                  <a:cubicBezTo>
                    <a:pt x="574" y="23"/>
                    <a:pt x="556" y="41"/>
                    <a:pt x="533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29" y="41"/>
                    <a:pt x="18" y="36"/>
                    <a:pt x="10" y="27"/>
                  </a:cubicBezTo>
                  <a:cubicBezTo>
                    <a:pt x="7" y="39"/>
                    <a:pt x="4" y="51"/>
                    <a:pt x="1" y="64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0" y="59"/>
                    <a:pt x="0" y="54"/>
                    <a:pt x="1" y="48"/>
                  </a:cubicBezTo>
                  <a:cubicBezTo>
                    <a:pt x="0" y="51"/>
                    <a:pt x="0" y="54"/>
                    <a:pt x="0" y="57"/>
                  </a:cubicBezTo>
                  <a:cubicBezTo>
                    <a:pt x="0" y="66"/>
                    <a:pt x="3" y="75"/>
                    <a:pt x="9" y="83"/>
                  </a:cubicBezTo>
                  <a:cubicBezTo>
                    <a:pt x="17" y="93"/>
                    <a:pt x="29" y="98"/>
                    <a:pt x="42" y="98"/>
                  </a:cubicBezTo>
                  <a:cubicBezTo>
                    <a:pt x="533" y="98"/>
                    <a:pt x="533" y="98"/>
                    <a:pt x="533" y="98"/>
                  </a:cubicBezTo>
                  <a:cubicBezTo>
                    <a:pt x="556" y="98"/>
                    <a:pt x="574" y="79"/>
                    <a:pt x="574" y="57"/>
                  </a:cubicBezTo>
                  <a:cubicBezTo>
                    <a:pt x="574" y="0"/>
                    <a:pt x="574" y="0"/>
                    <a:pt x="574" y="0"/>
                  </a:cubicBezTo>
                </a:path>
              </a:pathLst>
            </a:custGeom>
            <a:solidFill>
              <a:srgbClr val="9E36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2868" y="1481"/>
              <a:ext cx="0" cy="2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874" y="1701"/>
              <a:ext cx="961" cy="614"/>
            </a:xfrm>
            <a:custGeom>
              <a:avLst/>
              <a:gdLst/>
              <a:ahLst/>
              <a:cxnLst/>
              <a:rect l="l" t="t" r="r" b="b"/>
              <a:pathLst>
                <a:path w="587" h="376" extrusionOk="0">
                  <a:moveTo>
                    <a:pt x="584" y="0"/>
                  </a:moveTo>
                  <a:cubicBezTo>
                    <a:pt x="572" y="122"/>
                    <a:pt x="525" y="211"/>
                    <a:pt x="476" y="298"/>
                  </a:cubicBezTo>
                  <a:cubicBezTo>
                    <a:pt x="468" y="312"/>
                    <a:pt x="455" y="320"/>
                    <a:pt x="440" y="320"/>
                  </a:cubicBezTo>
                  <a:cubicBezTo>
                    <a:pt x="42" y="320"/>
                    <a:pt x="42" y="320"/>
                    <a:pt x="42" y="320"/>
                  </a:cubicBezTo>
                  <a:cubicBezTo>
                    <a:pt x="19" y="320"/>
                    <a:pt x="0" y="301"/>
                    <a:pt x="0" y="27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358"/>
                    <a:pt x="19" y="376"/>
                    <a:pt x="42" y="376"/>
                  </a:cubicBezTo>
                  <a:cubicBezTo>
                    <a:pt x="440" y="376"/>
                    <a:pt x="440" y="376"/>
                    <a:pt x="440" y="376"/>
                  </a:cubicBezTo>
                  <a:cubicBezTo>
                    <a:pt x="455" y="376"/>
                    <a:pt x="468" y="369"/>
                    <a:pt x="476" y="355"/>
                  </a:cubicBezTo>
                  <a:cubicBezTo>
                    <a:pt x="533" y="255"/>
                    <a:pt x="586" y="153"/>
                    <a:pt x="587" y="1"/>
                  </a:cubicBezTo>
                  <a:cubicBezTo>
                    <a:pt x="587" y="4"/>
                    <a:pt x="587" y="8"/>
                    <a:pt x="587" y="11"/>
                  </a:cubicBezTo>
                  <a:cubicBezTo>
                    <a:pt x="587" y="8"/>
                    <a:pt x="586" y="4"/>
                    <a:pt x="584" y="0"/>
                  </a:cubicBezTo>
                </a:path>
              </a:pathLst>
            </a:custGeom>
            <a:solidFill>
              <a:srgbClr val="6F49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4835" y="17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738" y="2250"/>
              <a:ext cx="68" cy="65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41" y="0"/>
                  </a:moveTo>
                  <a:cubicBezTo>
                    <a:pt x="41" y="22"/>
                    <a:pt x="23" y="40"/>
                    <a:pt x="0" y="40"/>
                  </a:cubicBezTo>
                  <a:cubicBezTo>
                    <a:pt x="23" y="40"/>
                    <a:pt x="41" y="22"/>
                    <a:pt x="4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845" y="1701"/>
              <a:ext cx="961" cy="614"/>
            </a:xfrm>
            <a:custGeom>
              <a:avLst/>
              <a:gdLst/>
              <a:ahLst/>
              <a:cxnLst/>
              <a:rect l="l" t="t" r="r" b="b"/>
              <a:pathLst>
                <a:path w="587" h="376" extrusionOk="0">
                  <a:moveTo>
                    <a:pt x="3" y="0"/>
                  </a:moveTo>
                  <a:cubicBezTo>
                    <a:pt x="2" y="4"/>
                    <a:pt x="1" y="8"/>
                    <a:pt x="1" y="11"/>
                  </a:cubicBezTo>
                  <a:cubicBezTo>
                    <a:pt x="1" y="8"/>
                    <a:pt x="0" y="4"/>
                    <a:pt x="0" y="1"/>
                  </a:cubicBezTo>
                  <a:cubicBezTo>
                    <a:pt x="2" y="153"/>
                    <a:pt x="55" y="255"/>
                    <a:pt x="112" y="355"/>
                  </a:cubicBezTo>
                  <a:cubicBezTo>
                    <a:pt x="119" y="369"/>
                    <a:pt x="133" y="376"/>
                    <a:pt x="148" y="376"/>
                  </a:cubicBezTo>
                  <a:cubicBezTo>
                    <a:pt x="546" y="376"/>
                    <a:pt x="546" y="376"/>
                    <a:pt x="546" y="376"/>
                  </a:cubicBezTo>
                  <a:cubicBezTo>
                    <a:pt x="546" y="376"/>
                    <a:pt x="546" y="376"/>
                    <a:pt x="546" y="376"/>
                  </a:cubicBezTo>
                  <a:cubicBezTo>
                    <a:pt x="569" y="376"/>
                    <a:pt x="587" y="358"/>
                    <a:pt x="587" y="336"/>
                  </a:cubicBezTo>
                  <a:cubicBezTo>
                    <a:pt x="587" y="335"/>
                    <a:pt x="587" y="335"/>
                    <a:pt x="587" y="335"/>
                  </a:cubicBezTo>
                  <a:cubicBezTo>
                    <a:pt x="587" y="278"/>
                    <a:pt x="587" y="278"/>
                    <a:pt x="587" y="278"/>
                  </a:cubicBezTo>
                  <a:cubicBezTo>
                    <a:pt x="587" y="301"/>
                    <a:pt x="569" y="320"/>
                    <a:pt x="546" y="320"/>
                  </a:cubicBezTo>
                  <a:cubicBezTo>
                    <a:pt x="148" y="320"/>
                    <a:pt x="148" y="320"/>
                    <a:pt x="148" y="320"/>
                  </a:cubicBezTo>
                  <a:cubicBezTo>
                    <a:pt x="133" y="320"/>
                    <a:pt x="119" y="312"/>
                    <a:pt x="112" y="298"/>
                  </a:cubicBezTo>
                  <a:cubicBezTo>
                    <a:pt x="62" y="211"/>
                    <a:pt x="16" y="122"/>
                    <a:pt x="3" y="0"/>
                  </a:cubicBezTo>
                </a:path>
              </a:pathLst>
            </a:custGeom>
            <a:solidFill>
              <a:srgbClr val="7B6B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845" y="17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147" y="2420"/>
              <a:ext cx="1387" cy="0"/>
            </a:xfrm>
            <a:custGeom>
              <a:avLst/>
              <a:gdLst/>
              <a:ahLst/>
              <a:cxnLst/>
              <a:rect l="l" t="t" r="r" b="b"/>
              <a:pathLst>
                <a:path w="847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847" y="0"/>
                  </a:moveTo>
                  <a:cubicBezTo>
                    <a:pt x="847" y="0"/>
                    <a:pt x="847" y="0"/>
                    <a:pt x="847" y="0"/>
                  </a:cubicBezTo>
                  <a:cubicBezTo>
                    <a:pt x="847" y="0"/>
                    <a:pt x="847" y="0"/>
                    <a:pt x="84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" y="2420"/>
              <a:ext cx="1410" cy="698"/>
            </a:xfrm>
            <a:custGeom>
              <a:avLst/>
              <a:gdLst/>
              <a:ahLst/>
              <a:cxnLst/>
              <a:rect l="l" t="t" r="r" b="b"/>
              <a:pathLst>
                <a:path w="861" h="427" extrusionOk="0">
                  <a:moveTo>
                    <a:pt x="854" y="0"/>
                  </a:moveTo>
                  <a:cubicBezTo>
                    <a:pt x="860" y="10"/>
                    <a:pt x="861" y="21"/>
                    <a:pt x="858" y="31"/>
                  </a:cubicBezTo>
                  <a:cubicBezTo>
                    <a:pt x="857" y="28"/>
                    <a:pt x="856" y="25"/>
                    <a:pt x="854" y="22"/>
                  </a:cubicBezTo>
                  <a:cubicBezTo>
                    <a:pt x="850" y="15"/>
                    <a:pt x="845" y="10"/>
                    <a:pt x="839" y="6"/>
                  </a:cubicBezTo>
                  <a:cubicBezTo>
                    <a:pt x="812" y="51"/>
                    <a:pt x="793" y="97"/>
                    <a:pt x="793" y="195"/>
                  </a:cubicBezTo>
                  <a:cubicBezTo>
                    <a:pt x="793" y="292"/>
                    <a:pt x="772" y="370"/>
                    <a:pt x="684" y="370"/>
                  </a:cubicBezTo>
                  <a:cubicBezTo>
                    <a:pt x="177" y="370"/>
                    <a:pt x="177" y="370"/>
                    <a:pt x="177" y="370"/>
                  </a:cubicBezTo>
                  <a:cubicBezTo>
                    <a:pt x="89" y="370"/>
                    <a:pt x="68" y="292"/>
                    <a:pt x="68" y="195"/>
                  </a:cubicBezTo>
                  <a:cubicBezTo>
                    <a:pt x="68" y="97"/>
                    <a:pt x="49" y="51"/>
                    <a:pt x="21" y="6"/>
                  </a:cubicBezTo>
                  <a:cubicBezTo>
                    <a:pt x="15" y="10"/>
                    <a:pt x="10" y="15"/>
                    <a:pt x="7" y="22"/>
                  </a:cubicBezTo>
                  <a:cubicBezTo>
                    <a:pt x="5" y="25"/>
                    <a:pt x="4" y="28"/>
                    <a:pt x="3" y="31"/>
                  </a:cubicBezTo>
                  <a:cubicBezTo>
                    <a:pt x="0" y="21"/>
                    <a:pt x="1" y="10"/>
                    <a:pt x="7" y="0"/>
                  </a:cubicBezTo>
                  <a:cubicBezTo>
                    <a:pt x="3" y="6"/>
                    <a:pt x="1" y="13"/>
                    <a:pt x="1" y="20"/>
                  </a:cubicBezTo>
                  <a:cubicBezTo>
                    <a:pt x="1" y="28"/>
                    <a:pt x="4" y="35"/>
                    <a:pt x="8" y="42"/>
                  </a:cubicBezTo>
                  <a:cubicBezTo>
                    <a:pt x="42" y="96"/>
                    <a:pt x="68" y="138"/>
                    <a:pt x="68" y="252"/>
                  </a:cubicBezTo>
                  <a:cubicBezTo>
                    <a:pt x="68" y="348"/>
                    <a:pt x="89" y="427"/>
                    <a:pt x="177" y="427"/>
                  </a:cubicBezTo>
                  <a:cubicBezTo>
                    <a:pt x="684" y="427"/>
                    <a:pt x="684" y="427"/>
                    <a:pt x="684" y="427"/>
                  </a:cubicBezTo>
                  <a:cubicBezTo>
                    <a:pt x="772" y="427"/>
                    <a:pt x="793" y="348"/>
                    <a:pt x="793" y="252"/>
                  </a:cubicBezTo>
                  <a:cubicBezTo>
                    <a:pt x="793" y="138"/>
                    <a:pt x="818" y="96"/>
                    <a:pt x="853" y="42"/>
                  </a:cubicBezTo>
                  <a:cubicBezTo>
                    <a:pt x="857" y="35"/>
                    <a:pt x="859" y="28"/>
                    <a:pt x="859" y="20"/>
                  </a:cubicBezTo>
                  <a:cubicBezTo>
                    <a:pt x="859" y="13"/>
                    <a:pt x="858" y="6"/>
                    <a:pt x="854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54" y="0"/>
                  </a:moveTo>
                  <a:cubicBezTo>
                    <a:pt x="854" y="0"/>
                    <a:pt x="854" y="0"/>
                    <a:pt x="854" y="0"/>
                  </a:cubicBezTo>
                  <a:cubicBezTo>
                    <a:pt x="854" y="0"/>
                    <a:pt x="854" y="0"/>
                    <a:pt x="854" y="0"/>
                  </a:cubicBezTo>
                </a:path>
              </a:pathLst>
            </a:custGeom>
            <a:solidFill>
              <a:srgbClr val="6D62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3328" y="3207"/>
              <a:ext cx="1024" cy="165"/>
            </a:xfrm>
            <a:custGeom>
              <a:avLst/>
              <a:gdLst/>
              <a:ahLst/>
              <a:cxnLst/>
              <a:rect l="l" t="t" r="r" b="b"/>
              <a:pathLst>
                <a:path w="626" h="101" extrusionOk="0">
                  <a:moveTo>
                    <a:pt x="51" y="0"/>
                  </a:moveTo>
                  <a:cubicBezTo>
                    <a:pt x="576" y="0"/>
                    <a:pt x="576" y="0"/>
                    <a:pt x="576" y="0"/>
                  </a:cubicBezTo>
                  <a:cubicBezTo>
                    <a:pt x="604" y="0"/>
                    <a:pt x="626" y="22"/>
                    <a:pt x="626" y="50"/>
                  </a:cubicBezTo>
                  <a:cubicBezTo>
                    <a:pt x="626" y="78"/>
                    <a:pt x="604" y="101"/>
                    <a:pt x="576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23" y="101"/>
                    <a:pt x="0" y="78"/>
                    <a:pt x="0" y="50"/>
                  </a:cubicBezTo>
                  <a:cubicBezTo>
                    <a:pt x="0" y="22"/>
                    <a:pt x="23" y="0"/>
                    <a:pt x="5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3328" y="3450"/>
              <a:ext cx="1024" cy="167"/>
            </a:xfrm>
            <a:custGeom>
              <a:avLst/>
              <a:gdLst/>
              <a:ahLst/>
              <a:cxnLst/>
              <a:rect l="l" t="t" r="r" b="b"/>
              <a:pathLst>
                <a:path w="626" h="102" extrusionOk="0">
                  <a:moveTo>
                    <a:pt x="51" y="0"/>
                  </a:moveTo>
                  <a:cubicBezTo>
                    <a:pt x="576" y="0"/>
                    <a:pt x="576" y="0"/>
                    <a:pt x="576" y="0"/>
                  </a:cubicBezTo>
                  <a:cubicBezTo>
                    <a:pt x="604" y="0"/>
                    <a:pt x="626" y="23"/>
                    <a:pt x="626" y="51"/>
                  </a:cubicBezTo>
                  <a:cubicBezTo>
                    <a:pt x="626" y="79"/>
                    <a:pt x="604" y="102"/>
                    <a:pt x="576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3147" y="2420"/>
              <a:ext cx="1387" cy="0"/>
            </a:xfrm>
            <a:custGeom>
              <a:avLst/>
              <a:gdLst/>
              <a:ahLst/>
              <a:cxnLst/>
              <a:rect l="l" t="t" r="r" b="b"/>
              <a:pathLst>
                <a:path w="847" h="120000" extrusionOk="0">
                  <a:moveTo>
                    <a:pt x="847" y="0"/>
                  </a:moveTo>
                  <a:cubicBezTo>
                    <a:pt x="847" y="0"/>
                    <a:pt x="847" y="0"/>
                    <a:pt x="847" y="0"/>
                  </a:cubicBezTo>
                  <a:cubicBezTo>
                    <a:pt x="847" y="0"/>
                    <a:pt x="847" y="0"/>
                    <a:pt x="847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847" y="0"/>
                  </a:moveTo>
                  <a:cubicBezTo>
                    <a:pt x="847" y="0"/>
                    <a:pt x="847" y="0"/>
                    <a:pt x="847" y="0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847" y="0"/>
                    <a:pt x="847" y="0"/>
                    <a:pt x="8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3147" y="2384"/>
              <a:ext cx="1387" cy="46"/>
            </a:xfrm>
            <a:custGeom>
              <a:avLst/>
              <a:gdLst/>
              <a:ahLst/>
              <a:cxnLst/>
              <a:rect l="l" t="t" r="r" b="b"/>
              <a:pathLst>
                <a:path w="847" h="28" extrusionOk="0">
                  <a:moveTo>
                    <a:pt x="811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1" y="0"/>
                    <a:pt x="9" y="7"/>
                    <a:pt x="1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1" y="19"/>
                    <a:pt x="3" y="16"/>
                    <a:pt x="5" y="14"/>
                  </a:cubicBezTo>
                  <a:cubicBezTo>
                    <a:pt x="8" y="19"/>
                    <a:pt x="11" y="24"/>
                    <a:pt x="14" y="28"/>
                  </a:cubicBezTo>
                  <a:cubicBezTo>
                    <a:pt x="21" y="24"/>
                    <a:pt x="28" y="22"/>
                    <a:pt x="36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44" y="22"/>
                    <a:pt x="444" y="22"/>
                    <a:pt x="444" y="22"/>
                  </a:cubicBezTo>
                  <a:cubicBezTo>
                    <a:pt x="811" y="22"/>
                    <a:pt x="811" y="22"/>
                    <a:pt x="811" y="22"/>
                  </a:cubicBezTo>
                  <a:cubicBezTo>
                    <a:pt x="819" y="22"/>
                    <a:pt x="826" y="24"/>
                    <a:pt x="832" y="28"/>
                  </a:cubicBezTo>
                  <a:cubicBezTo>
                    <a:pt x="835" y="24"/>
                    <a:pt x="838" y="19"/>
                    <a:pt x="841" y="14"/>
                  </a:cubicBezTo>
                  <a:cubicBezTo>
                    <a:pt x="843" y="16"/>
                    <a:pt x="845" y="19"/>
                    <a:pt x="847" y="22"/>
                  </a:cubicBezTo>
                  <a:cubicBezTo>
                    <a:pt x="839" y="8"/>
                    <a:pt x="826" y="0"/>
                    <a:pt x="811" y="0"/>
                  </a:cubicBezTo>
                </a:path>
              </a:pathLst>
            </a:custGeom>
            <a:solidFill>
              <a:srgbClr val="BC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4"/>
          <p:cNvSpPr/>
          <p:nvPr/>
        </p:nvSpPr>
        <p:spPr>
          <a:xfrm>
            <a:off x="9420137" y="2066492"/>
            <a:ext cx="518521" cy="534982"/>
          </a:xfrm>
          <a:custGeom>
            <a:avLst/>
            <a:gdLst/>
            <a:ahLst/>
            <a:cxnLst/>
            <a:rect l="l" t="t" r="r" b="b"/>
            <a:pathLst>
              <a:path w="444" h="462" extrusionOk="0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"/>
          <p:cNvSpPr/>
          <p:nvPr/>
        </p:nvSpPr>
        <p:spPr>
          <a:xfrm>
            <a:off x="7991752" y="3303393"/>
            <a:ext cx="540302" cy="474692"/>
          </a:xfrm>
          <a:custGeom>
            <a:avLst/>
            <a:gdLst/>
            <a:ahLst/>
            <a:cxnLst/>
            <a:rect l="l" t="t" r="r" b="b"/>
            <a:pathLst>
              <a:path w="498" h="435" extrusionOk="0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4"/>
          <p:cNvSpPr/>
          <p:nvPr/>
        </p:nvSpPr>
        <p:spPr>
          <a:xfrm>
            <a:off x="9594265" y="3384437"/>
            <a:ext cx="505569" cy="312604"/>
          </a:xfrm>
          <a:custGeom>
            <a:avLst/>
            <a:gdLst/>
            <a:ahLst/>
            <a:cxnLst/>
            <a:rect l="l" t="t" r="r" b="b"/>
            <a:pathLst>
              <a:path w="461" h="285" extrusionOk="0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4"/>
          <p:cNvSpPr/>
          <p:nvPr/>
        </p:nvSpPr>
        <p:spPr>
          <a:xfrm>
            <a:off x="8782571" y="4508637"/>
            <a:ext cx="511540" cy="51532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"/>
          <p:cNvSpPr/>
          <p:nvPr/>
        </p:nvSpPr>
        <p:spPr>
          <a:xfrm>
            <a:off x="8114267" y="2105115"/>
            <a:ext cx="580248" cy="374486"/>
          </a:xfrm>
          <a:custGeom>
            <a:avLst/>
            <a:gdLst/>
            <a:ahLst/>
            <a:cxnLst/>
            <a:rect l="l" t="t" r="r" b="b"/>
            <a:pathLst>
              <a:path w="498" h="320" extrusionOk="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2" name="Google Shape;602;p4"/>
          <p:cNvCxnSpPr/>
          <p:nvPr/>
        </p:nvCxnSpPr>
        <p:spPr>
          <a:xfrm rot="10800000">
            <a:off x="5448692" y="2396615"/>
            <a:ext cx="1370728" cy="0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603" name="Google Shape;603;p4"/>
          <p:cNvCxnSpPr/>
          <p:nvPr/>
        </p:nvCxnSpPr>
        <p:spPr>
          <a:xfrm rot="10800000">
            <a:off x="5448692" y="3227978"/>
            <a:ext cx="1370728" cy="0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604" name="Google Shape;604;p4"/>
          <p:cNvCxnSpPr/>
          <p:nvPr/>
        </p:nvCxnSpPr>
        <p:spPr>
          <a:xfrm rot="10800000">
            <a:off x="5448692" y="4059342"/>
            <a:ext cx="1370728" cy="0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605" name="Google Shape;605;p4"/>
          <p:cNvCxnSpPr/>
          <p:nvPr/>
        </p:nvCxnSpPr>
        <p:spPr>
          <a:xfrm rot="10800000">
            <a:off x="5448692" y="4890704"/>
            <a:ext cx="1370728" cy="0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606" name="Google Shape;606;p4"/>
          <p:cNvCxnSpPr/>
          <p:nvPr/>
        </p:nvCxnSpPr>
        <p:spPr>
          <a:xfrm rot="10800000">
            <a:off x="5448692" y="5722066"/>
            <a:ext cx="1370728" cy="0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607" name="Google Shape;607;p4"/>
          <p:cNvSpPr/>
          <p:nvPr/>
        </p:nvSpPr>
        <p:spPr>
          <a:xfrm>
            <a:off x="2274584" y="2128852"/>
            <a:ext cx="300934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 </a:t>
            </a:r>
            <a:endParaRPr/>
          </a:p>
        </p:txBody>
      </p:sp>
      <p:sp>
        <p:nvSpPr>
          <p:cNvPr id="608" name="Google Shape;608;p4"/>
          <p:cNvSpPr txBox="1"/>
          <p:nvPr/>
        </p:nvSpPr>
        <p:spPr>
          <a:xfrm>
            <a:off x="1110344" y="2104229"/>
            <a:ext cx="11642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18%</a:t>
            </a:r>
            <a:endParaRPr/>
          </a:p>
        </p:txBody>
      </p:sp>
      <p:sp>
        <p:nvSpPr>
          <p:cNvPr id="609" name="Google Shape;609;p4"/>
          <p:cNvSpPr/>
          <p:nvPr/>
        </p:nvSpPr>
        <p:spPr>
          <a:xfrm>
            <a:off x="2274584" y="2960215"/>
            <a:ext cx="300934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 </a:t>
            </a:r>
            <a:endParaRPr/>
          </a:p>
        </p:txBody>
      </p:sp>
      <p:sp>
        <p:nvSpPr>
          <p:cNvPr id="610" name="Google Shape;610;p4"/>
          <p:cNvSpPr txBox="1"/>
          <p:nvPr/>
        </p:nvSpPr>
        <p:spPr>
          <a:xfrm>
            <a:off x="1110344" y="2935592"/>
            <a:ext cx="11642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24%</a:t>
            </a:r>
            <a:endParaRPr/>
          </a:p>
        </p:txBody>
      </p:sp>
      <p:sp>
        <p:nvSpPr>
          <p:cNvPr id="611" name="Google Shape;611;p4"/>
          <p:cNvSpPr/>
          <p:nvPr/>
        </p:nvSpPr>
        <p:spPr>
          <a:xfrm>
            <a:off x="2274584" y="3791577"/>
            <a:ext cx="300934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 </a:t>
            </a:r>
            <a:endParaRPr/>
          </a:p>
        </p:txBody>
      </p:sp>
      <p:sp>
        <p:nvSpPr>
          <p:cNvPr id="612" name="Google Shape;612;p4"/>
          <p:cNvSpPr txBox="1"/>
          <p:nvPr/>
        </p:nvSpPr>
        <p:spPr>
          <a:xfrm>
            <a:off x="1110344" y="3766955"/>
            <a:ext cx="11642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  <a:endParaRPr/>
          </a:p>
        </p:txBody>
      </p:sp>
      <p:sp>
        <p:nvSpPr>
          <p:cNvPr id="613" name="Google Shape;613;p4"/>
          <p:cNvSpPr/>
          <p:nvPr/>
        </p:nvSpPr>
        <p:spPr>
          <a:xfrm>
            <a:off x="2274584" y="4622940"/>
            <a:ext cx="300934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 </a:t>
            </a:r>
            <a:endParaRPr/>
          </a:p>
        </p:txBody>
      </p:sp>
      <p:sp>
        <p:nvSpPr>
          <p:cNvPr id="614" name="Google Shape;614;p4"/>
          <p:cNvSpPr txBox="1"/>
          <p:nvPr/>
        </p:nvSpPr>
        <p:spPr>
          <a:xfrm>
            <a:off x="1110344" y="4598318"/>
            <a:ext cx="11642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32%</a:t>
            </a:r>
            <a:endParaRPr/>
          </a:p>
        </p:txBody>
      </p:sp>
      <p:sp>
        <p:nvSpPr>
          <p:cNvPr id="615" name="Google Shape;615;p4"/>
          <p:cNvSpPr/>
          <p:nvPr/>
        </p:nvSpPr>
        <p:spPr>
          <a:xfrm>
            <a:off x="2274584" y="5454301"/>
            <a:ext cx="300934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Vestibulum ullamcorper. </a:t>
            </a:r>
            <a:endParaRPr/>
          </a:p>
        </p:txBody>
      </p:sp>
      <p:sp>
        <p:nvSpPr>
          <p:cNvPr id="616" name="Google Shape;616;p4"/>
          <p:cNvSpPr txBox="1"/>
          <p:nvPr/>
        </p:nvSpPr>
        <p:spPr>
          <a:xfrm>
            <a:off x="1110344" y="5429680"/>
            <a:ext cx="11642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11%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p40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Diagrams</a:t>
            </a:r>
            <a:endParaRPr/>
          </a:p>
        </p:txBody>
      </p:sp>
      <p:sp>
        <p:nvSpPr>
          <p:cNvPr id="3905" name="Google Shape;3905;p40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3906" name="Google Shape;3906;p40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907" name="Google Shape;3907;p40"/>
          <p:cNvGrpSpPr/>
          <p:nvPr/>
        </p:nvGrpSpPr>
        <p:grpSpPr>
          <a:xfrm>
            <a:off x="1559976" y="1465985"/>
            <a:ext cx="2863147" cy="2445297"/>
            <a:chOff x="1559976" y="1465985"/>
            <a:chExt cx="2863147" cy="2445297"/>
          </a:xfrm>
        </p:grpSpPr>
        <p:sp>
          <p:nvSpPr>
            <p:cNvPr id="3908" name="Google Shape;3908;p40"/>
            <p:cNvSpPr/>
            <p:nvPr/>
          </p:nvSpPr>
          <p:spPr>
            <a:xfrm>
              <a:off x="1559976" y="3014644"/>
              <a:ext cx="755613" cy="873134"/>
            </a:xfrm>
            <a:custGeom>
              <a:avLst/>
              <a:gdLst/>
              <a:ahLst/>
              <a:cxnLst/>
              <a:rect l="l" t="t" r="r" b="b"/>
              <a:pathLst>
                <a:path w="868" h="1003" extrusionOk="0">
                  <a:moveTo>
                    <a:pt x="752" y="531"/>
                  </a:moveTo>
                  <a:lnTo>
                    <a:pt x="850" y="489"/>
                  </a:lnTo>
                  <a:lnTo>
                    <a:pt x="719" y="219"/>
                  </a:lnTo>
                  <a:lnTo>
                    <a:pt x="639" y="267"/>
                  </a:lnTo>
                  <a:lnTo>
                    <a:pt x="525" y="0"/>
                  </a:lnTo>
                  <a:lnTo>
                    <a:pt x="0" y="241"/>
                  </a:lnTo>
                  <a:lnTo>
                    <a:pt x="327" y="1003"/>
                  </a:lnTo>
                  <a:lnTo>
                    <a:pt x="868" y="803"/>
                  </a:lnTo>
                  <a:lnTo>
                    <a:pt x="752" y="531"/>
                  </a:lnTo>
                  <a:close/>
                  <a:moveTo>
                    <a:pt x="701" y="285"/>
                  </a:moveTo>
                  <a:lnTo>
                    <a:pt x="784" y="474"/>
                  </a:lnTo>
                  <a:lnTo>
                    <a:pt x="735" y="494"/>
                  </a:lnTo>
                  <a:lnTo>
                    <a:pt x="654" y="303"/>
                  </a:lnTo>
                  <a:lnTo>
                    <a:pt x="701" y="2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40"/>
            <p:cNvSpPr/>
            <p:nvPr/>
          </p:nvSpPr>
          <p:spPr>
            <a:xfrm>
              <a:off x="2169341" y="3002457"/>
              <a:ext cx="740814" cy="402181"/>
            </a:xfrm>
            <a:custGeom>
              <a:avLst/>
              <a:gdLst/>
              <a:ahLst/>
              <a:cxnLst/>
              <a:rect l="l" t="t" r="r" b="b"/>
              <a:pathLst>
                <a:path w="521" h="283" extrusionOk="0">
                  <a:moveTo>
                    <a:pt x="2" y="211"/>
                  </a:moveTo>
                  <a:cubicBezTo>
                    <a:pt x="5" y="218"/>
                    <a:pt x="14" y="217"/>
                    <a:pt x="19" y="215"/>
                  </a:cubicBezTo>
                  <a:cubicBezTo>
                    <a:pt x="14" y="217"/>
                    <a:pt x="5" y="221"/>
                    <a:pt x="8" y="230"/>
                  </a:cubicBezTo>
                  <a:cubicBezTo>
                    <a:pt x="11" y="240"/>
                    <a:pt x="25" y="238"/>
                    <a:pt x="29" y="237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25" y="239"/>
                    <a:pt x="14" y="244"/>
                    <a:pt x="16" y="252"/>
                  </a:cubicBezTo>
                  <a:cubicBezTo>
                    <a:pt x="19" y="261"/>
                    <a:pt x="31" y="258"/>
                    <a:pt x="36" y="257"/>
                  </a:cubicBezTo>
                  <a:cubicBezTo>
                    <a:pt x="31" y="259"/>
                    <a:pt x="18" y="264"/>
                    <a:pt x="22" y="275"/>
                  </a:cubicBezTo>
                  <a:cubicBezTo>
                    <a:pt x="25" y="283"/>
                    <a:pt x="42" y="275"/>
                    <a:pt x="42" y="275"/>
                  </a:cubicBezTo>
                  <a:cubicBezTo>
                    <a:pt x="353" y="109"/>
                    <a:pt x="521" y="71"/>
                    <a:pt x="521" y="71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141" y="121"/>
                    <a:pt x="49" y="183"/>
                    <a:pt x="17" y="197"/>
                  </a:cubicBezTo>
                  <a:cubicBezTo>
                    <a:pt x="17" y="197"/>
                    <a:pt x="0" y="204"/>
                    <a:pt x="2" y="211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40"/>
            <p:cNvSpPr/>
            <p:nvPr/>
          </p:nvSpPr>
          <p:spPr>
            <a:xfrm>
              <a:off x="3839873" y="2143251"/>
              <a:ext cx="544076" cy="568451"/>
            </a:xfrm>
            <a:custGeom>
              <a:avLst/>
              <a:gdLst/>
              <a:ahLst/>
              <a:cxnLst/>
              <a:rect l="l" t="t" r="r" b="b"/>
              <a:pathLst>
                <a:path w="382" h="400" extrusionOk="0">
                  <a:moveTo>
                    <a:pt x="120" y="4"/>
                  </a:moveTo>
                  <a:cubicBezTo>
                    <a:pt x="114" y="8"/>
                    <a:pt x="115" y="17"/>
                    <a:pt x="117" y="22"/>
                  </a:cubicBezTo>
                  <a:cubicBezTo>
                    <a:pt x="115" y="17"/>
                    <a:pt x="109" y="9"/>
                    <a:pt x="101" y="13"/>
                  </a:cubicBezTo>
                  <a:cubicBezTo>
                    <a:pt x="91" y="17"/>
                    <a:pt x="95" y="31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1"/>
                    <a:pt x="88" y="21"/>
                    <a:pt x="80" y="25"/>
                  </a:cubicBezTo>
                  <a:cubicBezTo>
                    <a:pt x="71" y="29"/>
                    <a:pt x="76" y="40"/>
                    <a:pt x="78" y="45"/>
                  </a:cubicBezTo>
                  <a:cubicBezTo>
                    <a:pt x="75" y="40"/>
                    <a:pt x="68" y="28"/>
                    <a:pt x="58" y="34"/>
                  </a:cubicBezTo>
                  <a:cubicBezTo>
                    <a:pt x="51" y="38"/>
                    <a:pt x="61" y="54"/>
                    <a:pt x="61" y="54"/>
                  </a:cubicBezTo>
                  <a:cubicBezTo>
                    <a:pt x="270" y="337"/>
                    <a:pt x="0" y="321"/>
                    <a:pt x="0" y="321"/>
                  </a:cubicBezTo>
                  <a:cubicBezTo>
                    <a:pt x="27" y="400"/>
                    <a:pt x="27" y="400"/>
                    <a:pt x="27" y="400"/>
                  </a:cubicBezTo>
                  <a:cubicBezTo>
                    <a:pt x="382" y="349"/>
                    <a:pt x="152" y="47"/>
                    <a:pt x="135" y="17"/>
                  </a:cubicBezTo>
                  <a:cubicBezTo>
                    <a:pt x="135" y="17"/>
                    <a:pt x="128" y="0"/>
                    <a:pt x="120" y="4"/>
                  </a:cubicBezTo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40"/>
            <p:cNvSpPr/>
            <p:nvPr/>
          </p:nvSpPr>
          <p:spPr>
            <a:xfrm>
              <a:off x="3839873" y="2595052"/>
              <a:ext cx="95757" cy="116650"/>
            </a:xfrm>
            <a:custGeom>
              <a:avLst/>
              <a:gdLst/>
              <a:ahLst/>
              <a:cxnLst/>
              <a:rect l="l" t="t" r="r" b="b"/>
              <a:pathLst>
                <a:path w="67" h="82" extrusionOk="0">
                  <a:moveTo>
                    <a:pt x="0" y="3"/>
                  </a:moveTo>
                  <a:cubicBezTo>
                    <a:pt x="27" y="82"/>
                    <a:pt x="27" y="82"/>
                    <a:pt x="27" y="82"/>
                  </a:cubicBezTo>
                  <a:cubicBezTo>
                    <a:pt x="41" y="80"/>
                    <a:pt x="55" y="78"/>
                    <a:pt x="67" y="75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5"/>
                    <a:pt x="0" y="3"/>
                    <a:pt x="0" y="3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40"/>
            <p:cNvSpPr/>
            <p:nvPr/>
          </p:nvSpPr>
          <p:spPr>
            <a:xfrm>
              <a:off x="3086001" y="3103437"/>
              <a:ext cx="1337122" cy="807845"/>
            </a:xfrm>
            <a:custGeom>
              <a:avLst/>
              <a:gdLst/>
              <a:ahLst/>
              <a:cxnLst/>
              <a:rect l="l" t="t" r="r" b="b"/>
              <a:pathLst>
                <a:path w="940" h="568" extrusionOk="0">
                  <a:moveTo>
                    <a:pt x="904" y="94"/>
                  </a:moveTo>
                  <a:cubicBezTo>
                    <a:pt x="868" y="25"/>
                    <a:pt x="813" y="157"/>
                    <a:pt x="813" y="157"/>
                  </a:cubicBezTo>
                  <a:cubicBezTo>
                    <a:pt x="813" y="157"/>
                    <a:pt x="816" y="55"/>
                    <a:pt x="785" y="27"/>
                  </a:cubicBezTo>
                  <a:cubicBezTo>
                    <a:pt x="754" y="0"/>
                    <a:pt x="702" y="54"/>
                    <a:pt x="689" y="68"/>
                  </a:cubicBezTo>
                  <a:cubicBezTo>
                    <a:pt x="63" y="337"/>
                    <a:pt x="63" y="337"/>
                    <a:pt x="63" y="337"/>
                  </a:cubicBezTo>
                  <a:cubicBezTo>
                    <a:pt x="109" y="437"/>
                    <a:pt x="109" y="437"/>
                    <a:pt x="109" y="437"/>
                  </a:cubicBezTo>
                  <a:cubicBezTo>
                    <a:pt x="32" y="442"/>
                    <a:pt x="32" y="442"/>
                    <a:pt x="32" y="442"/>
                  </a:cubicBezTo>
                  <a:cubicBezTo>
                    <a:pt x="32" y="442"/>
                    <a:pt x="0" y="568"/>
                    <a:pt x="59" y="565"/>
                  </a:cubicBezTo>
                  <a:cubicBezTo>
                    <a:pt x="119" y="561"/>
                    <a:pt x="64" y="483"/>
                    <a:pt x="64" y="483"/>
                  </a:cubicBezTo>
                  <a:cubicBezTo>
                    <a:pt x="64" y="483"/>
                    <a:pt x="125" y="504"/>
                    <a:pt x="163" y="484"/>
                  </a:cubicBezTo>
                  <a:cubicBezTo>
                    <a:pt x="193" y="469"/>
                    <a:pt x="151" y="383"/>
                    <a:pt x="141" y="356"/>
                  </a:cubicBezTo>
                  <a:cubicBezTo>
                    <a:pt x="565" y="248"/>
                    <a:pt x="742" y="93"/>
                    <a:pt x="747" y="88"/>
                  </a:cubicBezTo>
                  <a:cubicBezTo>
                    <a:pt x="747" y="88"/>
                    <a:pt x="778" y="191"/>
                    <a:pt x="800" y="242"/>
                  </a:cubicBezTo>
                  <a:cubicBezTo>
                    <a:pt x="800" y="242"/>
                    <a:pt x="940" y="163"/>
                    <a:pt x="904" y="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40"/>
            <p:cNvSpPr/>
            <p:nvPr/>
          </p:nvSpPr>
          <p:spPr>
            <a:xfrm>
              <a:off x="3839873" y="2599405"/>
              <a:ext cx="3482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40"/>
            <p:cNvSpPr/>
            <p:nvPr/>
          </p:nvSpPr>
          <p:spPr>
            <a:xfrm>
              <a:off x="3839873" y="2599405"/>
              <a:ext cx="71383" cy="112297"/>
            </a:xfrm>
            <a:custGeom>
              <a:avLst/>
              <a:gdLst/>
              <a:ahLst/>
              <a:cxnLst/>
              <a:rect l="l" t="t" r="r" b="b"/>
              <a:pathLst>
                <a:path w="50" h="79" extrusionOk="0">
                  <a:moveTo>
                    <a:pt x="0" y="0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35" y="78"/>
                    <a:pt x="42" y="77"/>
                    <a:pt x="50" y="7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0"/>
            <p:cNvSpPr/>
            <p:nvPr/>
          </p:nvSpPr>
          <p:spPr>
            <a:xfrm>
              <a:off x="2643776" y="1487748"/>
              <a:ext cx="1195227" cy="1514709"/>
            </a:xfrm>
            <a:custGeom>
              <a:avLst/>
              <a:gdLst/>
              <a:ahLst/>
              <a:cxnLst/>
              <a:rect l="l" t="t" r="r" b="b"/>
              <a:pathLst>
                <a:path w="840" h="1065" extrusionOk="0">
                  <a:moveTo>
                    <a:pt x="840" y="777"/>
                  </a:moveTo>
                  <a:cubicBezTo>
                    <a:pt x="840" y="777"/>
                    <a:pt x="625" y="0"/>
                    <a:pt x="133" y="475"/>
                  </a:cubicBezTo>
                  <a:cubicBezTo>
                    <a:pt x="133" y="475"/>
                    <a:pt x="0" y="682"/>
                    <a:pt x="145" y="1065"/>
                  </a:cubicBezTo>
                  <a:cubicBezTo>
                    <a:pt x="761" y="957"/>
                    <a:pt x="840" y="777"/>
                    <a:pt x="840" y="777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0"/>
            <p:cNvSpPr/>
            <p:nvPr/>
          </p:nvSpPr>
          <p:spPr>
            <a:xfrm>
              <a:off x="2141485" y="1465985"/>
              <a:ext cx="1822873" cy="1536472"/>
            </a:xfrm>
            <a:custGeom>
              <a:avLst/>
              <a:gdLst/>
              <a:ahLst/>
              <a:cxnLst/>
              <a:rect l="l" t="t" r="r" b="b"/>
              <a:pathLst>
                <a:path w="1281" h="1080" extrusionOk="0">
                  <a:moveTo>
                    <a:pt x="927" y="0"/>
                  </a:moveTo>
                  <a:cubicBezTo>
                    <a:pt x="927" y="0"/>
                    <a:pt x="1281" y="390"/>
                    <a:pt x="557" y="568"/>
                  </a:cubicBezTo>
                  <a:cubicBezTo>
                    <a:pt x="569" y="741"/>
                    <a:pt x="569" y="741"/>
                    <a:pt x="569" y="741"/>
                  </a:cubicBezTo>
                  <a:cubicBezTo>
                    <a:pt x="569" y="741"/>
                    <a:pt x="481" y="702"/>
                    <a:pt x="489" y="777"/>
                  </a:cubicBezTo>
                  <a:cubicBezTo>
                    <a:pt x="496" y="852"/>
                    <a:pt x="572" y="796"/>
                    <a:pt x="572" y="796"/>
                  </a:cubicBezTo>
                  <a:cubicBezTo>
                    <a:pt x="572" y="796"/>
                    <a:pt x="565" y="1002"/>
                    <a:pt x="498" y="1080"/>
                  </a:cubicBezTo>
                  <a:cubicBezTo>
                    <a:pt x="498" y="1080"/>
                    <a:pt x="0" y="457"/>
                    <a:pt x="370" y="395"/>
                  </a:cubicBezTo>
                  <a:cubicBezTo>
                    <a:pt x="370" y="395"/>
                    <a:pt x="334" y="262"/>
                    <a:pt x="522" y="181"/>
                  </a:cubicBezTo>
                  <a:cubicBezTo>
                    <a:pt x="718" y="98"/>
                    <a:pt x="934" y="288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0"/>
            <p:cNvSpPr/>
            <p:nvPr/>
          </p:nvSpPr>
          <p:spPr>
            <a:xfrm>
              <a:off x="3536932" y="2233786"/>
              <a:ext cx="75735" cy="107074"/>
            </a:xfrm>
            <a:custGeom>
              <a:avLst/>
              <a:gdLst/>
              <a:ahLst/>
              <a:cxnLst/>
              <a:rect l="l" t="t" r="r" b="b"/>
              <a:pathLst>
                <a:path w="53" h="75" extrusionOk="0">
                  <a:moveTo>
                    <a:pt x="7" y="45"/>
                  </a:moveTo>
                  <a:cubicBezTo>
                    <a:pt x="14" y="64"/>
                    <a:pt x="29" y="75"/>
                    <a:pt x="39" y="71"/>
                  </a:cubicBezTo>
                  <a:cubicBezTo>
                    <a:pt x="50" y="67"/>
                    <a:pt x="53" y="49"/>
                    <a:pt x="46" y="30"/>
                  </a:cubicBezTo>
                  <a:cubicBezTo>
                    <a:pt x="39" y="11"/>
                    <a:pt x="24" y="0"/>
                    <a:pt x="14" y="4"/>
                  </a:cubicBezTo>
                  <a:cubicBezTo>
                    <a:pt x="3" y="8"/>
                    <a:pt x="0" y="26"/>
                    <a:pt x="7" y="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0"/>
            <p:cNvSpPr/>
            <p:nvPr/>
          </p:nvSpPr>
          <p:spPr>
            <a:xfrm>
              <a:off x="3109505" y="2441840"/>
              <a:ext cx="76606" cy="107945"/>
            </a:xfrm>
            <a:custGeom>
              <a:avLst/>
              <a:gdLst/>
              <a:ahLst/>
              <a:cxnLst/>
              <a:rect l="l" t="t" r="r" b="b"/>
              <a:pathLst>
                <a:path w="54" h="76" extrusionOk="0">
                  <a:moveTo>
                    <a:pt x="7" y="46"/>
                  </a:moveTo>
                  <a:cubicBezTo>
                    <a:pt x="15" y="64"/>
                    <a:pt x="29" y="76"/>
                    <a:pt x="40" y="72"/>
                  </a:cubicBezTo>
                  <a:cubicBezTo>
                    <a:pt x="51" y="68"/>
                    <a:pt x="54" y="49"/>
                    <a:pt x="46" y="30"/>
                  </a:cubicBezTo>
                  <a:cubicBezTo>
                    <a:pt x="39" y="12"/>
                    <a:pt x="25" y="0"/>
                    <a:pt x="14" y="4"/>
                  </a:cubicBezTo>
                  <a:cubicBezTo>
                    <a:pt x="3" y="8"/>
                    <a:pt x="0" y="27"/>
                    <a:pt x="7" y="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0"/>
            <p:cNvSpPr/>
            <p:nvPr/>
          </p:nvSpPr>
          <p:spPr>
            <a:xfrm>
              <a:off x="2850090" y="2592441"/>
              <a:ext cx="1216119" cy="989784"/>
            </a:xfrm>
            <a:custGeom>
              <a:avLst/>
              <a:gdLst/>
              <a:ahLst/>
              <a:cxnLst/>
              <a:rect l="l" t="t" r="r" b="b"/>
              <a:pathLst>
                <a:path w="855" h="696" extrusionOk="0">
                  <a:moveTo>
                    <a:pt x="695" y="0"/>
                  </a:moveTo>
                  <a:cubicBezTo>
                    <a:pt x="855" y="427"/>
                    <a:pt x="855" y="427"/>
                    <a:pt x="855" y="427"/>
                  </a:cubicBezTo>
                  <a:cubicBezTo>
                    <a:pt x="855" y="427"/>
                    <a:pt x="615" y="588"/>
                    <a:pt x="229" y="69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288"/>
                    <a:pt x="491" y="171"/>
                    <a:pt x="69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0"/>
            <p:cNvSpPr/>
            <p:nvPr/>
          </p:nvSpPr>
          <p:spPr>
            <a:xfrm>
              <a:off x="3571753" y="2760452"/>
              <a:ext cx="245487" cy="557134"/>
            </a:xfrm>
            <a:custGeom>
              <a:avLst/>
              <a:gdLst/>
              <a:ahLst/>
              <a:cxnLst/>
              <a:rect l="l" t="t" r="r" b="b"/>
              <a:pathLst>
                <a:path w="282" h="640" extrusionOk="0">
                  <a:moveTo>
                    <a:pt x="96" y="0"/>
                  </a:moveTo>
                  <a:lnTo>
                    <a:pt x="137" y="34"/>
                  </a:lnTo>
                  <a:lnTo>
                    <a:pt x="124" y="100"/>
                  </a:lnTo>
                  <a:lnTo>
                    <a:pt x="282" y="511"/>
                  </a:lnTo>
                  <a:lnTo>
                    <a:pt x="188" y="640"/>
                  </a:lnTo>
                  <a:lnTo>
                    <a:pt x="72" y="541"/>
                  </a:lnTo>
                  <a:lnTo>
                    <a:pt x="62" y="131"/>
                  </a:lnTo>
                  <a:lnTo>
                    <a:pt x="0" y="91"/>
                  </a:lnTo>
                  <a:lnTo>
                    <a:pt x="6" y="47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0"/>
            <p:cNvSpPr/>
            <p:nvPr/>
          </p:nvSpPr>
          <p:spPr>
            <a:xfrm>
              <a:off x="3318431" y="2462733"/>
              <a:ext cx="386512" cy="302942"/>
            </a:xfrm>
            <a:custGeom>
              <a:avLst/>
              <a:gdLst/>
              <a:ahLst/>
              <a:cxnLst/>
              <a:rect l="l" t="t" r="r" b="b"/>
              <a:pathLst>
                <a:path w="272" h="213" extrusionOk="0">
                  <a:moveTo>
                    <a:pt x="201" y="0"/>
                  </a:moveTo>
                  <a:cubicBezTo>
                    <a:pt x="201" y="0"/>
                    <a:pt x="69" y="47"/>
                    <a:pt x="0" y="103"/>
                  </a:cubicBezTo>
                  <a:cubicBezTo>
                    <a:pt x="0" y="103"/>
                    <a:pt x="34" y="213"/>
                    <a:pt x="154" y="155"/>
                  </a:cubicBezTo>
                  <a:cubicBezTo>
                    <a:pt x="272" y="99"/>
                    <a:pt x="201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0"/>
            <p:cNvSpPr/>
            <p:nvPr/>
          </p:nvSpPr>
          <p:spPr>
            <a:xfrm>
              <a:off x="2192845" y="3308010"/>
              <a:ext cx="3482" cy="1741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0"/>
            <p:cNvSpPr/>
            <p:nvPr/>
          </p:nvSpPr>
          <p:spPr>
            <a:xfrm>
              <a:off x="2777836" y="3002457"/>
              <a:ext cx="132319" cy="126226"/>
            </a:xfrm>
            <a:custGeom>
              <a:avLst/>
              <a:gdLst/>
              <a:ahLst/>
              <a:cxnLst/>
              <a:rect l="l" t="t" r="r" b="b"/>
              <a:pathLst>
                <a:path w="93" h="89" extrusionOk="0">
                  <a:moveTo>
                    <a:pt x="51" y="0"/>
                  </a:moveTo>
                  <a:cubicBezTo>
                    <a:pt x="33" y="6"/>
                    <a:pt x="16" y="12"/>
                    <a:pt x="0" y="18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73" y="76"/>
                    <a:pt x="93" y="71"/>
                    <a:pt x="93" y="7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4" name="Google Shape;3924;p40"/>
          <p:cNvSpPr/>
          <p:nvPr/>
        </p:nvSpPr>
        <p:spPr>
          <a:xfrm>
            <a:off x="0" y="2434876"/>
            <a:ext cx="6318250" cy="4423124"/>
          </a:xfrm>
          <a:custGeom>
            <a:avLst/>
            <a:gdLst/>
            <a:ahLst/>
            <a:cxnLst/>
            <a:rect l="l" t="t" r="r" b="b"/>
            <a:pathLst>
              <a:path w="7258" h="5081" extrusionOk="0">
                <a:moveTo>
                  <a:pt x="7137" y="0"/>
                </a:moveTo>
                <a:lnTo>
                  <a:pt x="6147" y="346"/>
                </a:lnTo>
                <a:lnTo>
                  <a:pt x="6215" y="580"/>
                </a:lnTo>
                <a:lnTo>
                  <a:pt x="6725" y="434"/>
                </a:lnTo>
                <a:lnTo>
                  <a:pt x="5650" y="2114"/>
                </a:lnTo>
                <a:lnTo>
                  <a:pt x="4253" y="1617"/>
                </a:lnTo>
                <a:lnTo>
                  <a:pt x="3266" y="3019"/>
                </a:lnTo>
                <a:lnTo>
                  <a:pt x="1817" y="2462"/>
                </a:lnTo>
                <a:lnTo>
                  <a:pt x="0" y="5081"/>
                </a:lnTo>
                <a:lnTo>
                  <a:pt x="119" y="5081"/>
                </a:lnTo>
                <a:lnTo>
                  <a:pt x="1931" y="2797"/>
                </a:lnTo>
                <a:lnTo>
                  <a:pt x="3353" y="3380"/>
                </a:lnTo>
                <a:lnTo>
                  <a:pt x="4349" y="2013"/>
                </a:lnTo>
                <a:lnTo>
                  <a:pt x="5792" y="2486"/>
                </a:lnTo>
                <a:lnTo>
                  <a:pt x="6939" y="550"/>
                </a:lnTo>
                <a:lnTo>
                  <a:pt x="7018" y="1036"/>
                </a:lnTo>
                <a:lnTo>
                  <a:pt x="7258" y="998"/>
                </a:lnTo>
                <a:lnTo>
                  <a:pt x="713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5" name="Google Shape;3925;p40"/>
          <p:cNvGrpSpPr/>
          <p:nvPr/>
        </p:nvGrpSpPr>
        <p:grpSpPr>
          <a:xfrm>
            <a:off x="532760" y="3805949"/>
            <a:ext cx="2341704" cy="1409375"/>
            <a:chOff x="532760" y="3805949"/>
            <a:chExt cx="2341704" cy="1409375"/>
          </a:xfrm>
        </p:grpSpPr>
        <p:sp>
          <p:nvSpPr>
            <p:cNvPr id="3926" name="Google Shape;3926;p40"/>
            <p:cNvSpPr/>
            <p:nvPr/>
          </p:nvSpPr>
          <p:spPr>
            <a:xfrm>
              <a:off x="532760" y="5137848"/>
              <a:ext cx="28727" cy="77476"/>
            </a:xfrm>
            <a:custGeom>
              <a:avLst/>
              <a:gdLst/>
              <a:ahLst/>
              <a:cxnLst/>
              <a:rect l="l" t="t" r="r" b="b"/>
              <a:pathLst>
                <a:path w="20" h="54" extrusionOk="0">
                  <a:moveTo>
                    <a:pt x="9" y="54"/>
                  </a:moveTo>
                  <a:cubicBezTo>
                    <a:pt x="4" y="54"/>
                    <a:pt x="0" y="50"/>
                    <a:pt x="0" y="45"/>
                  </a:cubicBezTo>
                  <a:cubicBezTo>
                    <a:pt x="0" y="45"/>
                    <a:pt x="0" y="31"/>
                    <a:pt x="1" y="8"/>
                  </a:cubicBezTo>
                  <a:cubicBezTo>
                    <a:pt x="2" y="4"/>
                    <a:pt x="6" y="0"/>
                    <a:pt x="11" y="0"/>
                  </a:cubicBezTo>
                  <a:cubicBezTo>
                    <a:pt x="16" y="0"/>
                    <a:pt x="20" y="5"/>
                    <a:pt x="19" y="10"/>
                  </a:cubicBezTo>
                  <a:cubicBezTo>
                    <a:pt x="18" y="32"/>
                    <a:pt x="18" y="45"/>
                    <a:pt x="18" y="45"/>
                  </a:cubicBezTo>
                  <a:cubicBezTo>
                    <a:pt x="18" y="50"/>
                    <a:pt x="14" y="54"/>
                    <a:pt x="9" y="54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0"/>
            <p:cNvSpPr/>
            <p:nvPr/>
          </p:nvSpPr>
          <p:spPr>
            <a:xfrm>
              <a:off x="548429" y="4124560"/>
              <a:ext cx="1688813" cy="907084"/>
            </a:xfrm>
            <a:custGeom>
              <a:avLst/>
              <a:gdLst/>
              <a:ahLst/>
              <a:cxnLst/>
              <a:rect l="l" t="t" r="r" b="b"/>
              <a:pathLst>
                <a:path w="1187" h="638" extrusionOk="0">
                  <a:moveTo>
                    <a:pt x="10" y="638"/>
                  </a:moveTo>
                  <a:cubicBezTo>
                    <a:pt x="9" y="638"/>
                    <a:pt x="9" y="638"/>
                    <a:pt x="8" y="638"/>
                  </a:cubicBezTo>
                  <a:cubicBezTo>
                    <a:pt x="3" y="637"/>
                    <a:pt x="0" y="632"/>
                    <a:pt x="1" y="627"/>
                  </a:cubicBezTo>
                  <a:cubicBezTo>
                    <a:pt x="5" y="602"/>
                    <a:pt x="10" y="577"/>
                    <a:pt x="15" y="553"/>
                  </a:cubicBezTo>
                  <a:cubicBezTo>
                    <a:pt x="17" y="548"/>
                    <a:pt x="21" y="545"/>
                    <a:pt x="26" y="546"/>
                  </a:cubicBezTo>
                  <a:cubicBezTo>
                    <a:pt x="31" y="547"/>
                    <a:pt x="34" y="552"/>
                    <a:pt x="33" y="557"/>
                  </a:cubicBezTo>
                  <a:cubicBezTo>
                    <a:pt x="27" y="581"/>
                    <a:pt x="23" y="606"/>
                    <a:pt x="19" y="630"/>
                  </a:cubicBezTo>
                  <a:cubicBezTo>
                    <a:pt x="18" y="635"/>
                    <a:pt x="14" y="638"/>
                    <a:pt x="10" y="638"/>
                  </a:cubicBezTo>
                  <a:close/>
                  <a:moveTo>
                    <a:pt x="50" y="474"/>
                  </a:moveTo>
                  <a:cubicBezTo>
                    <a:pt x="49" y="474"/>
                    <a:pt x="48" y="474"/>
                    <a:pt x="47" y="473"/>
                  </a:cubicBezTo>
                  <a:cubicBezTo>
                    <a:pt x="42" y="472"/>
                    <a:pt x="40" y="467"/>
                    <a:pt x="41" y="462"/>
                  </a:cubicBezTo>
                  <a:cubicBezTo>
                    <a:pt x="50" y="438"/>
                    <a:pt x="59" y="414"/>
                    <a:pt x="69" y="391"/>
                  </a:cubicBezTo>
                  <a:cubicBezTo>
                    <a:pt x="71" y="387"/>
                    <a:pt x="76" y="384"/>
                    <a:pt x="81" y="386"/>
                  </a:cubicBezTo>
                  <a:cubicBezTo>
                    <a:pt x="85" y="388"/>
                    <a:pt x="87" y="394"/>
                    <a:pt x="85" y="398"/>
                  </a:cubicBezTo>
                  <a:cubicBezTo>
                    <a:pt x="75" y="421"/>
                    <a:pt x="66" y="444"/>
                    <a:pt x="58" y="468"/>
                  </a:cubicBezTo>
                  <a:cubicBezTo>
                    <a:pt x="57" y="471"/>
                    <a:pt x="54" y="474"/>
                    <a:pt x="50" y="474"/>
                  </a:cubicBezTo>
                  <a:close/>
                  <a:moveTo>
                    <a:pt x="120" y="320"/>
                  </a:moveTo>
                  <a:cubicBezTo>
                    <a:pt x="118" y="320"/>
                    <a:pt x="117" y="320"/>
                    <a:pt x="115" y="319"/>
                  </a:cubicBezTo>
                  <a:cubicBezTo>
                    <a:pt x="111" y="316"/>
                    <a:pt x="109" y="311"/>
                    <a:pt x="112" y="307"/>
                  </a:cubicBezTo>
                  <a:cubicBezTo>
                    <a:pt x="125" y="285"/>
                    <a:pt x="139" y="263"/>
                    <a:pt x="154" y="244"/>
                  </a:cubicBezTo>
                  <a:cubicBezTo>
                    <a:pt x="157" y="240"/>
                    <a:pt x="163" y="239"/>
                    <a:pt x="167" y="242"/>
                  </a:cubicBezTo>
                  <a:cubicBezTo>
                    <a:pt x="171" y="245"/>
                    <a:pt x="172" y="250"/>
                    <a:pt x="169" y="254"/>
                  </a:cubicBezTo>
                  <a:cubicBezTo>
                    <a:pt x="154" y="274"/>
                    <a:pt x="140" y="294"/>
                    <a:pt x="127" y="316"/>
                  </a:cubicBezTo>
                  <a:cubicBezTo>
                    <a:pt x="126" y="319"/>
                    <a:pt x="123" y="320"/>
                    <a:pt x="120" y="320"/>
                  </a:cubicBezTo>
                  <a:close/>
                  <a:moveTo>
                    <a:pt x="1177" y="288"/>
                  </a:moveTo>
                  <a:cubicBezTo>
                    <a:pt x="1174" y="288"/>
                    <a:pt x="1172" y="287"/>
                    <a:pt x="1170" y="285"/>
                  </a:cubicBezTo>
                  <a:cubicBezTo>
                    <a:pt x="1156" y="264"/>
                    <a:pt x="1140" y="245"/>
                    <a:pt x="1124" y="226"/>
                  </a:cubicBezTo>
                  <a:cubicBezTo>
                    <a:pt x="1121" y="223"/>
                    <a:pt x="1121" y="217"/>
                    <a:pt x="1125" y="214"/>
                  </a:cubicBezTo>
                  <a:cubicBezTo>
                    <a:pt x="1128" y="210"/>
                    <a:pt x="1134" y="211"/>
                    <a:pt x="1137" y="214"/>
                  </a:cubicBezTo>
                  <a:cubicBezTo>
                    <a:pt x="1154" y="233"/>
                    <a:pt x="1170" y="253"/>
                    <a:pt x="1185" y="274"/>
                  </a:cubicBezTo>
                  <a:cubicBezTo>
                    <a:pt x="1187" y="278"/>
                    <a:pt x="1186" y="284"/>
                    <a:pt x="1182" y="287"/>
                  </a:cubicBezTo>
                  <a:cubicBezTo>
                    <a:pt x="1181" y="288"/>
                    <a:pt x="1179" y="288"/>
                    <a:pt x="1177" y="288"/>
                  </a:cubicBezTo>
                  <a:close/>
                  <a:moveTo>
                    <a:pt x="224" y="188"/>
                  </a:moveTo>
                  <a:cubicBezTo>
                    <a:pt x="221" y="188"/>
                    <a:pt x="219" y="187"/>
                    <a:pt x="217" y="185"/>
                  </a:cubicBezTo>
                  <a:cubicBezTo>
                    <a:pt x="214" y="181"/>
                    <a:pt x="214" y="176"/>
                    <a:pt x="217" y="172"/>
                  </a:cubicBezTo>
                  <a:cubicBezTo>
                    <a:pt x="236" y="155"/>
                    <a:pt x="255" y="138"/>
                    <a:pt x="275" y="123"/>
                  </a:cubicBezTo>
                  <a:cubicBezTo>
                    <a:pt x="279" y="120"/>
                    <a:pt x="285" y="121"/>
                    <a:pt x="288" y="125"/>
                  </a:cubicBezTo>
                  <a:cubicBezTo>
                    <a:pt x="291" y="129"/>
                    <a:pt x="290" y="134"/>
                    <a:pt x="286" y="137"/>
                  </a:cubicBezTo>
                  <a:cubicBezTo>
                    <a:pt x="266" y="152"/>
                    <a:pt x="248" y="168"/>
                    <a:pt x="230" y="185"/>
                  </a:cubicBezTo>
                  <a:cubicBezTo>
                    <a:pt x="228" y="187"/>
                    <a:pt x="226" y="188"/>
                    <a:pt x="224" y="188"/>
                  </a:cubicBezTo>
                  <a:close/>
                  <a:moveTo>
                    <a:pt x="1064" y="163"/>
                  </a:moveTo>
                  <a:cubicBezTo>
                    <a:pt x="1062" y="163"/>
                    <a:pt x="1060" y="163"/>
                    <a:pt x="1058" y="161"/>
                  </a:cubicBezTo>
                  <a:cubicBezTo>
                    <a:pt x="1039" y="145"/>
                    <a:pt x="1020" y="130"/>
                    <a:pt x="999" y="116"/>
                  </a:cubicBezTo>
                  <a:cubicBezTo>
                    <a:pt x="995" y="113"/>
                    <a:pt x="994" y="108"/>
                    <a:pt x="997" y="104"/>
                  </a:cubicBezTo>
                  <a:cubicBezTo>
                    <a:pt x="1000" y="100"/>
                    <a:pt x="1005" y="98"/>
                    <a:pt x="1010" y="101"/>
                  </a:cubicBezTo>
                  <a:cubicBezTo>
                    <a:pt x="1030" y="115"/>
                    <a:pt x="1051" y="131"/>
                    <a:pt x="1070" y="147"/>
                  </a:cubicBezTo>
                  <a:cubicBezTo>
                    <a:pt x="1074" y="151"/>
                    <a:pt x="1074" y="156"/>
                    <a:pt x="1071" y="160"/>
                  </a:cubicBezTo>
                  <a:cubicBezTo>
                    <a:pt x="1069" y="162"/>
                    <a:pt x="1067" y="163"/>
                    <a:pt x="1064" y="163"/>
                  </a:cubicBezTo>
                  <a:close/>
                  <a:moveTo>
                    <a:pt x="360" y="90"/>
                  </a:moveTo>
                  <a:cubicBezTo>
                    <a:pt x="357" y="90"/>
                    <a:pt x="354" y="88"/>
                    <a:pt x="352" y="85"/>
                  </a:cubicBezTo>
                  <a:cubicBezTo>
                    <a:pt x="350" y="80"/>
                    <a:pt x="352" y="75"/>
                    <a:pt x="356" y="73"/>
                  </a:cubicBezTo>
                  <a:cubicBezTo>
                    <a:pt x="378" y="61"/>
                    <a:pt x="402" y="51"/>
                    <a:pt x="426" y="42"/>
                  </a:cubicBezTo>
                  <a:cubicBezTo>
                    <a:pt x="431" y="41"/>
                    <a:pt x="436" y="43"/>
                    <a:pt x="437" y="48"/>
                  </a:cubicBezTo>
                  <a:cubicBezTo>
                    <a:pt x="439" y="52"/>
                    <a:pt x="437" y="57"/>
                    <a:pt x="432" y="59"/>
                  </a:cubicBezTo>
                  <a:cubicBezTo>
                    <a:pt x="409" y="68"/>
                    <a:pt x="386" y="78"/>
                    <a:pt x="364" y="89"/>
                  </a:cubicBezTo>
                  <a:cubicBezTo>
                    <a:pt x="363" y="89"/>
                    <a:pt x="362" y="90"/>
                    <a:pt x="360" y="90"/>
                  </a:cubicBezTo>
                  <a:close/>
                  <a:moveTo>
                    <a:pt x="923" y="72"/>
                  </a:moveTo>
                  <a:cubicBezTo>
                    <a:pt x="922" y="72"/>
                    <a:pt x="920" y="71"/>
                    <a:pt x="919" y="71"/>
                  </a:cubicBezTo>
                  <a:cubicBezTo>
                    <a:pt x="897" y="61"/>
                    <a:pt x="874" y="52"/>
                    <a:pt x="850" y="44"/>
                  </a:cubicBezTo>
                  <a:cubicBezTo>
                    <a:pt x="845" y="43"/>
                    <a:pt x="843" y="38"/>
                    <a:pt x="844" y="33"/>
                  </a:cubicBezTo>
                  <a:cubicBezTo>
                    <a:pt x="846" y="28"/>
                    <a:pt x="851" y="26"/>
                    <a:pt x="856" y="27"/>
                  </a:cubicBezTo>
                  <a:cubicBezTo>
                    <a:pt x="880" y="35"/>
                    <a:pt x="904" y="44"/>
                    <a:pt x="927" y="54"/>
                  </a:cubicBezTo>
                  <a:cubicBezTo>
                    <a:pt x="931" y="57"/>
                    <a:pt x="933" y="62"/>
                    <a:pt x="931" y="66"/>
                  </a:cubicBezTo>
                  <a:cubicBezTo>
                    <a:pt x="930" y="70"/>
                    <a:pt x="926" y="72"/>
                    <a:pt x="923" y="72"/>
                  </a:cubicBezTo>
                  <a:close/>
                  <a:moveTo>
                    <a:pt x="519" y="34"/>
                  </a:moveTo>
                  <a:cubicBezTo>
                    <a:pt x="515" y="34"/>
                    <a:pt x="511" y="31"/>
                    <a:pt x="510" y="27"/>
                  </a:cubicBezTo>
                  <a:cubicBezTo>
                    <a:pt x="509" y="22"/>
                    <a:pt x="512" y="17"/>
                    <a:pt x="517" y="16"/>
                  </a:cubicBezTo>
                  <a:cubicBezTo>
                    <a:pt x="539" y="12"/>
                    <a:pt x="562" y="8"/>
                    <a:pt x="585" y="5"/>
                  </a:cubicBezTo>
                  <a:cubicBezTo>
                    <a:pt x="592" y="4"/>
                    <a:pt x="592" y="4"/>
                    <a:pt x="592" y="4"/>
                  </a:cubicBezTo>
                  <a:cubicBezTo>
                    <a:pt x="597" y="4"/>
                    <a:pt x="601" y="7"/>
                    <a:pt x="602" y="12"/>
                  </a:cubicBezTo>
                  <a:cubicBezTo>
                    <a:pt x="603" y="17"/>
                    <a:pt x="599" y="22"/>
                    <a:pt x="594" y="22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64" y="26"/>
                    <a:pt x="542" y="29"/>
                    <a:pt x="521" y="34"/>
                  </a:cubicBezTo>
                  <a:cubicBezTo>
                    <a:pt x="520" y="34"/>
                    <a:pt x="520" y="34"/>
                    <a:pt x="519" y="34"/>
                  </a:cubicBezTo>
                  <a:close/>
                  <a:moveTo>
                    <a:pt x="761" y="24"/>
                  </a:moveTo>
                  <a:cubicBezTo>
                    <a:pt x="761" y="24"/>
                    <a:pt x="761" y="24"/>
                    <a:pt x="760" y="24"/>
                  </a:cubicBezTo>
                  <a:cubicBezTo>
                    <a:pt x="736" y="21"/>
                    <a:pt x="711" y="19"/>
                    <a:pt x="687" y="18"/>
                  </a:cubicBezTo>
                  <a:cubicBezTo>
                    <a:pt x="682" y="18"/>
                    <a:pt x="678" y="14"/>
                    <a:pt x="678" y="9"/>
                  </a:cubicBezTo>
                  <a:cubicBezTo>
                    <a:pt x="678" y="4"/>
                    <a:pt x="682" y="0"/>
                    <a:pt x="687" y="0"/>
                  </a:cubicBezTo>
                  <a:cubicBezTo>
                    <a:pt x="713" y="1"/>
                    <a:pt x="738" y="3"/>
                    <a:pt x="763" y="6"/>
                  </a:cubicBezTo>
                  <a:cubicBezTo>
                    <a:pt x="768" y="7"/>
                    <a:pt x="771" y="11"/>
                    <a:pt x="770" y="16"/>
                  </a:cubicBezTo>
                  <a:cubicBezTo>
                    <a:pt x="770" y="21"/>
                    <a:pt x="766" y="24"/>
                    <a:pt x="761" y="24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0"/>
            <p:cNvSpPr/>
            <p:nvPr/>
          </p:nvSpPr>
          <p:spPr>
            <a:xfrm>
              <a:off x="2278157" y="4618146"/>
              <a:ext cx="51361" cy="7660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26" y="54"/>
                  </a:moveTo>
                  <a:cubicBezTo>
                    <a:pt x="23" y="54"/>
                    <a:pt x="19" y="52"/>
                    <a:pt x="18" y="48"/>
                  </a:cubicBezTo>
                  <a:cubicBezTo>
                    <a:pt x="18" y="48"/>
                    <a:pt x="13" y="36"/>
                    <a:pt x="3" y="17"/>
                  </a:cubicBezTo>
                  <a:cubicBezTo>
                    <a:pt x="0" y="12"/>
                    <a:pt x="2" y="7"/>
                    <a:pt x="7" y="5"/>
                  </a:cubicBezTo>
                  <a:cubicBezTo>
                    <a:pt x="9" y="3"/>
                    <a:pt x="12" y="3"/>
                    <a:pt x="15" y="5"/>
                  </a:cubicBezTo>
                  <a:cubicBezTo>
                    <a:pt x="16" y="2"/>
                    <a:pt x="19" y="0"/>
                    <a:pt x="22" y="0"/>
                  </a:cubicBezTo>
                  <a:cubicBezTo>
                    <a:pt x="27" y="0"/>
                    <a:pt x="31" y="4"/>
                    <a:pt x="32" y="9"/>
                  </a:cubicBezTo>
                  <a:cubicBezTo>
                    <a:pt x="33" y="30"/>
                    <a:pt x="35" y="43"/>
                    <a:pt x="35" y="44"/>
                  </a:cubicBezTo>
                  <a:cubicBezTo>
                    <a:pt x="36" y="48"/>
                    <a:pt x="33" y="52"/>
                    <a:pt x="29" y="54"/>
                  </a:cubicBezTo>
                  <a:cubicBezTo>
                    <a:pt x="28" y="54"/>
                    <a:pt x="27" y="54"/>
                    <a:pt x="26" y="54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0"/>
            <p:cNvSpPr/>
            <p:nvPr/>
          </p:nvSpPr>
          <p:spPr>
            <a:xfrm>
              <a:off x="2298179" y="3869497"/>
              <a:ext cx="414369" cy="650280"/>
            </a:xfrm>
            <a:custGeom>
              <a:avLst/>
              <a:gdLst/>
              <a:ahLst/>
              <a:cxnLst/>
              <a:rect l="l" t="t" r="r" b="b"/>
              <a:pathLst>
                <a:path w="291" h="457" extrusionOk="0">
                  <a:moveTo>
                    <a:pt x="9" y="457"/>
                  </a:moveTo>
                  <a:cubicBezTo>
                    <a:pt x="8" y="457"/>
                    <a:pt x="8" y="457"/>
                    <a:pt x="8" y="457"/>
                  </a:cubicBezTo>
                  <a:cubicBezTo>
                    <a:pt x="3" y="457"/>
                    <a:pt x="0" y="452"/>
                    <a:pt x="0" y="447"/>
                  </a:cubicBezTo>
                  <a:cubicBezTo>
                    <a:pt x="2" y="424"/>
                    <a:pt x="4" y="400"/>
                    <a:pt x="8" y="377"/>
                  </a:cubicBezTo>
                  <a:cubicBezTo>
                    <a:pt x="9" y="372"/>
                    <a:pt x="14" y="369"/>
                    <a:pt x="19" y="370"/>
                  </a:cubicBezTo>
                  <a:cubicBezTo>
                    <a:pt x="24" y="371"/>
                    <a:pt x="27" y="375"/>
                    <a:pt x="26" y="380"/>
                  </a:cubicBezTo>
                  <a:cubicBezTo>
                    <a:pt x="22" y="403"/>
                    <a:pt x="20" y="426"/>
                    <a:pt x="18" y="449"/>
                  </a:cubicBezTo>
                  <a:cubicBezTo>
                    <a:pt x="18" y="453"/>
                    <a:pt x="14" y="457"/>
                    <a:pt x="9" y="457"/>
                  </a:cubicBezTo>
                  <a:close/>
                  <a:moveTo>
                    <a:pt x="38" y="303"/>
                  </a:moveTo>
                  <a:cubicBezTo>
                    <a:pt x="37" y="303"/>
                    <a:pt x="36" y="303"/>
                    <a:pt x="36" y="303"/>
                  </a:cubicBezTo>
                  <a:cubicBezTo>
                    <a:pt x="31" y="301"/>
                    <a:pt x="28" y="296"/>
                    <a:pt x="30" y="291"/>
                  </a:cubicBezTo>
                  <a:cubicBezTo>
                    <a:pt x="37" y="269"/>
                    <a:pt x="46" y="246"/>
                    <a:pt x="56" y="226"/>
                  </a:cubicBezTo>
                  <a:cubicBezTo>
                    <a:pt x="58" y="221"/>
                    <a:pt x="64" y="219"/>
                    <a:pt x="68" y="221"/>
                  </a:cubicBezTo>
                  <a:cubicBezTo>
                    <a:pt x="73" y="224"/>
                    <a:pt x="75" y="229"/>
                    <a:pt x="73" y="233"/>
                  </a:cubicBezTo>
                  <a:cubicBezTo>
                    <a:pt x="63" y="254"/>
                    <a:pt x="54" y="275"/>
                    <a:pt x="47" y="297"/>
                  </a:cubicBezTo>
                  <a:cubicBezTo>
                    <a:pt x="46" y="301"/>
                    <a:pt x="42" y="303"/>
                    <a:pt x="38" y="303"/>
                  </a:cubicBezTo>
                  <a:close/>
                  <a:moveTo>
                    <a:pt x="109" y="164"/>
                  </a:moveTo>
                  <a:cubicBezTo>
                    <a:pt x="107" y="164"/>
                    <a:pt x="105" y="163"/>
                    <a:pt x="104" y="162"/>
                  </a:cubicBezTo>
                  <a:cubicBezTo>
                    <a:pt x="100" y="159"/>
                    <a:pt x="99" y="153"/>
                    <a:pt x="102" y="149"/>
                  </a:cubicBezTo>
                  <a:cubicBezTo>
                    <a:pt x="116" y="130"/>
                    <a:pt x="131" y="112"/>
                    <a:pt x="148" y="95"/>
                  </a:cubicBezTo>
                  <a:cubicBezTo>
                    <a:pt x="151" y="92"/>
                    <a:pt x="157" y="92"/>
                    <a:pt x="161" y="95"/>
                  </a:cubicBezTo>
                  <a:cubicBezTo>
                    <a:pt x="164" y="99"/>
                    <a:pt x="164" y="105"/>
                    <a:pt x="161" y="108"/>
                  </a:cubicBezTo>
                  <a:cubicBezTo>
                    <a:pt x="145" y="124"/>
                    <a:pt x="130" y="142"/>
                    <a:pt x="116" y="160"/>
                  </a:cubicBezTo>
                  <a:cubicBezTo>
                    <a:pt x="115" y="162"/>
                    <a:pt x="112" y="164"/>
                    <a:pt x="109" y="164"/>
                  </a:cubicBezTo>
                  <a:close/>
                  <a:moveTo>
                    <a:pt x="221" y="55"/>
                  </a:moveTo>
                  <a:cubicBezTo>
                    <a:pt x="218" y="55"/>
                    <a:pt x="215" y="53"/>
                    <a:pt x="214" y="51"/>
                  </a:cubicBezTo>
                  <a:cubicBezTo>
                    <a:pt x="211" y="47"/>
                    <a:pt x="212" y="41"/>
                    <a:pt x="216" y="38"/>
                  </a:cubicBezTo>
                  <a:cubicBezTo>
                    <a:pt x="235" y="25"/>
                    <a:pt x="255" y="13"/>
                    <a:pt x="277" y="2"/>
                  </a:cubicBezTo>
                  <a:cubicBezTo>
                    <a:pt x="281" y="0"/>
                    <a:pt x="286" y="1"/>
                    <a:pt x="289" y="6"/>
                  </a:cubicBezTo>
                  <a:cubicBezTo>
                    <a:pt x="291" y="10"/>
                    <a:pt x="289" y="16"/>
                    <a:pt x="285" y="18"/>
                  </a:cubicBezTo>
                  <a:cubicBezTo>
                    <a:pt x="264" y="29"/>
                    <a:pt x="244" y="40"/>
                    <a:pt x="226" y="53"/>
                  </a:cubicBezTo>
                  <a:cubicBezTo>
                    <a:pt x="225" y="54"/>
                    <a:pt x="223" y="55"/>
                    <a:pt x="221" y="55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0"/>
            <p:cNvSpPr/>
            <p:nvPr/>
          </p:nvSpPr>
          <p:spPr>
            <a:xfrm>
              <a:off x="2797858" y="3805949"/>
              <a:ext cx="76606" cy="42656"/>
            </a:xfrm>
            <a:custGeom>
              <a:avLst/>
              <a:gdLst/>
              <a:ahLst/>
              <a:cxnLst/>
              <a:rect l="l" t="t" r="r" b="b"/>
              <a:pathLst>
                <a:path w="54" h="30" extrusionOk="0">
                  <a:moveTo>
                    <a:pt x="10" y="30"/>
                  </a:moveTo>
                  <a:cubicBezTo>
                    <a:pt x="6" y="30"/>
                    <a:pt x="3" y="27"/>
                    <a:pt x="2" y="24"/>
                  </a:cubicBezTo>
                  <a:cubicBezTo>
                    <a:pt x="0" y="19"/>
                    <a:pt x="2" y="14"/>
                    <a:pt x="7" y="12"/>
                  </a:cubicBezTo>
                  <a:cubicBezTo>
                    <a:pt x="19" y="8"/>
                    <a:pt x="30" y="5"/>
                    <a:pt x="42" y="1"/>
                  </a:cubicBezTo>
                  <a:cubicBezTo>
                    <a:pt x="47" y="0"/>
                    <a:pt x="52" y="3"/>
                    <a:pt x="53" y="8"/>
                  </a:cubicBezTo>
                  <a:cubicBezTo>
                    <a:pt x="54" y="12"/>
                    <a:pt x="52" y="17"/>
                    <a:pt x="47" y="19"/>
                  </a:cubicBezTo>
                  <a:cubicBezTo>
                    <a:pt x="35" y="22"/>
                    <a:pt x="24" y="26"/>
                    <a:pt x="13" y="29"/>
                  </a:cubicBezTo>
                  <a:cubicBezTo>
                    <a:pt x="12" y="30"/>
                    <a:pt x="11" y="30"/>
                    <a:pt x="10" y="30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1" name="Google Shape;3931;p40"/>
          <p:cNvSpPr txBox="1"/>
          <p:nvPr/>
        </p:nvSpPr>
        <p:spPr>
          <a:xfrm>
            <a:off x="8985700" y="2201131"/>
            <a:ext cx="21832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Designing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2" name="Google Shape;3932;p40"/>
          <p:cNvSpPr txBox="1"/>
          <p:nvPr/>
        </p:nvSpPr>
        <p:spPr>
          <a:xfrm>
            <a:off x="8985700" y="2478128"/>
            <a:ext cx="21832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3" name="Google Shape;3933;p40"/>
          <p:cNvCxnSpPr>
            <a:stCxn id="3934" idx="6"/>
          </p:cNvCxnSpPr>
          <p:nvPr/>
        </p:nvCxnSpPr>
        <p:spPr>
          <a:xfrm rot="10800000" flipH="1">
            <a:off x="7574056" y="2569429"/>
            <a:ext cx="563400" cy="900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935" name="Google Shape;3935;p40"/>
          <p:cNvSpPr/>
          <p:nvPr/>
        </p:nvSpPr>
        <p:spPr>
          <a:xfrm>
            <a:off x="8371005" y="2360533"/>
            <a:ext cx="503171" cy="394093"/>
          </a:xfrm>
          <a:custGeom>
            <a:avLst/>
            <a:gdLst/>
            <a:ahLst/>
            <a:cxnLst/>
            <a:rect l="l" t="t" r="r" b="b"/>
            <a:pathLst>
              <a:path w="506" h="399" extrusionOk="0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6" name="Google Shape;3936;p40"/>
          <p:cNvSpPr/>
          <p:nvPr/>
        </p:nvSpPr>
        <p:spPr>
          <a:xfrm>
            <a:off x="8400913" y="5303404"/>
            <a:ext cx="443356" cy="457429"/>
          </a:xfrm>
          <a:custGeom>
            <a:avLst/>
            <a:gdLst/>
            <a:ahLst/>
            <a:cxnLst/>
            <a:rect l="l" t="t" r="r" b="b"/>
            <a:pathLst>
              <a:path w="444" h="462" extrusionOk="0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7" name="Google Shape;3937;p40"/>
          <p:cNvSpPr/>
          <p:nvPr/>
        </p:nvSpPr>
        <p:spPr>
          <a:xfrm>
            <a:off x="8413229" y="3341491"/>
            <a:ext cx="418724" cy="415204"/>
          </a:xfrm>
          <a:custGeom>
            <a:avLst/>
            <a:gdLst/>
            <a:ahLst/>
            <a:cxnLst/>
            <a:rect l="l" t="t" r="r" b="b"/>
            <a:pathLst>
              <a:path w="417" h="417" extrusionOk="0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8" name="Google Shape;3938;p40"/>
          <p:cNvSpPr/>
          <p:nvPr/>
        </p:nvSpPr>
        <p:spPr>
          <a:xfrm>
            <a:off x="8400913" y="4311892"/>
            <a:ext cx="443356" cy="457429"/>
          </a:xfrm>
          <a:custGeom>
            <a:avLst/>
            <a:gdLst/>
            <a:ahLst/>
            <a:cxnLst/>
            <a:rect l="l" t="t" r="r" b="b"/>
            <a:pathLst>
              <a:path w="445" h="462" extrusionOk="0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9" name="Google Shape;3939;p40"/>
          <p:cNvSpPr txBox="1"/>
          <p:nvPr/>
        </p:nvSpPr>
        <p:spPr>
          <a:xfrm>
            <a:off x="8985700" y="3192644"/>
            <a:ext cx="21832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Coding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0" name="Google Shape;3940;p40"/>
          <p:cNvSpPr txBox="1"/>
          <p:nvPr/>
        </p:nvSpPr>
        <p:spPr>
          <a:xfrm>
            <a:off x="8985700" y="3469641"/>
            <a:ext cx="21832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1" name="Google Shape;3941;p40"/>
          <p:cNvCxnSpPr>
            <a:stCxn id="3942" idx="6"/>
          </p:cNvCxnSpPr>
          <p:nvPr/>
        </p:nvCxnSpPr>
        <p:spPr>
          <a:xfrm rot="10800000" flipH="1">
            <a:off x="7574056" y="3560942"/>
            <a:ext cx="563400" cy="900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943" name="Google Shape;3943;p40"/>
          <p:cNvSpPr txBox="1"/>
          <p:nvPr/>
        </p:nvSpPr>
        <p:spPr>
          <a:xfrm>
            <a:off x="8985700" y="4184157"/>
            <a:ext cx="21832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4" name="Google Shape;3944;p40"/>
          <p:cNvSpPr txBox="1"/>
          <p:nvPr/>
        </p:nvSpPr>
        <p:spPr>
          <a:xfrm>
            <a:off x="8985700" y="4461154"/>
            <a:ext cx="21832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5" name="Google Shape;3945;p40"/>
          <p:cNvCxnSpPr>
            <a:stCxn id="3946" idx="6"/>
          </p:cNvCxnSpPr>
          <p:nvPr/>
        </p:nvCxnSpPr>
        <p:spPr>
          <a:xfrm rot="10800000" flipH="1">
            <a:off x="7574056" y="4552455"/>
            <a:ext cx="563400" cy="900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947" name="Google Shape;3947;p40"/>
          <p:cNvSpPr txBox="1"/>
          <p:nvPr/>
        </p:nvSpPr>
        <p:spPr>
          <a:xfrm>
            <a:off x="8985700" y="5175669"/>
            <a:ext cx="21832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Successful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8" name="Google Shape;3948;p40"/>
          <p:cNvSpPr txBox="1"/>
          <p:nvPr/>
        </p:nvSpPr>
        <p:spPr>
          <a:xfrm>
            <a:off x="8985700" y="5452666"/>
            <a:ext cx="21832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9" name="Google Shape;3949;p40"/>
          <p:cNvCxnSpPr>
            <a:stCxn id="3950" idx="6"/>
          </p:cNvCxnSpPr>
          <p:nvPr/>
        </p:nvCxnSpPr>
        <p:spPr>
          <a:xfrm rot="10800000" flipH="1">
            <a:off x="7574056" y="5543967"/>
            <a:ext cx="563400" cy="900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951" name="Google Shape;3951;p40"/>
          <p:cNvCxnSpPr/>
          <p:nvPr/>
        </p:nvCxnSpPr>
        <p:spPr>
          <a:xfrm>
            <a:off x="7398593" y="2878478"/>
            <a:ext cx="0" cy="397038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3952" name="Google Shape;3952;p40"/>
          <p:cNvCxnSpPr/>
          <p:nvPr/>
        </p:nvCxnSpPr>
        <p:spPr>
          <a:xfrm>
            <a:off x="7398593" y="3869991"/>
            <a:ext cx="0" cy="397038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3953" name="Google Shape;3953;p40"/>
          <p:cNvCxnSpPr/>
          <p:nvPr/>
        </p:nvCxnSpPr>
        <p:spPr>
          <a:xfrm>
            <a:off x="7398593" y="4861503"/>
            <a:ext cx="0" cy="397038"/>
          </a:xfrm>
          <a:prstGeom prst="straightConnector1">
            <a:avLst/>
          </a:prstGeom>
          <a:noFill/>
          <a:ln w="9525" cap="flat" cmpd="sng">
            <a:solidFill>
              <a:srgbClr val="E1DFDF"/>
            </a:solidFill>
            <a:prstDash val="dash"/>
            <a:miter lim="800000"/>
            <a:headEnd type="none" w="sm" len="sm"/>
            <a:tailEnd type="triangle" w="med" len="med"/>
          </a:ln>
        </p:spPr>
      </p:cxnSp>
      <p:grpSp>
        <p:nvGrpSpPr>
          <p:cNvPr id="3954" name="Google Shape;3954;p40"/>
          <p:cNvGrpSpPr/>
          <p:nvPr/>
        </p:nvGrpSpPr>
        <p:grpSpPr>
          <a:xfrm>
            <a:off x="7175009" y="2394866"/>
            <a:ext cx="447168" cy="350926"/>
            <a:chOff x="7175009" y="2287137"/>
            <a:chExt cx="447168" cy="350926"/>
          </a:xfrm>
        </p:grpSpPr>
        <p:sp>
          <p:nvSpPr>
            <p:cNvPr id="3934" name="Google Shape;3934;p40"/>
            <p:cNvSpPr/>
            <p:nvPr/>
          </p:nvSpPr>
          <p:spPr>
            <a:xfrm>
              <a:off x="7223130" y="2287137"/>
              <a:ext cx="350926" cy="350926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E1DFD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0"/>
            <p:cNvSpPr txBox="1"/>
            <p:nvPr/>
          </p:nvSpPr>
          <p:spPr>
            <a:xfrm>
              <a:off x="7175009" y="2324101"/>
              <a:ext cx="4471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</p:grpSp>
      <p:grpSp>
        <p:nvGrpSpPr>
          <p:cNvPr id="3956" name="Google Shape;3956;p40"/>
          <p:cNvGrpSpPr/>
          <p:nvPr/>
        </p:nvGrpSpPr>
        <p:grpSpPr>
          <a:xfrm>
            <a:off x="7175009" y="3386379"/>
            <a:ext cx="447168" cy="350926"/>
            <a:chOff x="7175009" y="3278650"/>
            <a:chExt cx="447168" cy="350926"/>
          </a:xfrm>
        </p:grpSpPr>
        <p:sp>
          <p:nvSpPr>
            <p:cNvPr id="3942" name="Google Shape;3942;p40"/>
            <p:cNvSpPr/>
            <p:nvPr/>
          </p:nvSpPr>
          <p:spPr>
            <a:xfrm>
              <a:off x="7223130" y="3278650"/>
              <a:ext cx="350926" cy="350926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E1DFD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0"/>
            <p:cNvSpPr txBox="1"/>
            <p:nvPr/>
          </p:nvSpPr>
          <p:spPr>
            <a:xfrm>
              <a:off x="7175009" y="3315614"/>
              <a:ext cx="4471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</p:grpSp>
      <p:grpSp>
        <p:nvGrpSpPr>
          <p:cNvPr id="3958" name="Google Shape;3958;p40"/>
          <p:cNvGrpSpPr/>
          <p:nvPr/>
        </p:nvGrpSpPr>
        <p:grpSpPr>
          <a:xfrm>
            <a:off x="7175009" y="4377892"/>
            <a:ext cx="447168" cy="350926"/>
            <a:chOff x="7175009" y="4270163"/>
            <a:chExt cx="447168" cy="350926"/>
          </a:xfrm>
        </p:grpSpPr>
        <p:sp>
          <p:nvSpPr>
            <p:cNvPr id="3946" name="Google Shape;3946;p40"/>
            <p:cNvSpPr/>
            <p:nvPr/>
          </p:nvSpPr>
          <p:spPr>
            <a:xfrm>
              <a:off x="7223130" y="4270163"/>
              <a:ext cx="350926" cy="350926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E1DFD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0"/>
            <p:cNvSpPr txBox="1"/>
            <p:nvPr/>
          </p:nvSpPr>
          <p:spPr>
            <a:xfrm>
              <a:off x="7175009" y="4307127"/>
              <a:ext cx="4471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</p:grpSp>
      <p:grpSp>
        <p:nvGrpSpPr>
          <p:cNvPr id="3960" name="Google Shape;3960;p40"/>
          <p:cNvGrpSpPr/>
          <p:nvPr/>
        </p:nvGrpSpPr>
        <p:grpSpPr>
          <a:xfrm>
            <a:off x="7175009" y="5369404"/>
            <a:ext cx="447168" cy="350926"/>
            <a:chOff x="7175009" y="5261675"/>
            <a:chExt cx="447168" cy="350926"/>
          </a:xfrm>
        </p:grpSpPr>
        <p:sp>
          <p:nvSpPr>
            <p:cNvPr id="3950" name="Google Shape;3950;p40"/>
            <p:cNvSpPr/>
            <p:nvPr/>
          </p:nvSpPr>
          <p:spPr>
            <a:xfrm>
              <a:off x="7223130" y="5261675"/>
              <a:ext cx="350926" cy="350926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E1DFD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0"/>
            <p:cNvSpPr txBox="1"/>
            <p:nvPr/>
          </p:nvSpPr>
          <p:spPr>
            <a:xfrm>
              <a:off x="7175009" y="5298639"/>
              <a:ext cx="4471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623" name="Google Shape;623;p5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624" name="Google Shape;624;p5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5" name="Google Shape;625;p5"/>
          <p:cNvSpPr/>
          <p:nvPr/>
        </p:nvSpPr>
        <p:spPr>
          <a:xfrm>
            <a:off x="6268063" y="3683081"/>
            <a:ext cx="540948" cy="540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"/>
          <p:cNvSpPr txBox="1"/>
          <p:nvPr/>
        </p:nvSpPr>
        <p:spPr>
          <a:xfrm flipH="1">
            <a:off x="6890685" y="3586054"/>
            <a:ext cx="17634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Option 02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"/>
          <p:cNvSpPr txBox="1"/>
          <p:nvPr/>
        </p:nvSpPr>
        <p:spPr>
          <a:xfrm flipH="1">
            <a:off x="6890685" y="3853708"/>
            <a:ext cx="17634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628" name="Google Shape;628;p5"/>
          <p:cNvSpPr/>
          <p:nvPr/>
        </p:nvSpPr>
        <p:spPr>
          <a:xfrm>
            <a:off x="8940975" y="3683081"/>
            <a:ext cx="540948" cy="5409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5"/>
          <p:cNvSpPr txBox="1"/>
          <p:nvPr/>
        </p:nvSpPr>
        <p:spPr>
          <a:xfrm flipH="1">
            <a:off x="9563597" y="3586054"/>
            <a:ext cx="17634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Option 03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5"/>
          <p:cNvSpPr txBox="1"/>
          <p:nvPr/>
        </p:nvSpPr>
        <p:spPr>
          <a:xfrm flipH="1">
            <a:off x="9563597" y="3853708"/>
            <a:ext cx="17634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631" name="Google Shape;631;p5"/>
          <p:cNvSpPr/>
          <p:nvPr/>
        </p:nvSpPr>
        <p:spPr>
          <a:xfrm>
            <a:off x="6268063" y="5116916"/>
            <a:ext cx="540948" cy="5409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5"/>
          <p:cNvSpPr txBox="1"/>
          <p:nvPr/>
        </p:nvSpPr>
        <p:spPr>
          <a:xfrm flipH="1">
            <a:off x="6890685" y="5019889"/>
            <a:ext cx="17634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Option 04</a:t>
            </a:r>
            <a:endParaRPr sz="16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5"/>
          <p:cNvSpPr txBox="1"/>
          <p:nvPr/>
        </p:nvSpPr>
        <p:spPr>
          <a:xfrm flipH="1">
            <a:off x="6890685" y="5287543"/>
            <a:ext cx="17634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634" name="Google Shape;634;p5"/>
          <p:cNvSpPr/>
          <p:nvPr/>
        </p:nvSpPr>
        <p:spPr>
          <a:xfrm>
            <a:off x="8940975" y="5116916"/>
            <a:ext cx="540948" cy="5409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5"/>
          <p:cNvSpPr txBox="1"/>
          <p:nvPr/>
        </p:nvSpPr>
        <p:spPr>
          <a:xfrm flipH="1">
            <a:off x="9563597" y="5019889"/>
            <a:ext cx="17634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Option 05</a:t>
            </a:r>
            <a:endParaRPr sz="16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5"/>
          <p:cNvSpPr txBox="1"/>
          <p:nvPr/>
        </p:nvSpPr>
        <p:spPr>
          <a:xfrm flipH="1">
            <a:off x="9563597" y="5287543"/>
            <a:ext cx="17634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637" name="Google Shape;637;p5"/>
          <p:cNvSpPr txBox="1"/>
          <p:nvPr/>
        </p:nvSpPr>
        <p:spPr>
          <a:xfrm flipH="1">
            <a:off x="6890685" y="2152220"/>
            <a:ext cx="17634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YOUR IDEAS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5"/>
          <p:cNvSpPr txBox="1"/>
          <p:nvPr/>
        </p:nvSpPr>
        <p:spPr>
          <a:xfrm flipH="1">
            <a:off x="6890685" y="2419873"/>
            <a:ext cx="17634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639" name="Google Shape;639;p5"/>
          <p:cNvSpPr/>
          <p:nvPr/>
        </p:nvSpPr>
        <p:spPr>
          <a:xfrm>
            <a:off x="8940975" y="2249245"/>
            <a:ext cx="540948" cy="5409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5"/>
          <p:cNvSpPr txBox="1"/>
          <p:nvPr/>
        </p:nvSpPr>
        <p:spPr>
          <a:xfrm flipH="1">
            <a:off x="9563597" y="2152220"/>
            <a:ext cx="17634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Option 01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5"/>
          <p:cNvSpPr txBox="1"/>
          <p:nvPr/>
        </p:nvSpPr>
        <p:spPr>
          <a:xfrm flipH="1">
            <a:off x="9563597" y="2419873"/>
            <a:ext cx="17634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642" name="Google Shape;642;p5"/>
          <p:cNvSpPr/>
          <p:nvPr/>
        </p:nvSpPr>
        <p:spPr>
          <a:xfrm>
            <a:off x="6294339" y="2200445"/>
            <a:ext cx="488395" cy="657543"/>
          </a:xfrm>
          <a:custGeom>
            <a:avLst/>
            <a:gdLst/>
            <a:ahLst/>
            <a:cxnLst/>
            <a:rect l="l" t="t" r="r" b="b"/>
            <a:pathLst>
              <a:path w="1046" h="1405" extrusionOk="0">
                <a:moveTo>
                  <a:pt x="870" y="526"/>
                </a:moveTo>
                <a:cubicBezTo>
                  <a:pt x="870" y="702"/>
                  <a:pt x="694" y="877"/>
                  <a:pt x="694" y="1053"/>
                </a:cubicBezTo>
                <a:cubicBezTo>
                  <a:pt x="343" y="1053"/>
                  <a:pt x="343" y="1053"/>
                  <a:pt x="343" y="1053"/>
                </a:cubicBezTo>
                <a:cubicBezTo>
                  <a:pt x="343" y="877"/>
                  <a:pt x="176" y="702"/>
                  <a:pt x="176" y="526"/>
                </a:cubicBezTo>
                <a:cubicBezTo>
                  <a:pt x="176" y="334"/>
                  <a:pt x="326" y="175"/>
                  <a:pt x="519" y="175"/>
                </a:cubicBezTo>
                <a:cubicBezTo>
                  <a:pt x="719" y="175"/>
                  <a:pt x="870" y="334"/>
                  <a:pt x="870" y="526"/>
                </a:cubicBezTo>
                <a:close/>
                <a:moveTo>
                  <a:pt x="652" y="1229"/>
                </a:moveTo>
                <a:cubicBezTo>
                  <a:pt x="393" y="1229"/>
                  <a:pt x="393" y="1229"/>
                  <a:pt x="393" y="1229"/>
                </a:cubicBezTo>
                <a:cubicBezTo>
                  <a:pt x="368" y="1229"/>
                  <a:pt x="343" y="1245"/>
                  <a:pt x="343" y="1270"/>
                </a:cubicBezTo>
                <a:cubicBezTo>
                  <a:pt x="343" y="1296"/>
                  <a:pt x="368" y="1321"/>
                  <a:pt x="393" y="1321"/>
                </a:cubicBezTo>
                <a:cubicBezTo>
                  <a:pt x="402" y="1321"/>
                  <a:pt x="402" y="1321"/>
                  <a:pt x="402" y="1321"/>
                </a:cubicBezTo>
                <a:cubicBezTo>
                  <a:pt x="418" y="1371"/>
                  <a:pt x="469" y="1404"/>
                  <a:pt x="519" y="1404"/>
                </a:cubicBezTo>
                <a:cubicBezTo>
                  <a:pt x="577" y="1404"/>
                  <a:pt x="627" y="1371"/>
                  <a:pt x="644" y="1321"/>
                </a:cubicBezTo>
                <a:cubicBezTo>
                  <a:pt x="652" y="1321"/>
                  <a:pt x="652" y="1321"/>
                  <a:pt x="652" y="1321"/>
                </a:cubicBezTo>
                <a:cubicBezTo>
                  <a:pt x="677" y="1321"/>
                  <a:pt x="694" y="1296"/>
                  <a:pt x="694" y="1270"/>
                </a:cubicBezTo>
                <a:cubicBezTo>
                  <a:pt x="694" y="1245"/>
                  <a:pt x="677" y="1229"/>
                  <a:pt x="652" y="1229"/>
                </a:cubicBezTo>
                <a:close/>
                <a:moveTo>
                  <a:pt x="652" y="1095"/>
                </a:moveTo>
                <a:cubicBezTo>
                  <a:pt x="393" y="1095"/>
                  <a:pt x="393" y="1095"/>
                  <a:pt x="393" y="1095"/>
                </a:cubicBezTo>
                <a:cubicBezTo>
                  <a:pt x="368" y="1095"/>
                  <a:pt x="343" y="1120"/>
                  <a:pt x="343" y="1145"/>
                </a:cubicBezTo>
                <a:cubicBezTo>
                  <a:pt x="343" y="1162"/>
                  <a:pt x="368" y="1187"/>
                  <a:pt x="393" y="1187"/>
                </a:cubicBezTo>
                <a:cubicBezTo>
                  <a:pt x="652" y="1187"/>
                  <a:pt x="652" y="1187"/>
                  <a:pt x="652" y="1187"/>
                </a:cubicBezTo>
                <a:cubicBezTo>
                  <a:pt x="677" y="1187"/>
                  <a:pt x="694" y="1162"/>
                  <a:pt x="694" y="1145"/>
                </a:cubicBezTo>
                <a:cubicBezTo>
                  <a:pt x="694" y="1120"/>
                  <a:pt x="677" y="1095"/>
                  <a:pt x="652" y="1095"/>
                </a:cubicBezTo>
                <a:close/>
                <a:moveTo>
                  <a:pt x="42" y="301"/>
                </a:moveTo>
                <a:cubicBezTo>
                  <a:pt x="126" y="351"/>
                  <a:pt x="126" y="351"/>
                  <a:pt x="126" y="351"/>
                </a:cubicBezTo>
                <a:cubicBezTo>
                  <a:pt x="134" y="326"/>
                  <a:pt x="151" y="301"/>
                  <a:pt x="168" y="275"/>
                </a:cubicBezTo>
                <a:cubicBezTo>
                  <a:pt x="92" y="225"/>
                  <a:pt x="92" y="225"/>
                  <a:pt x="92" y="225"/>
                </a:cubicBezTo>
                <a:lnTo>
                  <a:pt x="42" y="301"/>
                </a:lnTo>
                <a:close/>
                <a:moveTo>
                  <a:pt x="569" y="92"/>
                </a:moveTo>
                <a:cubicBezTo>
                  <a:pt x="569" y="0"/>
                  <a:pt x="569" y="0"/>
                  <a:pt x="569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77" y="92"/>
                  <a:pt x="477" y="92"/>
                  <a:pt x="477" y="92"/>
                </a:cubicBezTo>
                <a:cubicBezTo>
                  <a:pt x="493" y="92"/>
                  <a:pt x="510" y="92"/>
                  <a:pt x="519" y="92"/>
                </a:cubicBezTo>
                <a:cubicBezTo>
                  <a:pt x="535" y="92"/>
                  <a:pt x="552" y="92"/>
                  <a:pt x="569" y="92"/>
                </a:cubicBezTo>
                <a:close/>
                <a:moveTo>
                  <a:pt x="343" y="133"/>
                </a:moveTo>
                <a:cubicBezTo>
                  <a:pt x="301" y="50"/>
                  <a:pt x="301" y="50"/>
                  <a:pt x="301" y="50"/>
                </a:cubicBezTo>
                <a:cubicBezTo>
                  <a:pt x="218" y="92"/>
                  <a:pt x="218" y="92"/>
                  <a:pt x="218" y="92"/>
                </a:cubicBezTo>
                <a:cubicBezTo>
                  <a:pt x="268" y="175"/>
                  <a:pt x="268" y="175"/>
                  <a:pt x="268" y="175"/>
                </a:cubicBezTo>
                <a:cubicBezTo>
                  <a:pt x="293" y="159"/>
                  <a:pt x="318" y="142"/>
                  <a:pt x="343" y="133"/>
                </a:cubicBezTo>
                <a:close/>
                <a:moveTo>
                  <a:pt x="1004" y="301"/>
                </a:moveTo>
                <a:cubicBezTo>
                  <a:pt x="953" y="225"/>
                  <a:pt x="953" y="225"/>
                  <a:pt x="953" y="225"/>
                </a:cubicBezTo>
                <a:cubicBezTo>
                  <a:pt x="878" y="275"/>
                  <a:pt x="878" y="275"/>
                  <a:pt x="878" y="275"/>
                </a:cubicBezTo>
                <a:cubicBezTo>
                  <a:pt x="895" y="301"/>
                  <a:pt x="912" y="326"/>
                  <a:pt x="920" y="351"/>
                </a:cubicBezTo>
                <a:lnTo>
                  <a:pt x="1004" y="301"/>
                </a:lnTo>
                <a:close/>
                <a:moveTo>
                  <a:pt x="820" y="92"/>
                </a:moveTo>
                <a:cubicBezTo>
                  <a:pt x="744" y="50"/>
                  <a:pt x="744" y="50"/>
                  <a:pt x="744" y="50"/>
                </a:cubicBezTo>
                <a:cubicBezTo>
                  <a:pt x="702" y="133"/>
                  <a:pt x="702" y="133"/>
                  <a:pt x="702" y="133"/>
                </a:cubicBezTo>
                <a:cubicBezTo>
                  <a:pt x="727" y="142"/>
                  <a:pt x="753" y="159"/>
                  <a:pt x="778" y="175"/>
                </a:cubicBezTo>
                <a:lnTo>
                  <a:pt x="820" y="92"/>
                </a:lnTo>
                <a:close/>
                <a:moveTo>
                  <a:pt x="84" y="526"/>
                </a:moveTo>
                <a:cubicBezTo>
                  <a:pt x="84" y="510"/>
                  <a:pt x="84" y="501"/>
                  <a:pt x="92" y="485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568"/>
                  <a:pt x="0" y="568"/>
                  <a:pt x="0" y="568"/>
                </a:cubicBezTo>
                <a:cubicBezTo>
                  <a:pt x="92" y="568"/>
                  <a:pt x="92" y="568"/>
                  <a:pt x="92" y="568"/>
                </a:cubicBezTo>
                <a:cubicBezTo>
                  <a:pt x="84" y="560"/>
                  <a:pt x="84" y="543"/>
                  <a:pt x="84" y="526"/>
                </a:cubicBezTo>
                <a:close/>
                <a:moveTo>
                  <a:pt x="953" y="485"/>
                </a:moveTo>
                <a:cubicBezTo>
                  <a:pt x="953" y="501"/>
                  <a:pt x="962" y="510"/>
                  <a:pt x="962" y="526"/>
                </a:cubicBezTo>
                <a:cubicBezTo>
                  <a:pt x="962" y="543"/>
                  <a:pt x="953" y="560"/>
                  <a:pt x="953" y="568"/>
                </a:cubicBezTo>
                <a:cubicBezTo>
                  <a:pt x="1045" y="568"/>
                  <a:pt x="1045" y="568"/>
                  <a:pt x="1045" y="568"/>
                </a:cubicBezTo>
                <a:cubicBezTo>
                  <a:pt x="1045" y="485"/>
                  <a:pt x="1045" y="485"/>
                  <a:pt x="1045" y="485"/>
                </a:cubicBezTo>
                <a:lnTo>
                  <a:pt x="953" y="485"/>
                </a:lnTo>
                <a:close/>
                <a:moveTo>
                  <a:pt x="886" y="786"/>
                </a:moveTo>
                <a:cubicBezTo>
                  <a:pt x="953" y="827"/>
                  <a:pt x="953" y="827"/>
                  <a:pt x="953" y="827"/>
                </a:cubicBezTo>
                <a:cubicBezTo>
                  <a:pt x="1004" y="752"/>
                  <a:pt x="1004" y="752"/>
                  <a:pt x="1004" y="752"/>
                </a:cubicBezTo>
                <a:cubicBezTo>
                  <a:pt x="920" y="710"/>
                  <a:pt x="920" y="710"/>
                  <a:pt x="920" y="710"/>
                </a:cubicBezTo>
                <a:cubicBezTo>
                  <a:pt x="912" y="735"/>
                  <a:pt x="895" y="761"/>
                  <a:pt x="886" y="786"/>
                </a:cubicBezTo>
                <a:close/>
                <a:moveTo>
                  <a:pt x="42" y="752"/>
                </a:moveTo>
                <a:cubicBezTo>
                  <a:pt x="92" y="827"/>
                  <a:pt x="92" y="827"/>
                  <a:pt x="92" y="827"/>
                </a:cubicBezTo>
                <a:cubicBezTo>
                  <a:pt x="159" y="786"/>
                  <a:pt x="159" y="786"/>
                  <a:pt x="159" y="786"/>
                </a:cubicBezTo>
                <a:cubicBezTo>
                  <a:pt x="151" y="761"/>
                  <a:pt x="134" y="735"/>
                  <a:pt x="126" y="710"/>
                </a:cubicBezTo>
                <a:lnTo>
                  <a:pt x="42" y="752"/>
                </a:lnTo>
                <a:close/>
                <a:moveTo>
                  <a:pt x="42" y="752"/>
                </a:moveTo>
                <a:lnTo>
                  <a:pt x="42" y="7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5"/>
          <p:cNvSpPr/>
          <p:nvPr/>
        </p:nvSpPr>
        <p:spPr>
          <a:xfrm>
            <a:off x="9042451" y="2359355"/>
            <a:ext cx="337997" cy="320728"/>
          </a:xfrm>
          <a:custGeom>
            <a:avLst/>
            <a:gdLst/>
            <a:ahLst/>
            <a:cxnLst/>
            <a:rect l="l" t="t" r="r" b="b"/>
            <a:pathLst>
              <a:path w="602" h="573" extrusionOk="0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cubicBezTo>
                  <a:pt x="304" y="71"/>
                  <a:pt x="304" y="71"/>
                  <a:pt x="304" y="71"/>
                </a:cubicBezTo>
                <a:cubicBezTo>
                  <a:pt x="50" y="325"/>
                  <a:pt x="50" y="325"/>
                  <a:pt x="50" y="325"/>
                </a:cubicBez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7"/>
                  <a:pt x="325" y="7"/>
                </a:cubicBez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5"/>
          <p:cNvSpPr/>
          <p:nvPr/>
        </p:nvSpPr>
        <p:spPr>
          <a:xfrm>
            <a:off x="9080691" y="3810461"/>
            <a:ext cx="261516" cy="286188"/>
          </a:xfrm>
          <a:custGeom>
            <a:avLst/>
            <a:gdLst/>
            <a:ahLst/>
            <a:cxnLst/>
            <a:rect l="l" t="t" r="r" b="b"/>
            <a:pathLst>
              <a:path w="467" h="510" extrusionOk="0">
                <a:moveTo>
                  <a:pt x="459" y="247"/>
                </a:move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cubicBezTo>
                  <a:pt x="452" y="290"/>
                  <a:pt x="452" y="290"/>
                  <a:pt x="452" y="297"/>
                </a:cubicBezTo>
                <a:cubicBezTo>
                  <a:pt x="452" y="304"/>
                  <a:pt x="445" y="311"/>
                  <a:pt x="445" y="311"/>
                </a:cubicBezTo>
                <a:cubicBezTo>
                  <a:pt x="283" y="502"/>
                  <a:pt x="283" y="502"/>
                  <a:pt x="283" y="502"/>
                </a:cubicBezTo>
                <a:cubicBezTo>
                  <a:pt x="275" y="509"/>
                  <a:pt x="268" y="509"/>
                  <a:pt x="261" y="509"/>
                </a:cubicBez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cubicBezTo>
                  <a:pt x="7" y="290"/>
                  <a:pt x="7" y="290"/>
                  <a:pt x="7" y="290"/>
                </a:cubicBezTo>
                <a:cubicBezTo>
                  <a:pt x="0" y="283"/>
                  <a:pt x="0" y="276"/>
                  <a:pt x="0" y="269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5"/>
          <p:cNvSpPr/>
          <p:nvPr/>
        </p:nvSpPr>
        <p:spPr>
          <a:xfrm>
            <a:off x="9041217" y="5244296"/>
            <a:ext cx="340465" cy="286188"/>
          </a:xfrm>
          <a:custGeom>
            <a:avLst/>
            <a:gdLst/>
            <a:ahLst/>
            <a:cxnLst/>
            <a:rect l="l" t="t" r="r" b="b"/>
            <a:pathLst>
              <a:path w="608" h="510" extrusionOk="0">
                <a:moveTo>
                  <a:pt x="607" y="212"/>
                </a:moveTo>
                <a:lnTo>
                  <a:pt x="607" y="212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cubicBezTo>
                  <a:pt x="487" y="502"/>
                  <a:pt x="480" y="509"/>
                  <a:pt x="466" y="509"/>
                </a:cubicBez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cubicBezTo>
                  <a:pt x="127" y="509"/>
                  <a:pt x="120" y="502"/>
                  <a:pt x="113" y="488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ubicBezTo>
                  <a:pt x="353" y="191"/>
                  <a:pt x="353" y="191"/>
                  <a:pt x="353" y="191"/>
                </a:cubicBezTo>
                <a:cubicBezTo>
                  <a:pt x="424" y="191"/>
                  <a:pt x="424" y="191"/>
                  <a:pt x="424" y="191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579" y="191"/>
                  <a:pt x="579" y="191"/>
                  <a:pt x="579" y="191"/>
                </a:cubicBez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"/>
          <p:cNvSpPr/>
          <p:nvPr/>
        </p:nvSpPr>
        <p:spPr>
          <a:xfrm>
            <a:off x="6401611" y="5217159"/>
            <a:ext cx="273852" cy="340465"/>
          </a:xfrm>
          <a:custGeom>
            <a:avLst/>
            <a:gdLst/>
            <a:ahLst/>
            <a:cxnLst/>
            <a:rect l="l" t="t" r="r" b="b"/>
            <a:pathLst>
              <a:path w="489" h="609" extrusionOk="0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"/>
          <p:cNvSpPr/>
          <p:nvPr/>
        </p:nvSpPr>
        <p:spPr>
          <a:xfrm>
            <a:off x="6370771" y="3799359"/>
            <a:ext cx="335531" cy="308393"/>
          </a:xfrm>
          <a:custGeom>
            <a:avLst/>
            <a:gdLst/>
            <a:ahLst/>
            <a:cxnLst/>
            <a:rect l="l" t="t" r="r" b="b"/>
            <a:pathLst>
              <a:path w="601" h="552" extrusionOk="0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8" name="Google Shape;648;p5"/>
          <p:cNvGrpSpPr/>
          <p:nvPr/>
        </p:nvGrpSpPr>
        <p:grpSpPr>
          <a:xfrm>
            <a:off x="462531" y="1305376"/>
            <a:ext cx="4972288" cy="6413282"/>
            <a:chOff x="462531" y="1305376"/>
            <a:chExt cx="4972288" cy="6413282"/>
          </a:xfrm>
        </p:grpSpPr>
        <p:grpSp>
          <p:nvGrpSpPr>
            <p:cNvPr id="649" name="Google Shape;649;p5"/>
            <p:cNvGrpSpPr/>
            <p:nvPr/>
          </p:nvGrpSpPr>
          <p:grpSpPr>
            <a:xfrm>
              <a:off x="462531" y="1305376"/>
              <a:ext cx="4972288" cy="6413282"/>
              <a:chOff x="457888" y="1285172"/>
              <a:chExt cx="4972288" cy="6413282"/>
            </a:xfrm>
          </p:grpSpPr>
          <p:grpSp>
            <p:nvGrpSpPr>
              <p:cNvPr id="650" name="Google Shape;650;p5"/>
              <p:cNvGrpSpPr/>
              <p:nvPr/>
            </p:nvGrpSpPr>
            <p:grpSpPr>
              <a:xfrm>
                <a:off x="457888" y="1285172"/>
                <a:ext cx="4972288" cy="6413282"/>
                <a:chOff x="3408" y="1597"/>
                <a:chExt cx="873" cy="1126"/>
              </a:xfrm>
            </p:grpSpPr>
            <p:sp>
              <p:nvSpPr>
                <p:cNvPr id="651" name="Google Shape;651;p5"/>
                <p:cNvSpPr/>
                <p:nvPr/>
              </p:nvSpPr>
              <p:spPr>
                <a:xfrm>
                  <a:off x="3547" y="2052"/>
                  <a:ext cx="286" cy="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62" extrusionOk="0">
                      <a:moveTo>
                        <a:pt x="92" y="0"/>
                      </a:move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26" y="102"/>
                        <a:pt x="85" y="152"/>
                        <a:pt x="159" y="162"/>
                      </a:cubicBezTo>
                      <a:cubicBezTo>
                        <a:pt x="174" y="64"/>
                        <a:pt x="174" y="64"/>
                        <a:pt x="174" y="64"/>
                      </a:cubicBezTo>
                      <a:cubicBezTo>
                        <a:pt x="136" y="59"/>
                        <a:pt x="106" y="33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5"/>
                <p:cNvSpPr/>
                <p:nvPr/>
              </p:nvSpPr>
              <p:spPr>
                <a:xfrm>
                  <a:off x="3498" y="1770"/>
                  <a:ext cx="225" cy="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13" extrusionOk="0">
                      <a:moveTo>
                        <a:pt x="116" y="118"/>
                      </a:moveTo>
                      <a:cubicBezTo>
                        <a:pt x="119" y="99"/>
                        <a:pt x="126" y="83"/>
                        <a:pt x="137" y="69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27" y="28"/>
                        <a:pt x="11" y="63"/>
                        <a:pt x="5" y="102"/>
                      </a:cubicBezTo>
                      <a:cubicBezTo>
                        <a:pt x="0" y="141"/>
                        <a:pt x="5" y="179"/>
                        <a:pt x="18" y="213"/>
                      </a:cubicBezTo>
                      <a:cubicBezTo>
                        <a:pt x="122" y="172"/>
                        <a:pt x="122" y="172"/>
                        <a:pt x="122" y="172"/>
                      </a:cubicBezTo>
                      <a:cubicBezTo>
                        <a:pt x="116" y="155"/>
                        <a:pt x="113" y="137"/>
                        <a:pt x="116" y="1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5"/>
                <p:cNvSpPr/>
                <p:nvPr/>
              </p:nvSpPr>
              <p:spPr>
                <a:xfrm>
                  <a:off x="3564" y="1597"/>
                  <a:ext cx="348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174" extrusionOk="0">
                      <a:moveTo>
                        <a:pt x="194" y="135"/>
                      </a:moveTo>
                      <a:cubicBezTo>
                        <a:pt x="212" y="12"/>
                        <a:pt x="212" y="12"/>
                        <a:pt x="212" y="12"/>
                      </a:cubicBezTo>
                      <a:cubicBezTo>
                        <a:pt x="128" y="0"/>
                        <a:pt x="49" y="35"/>
                        <a:pt x="0" y="97"/>
                      </a:cubicBezTo>
                      <a:cubicBezTo>
                        <a:pt x="97" y="174"/>
                        <a:pt x="97" y="174"/>
                        <a:pt x="97" y="174"/>
                      </a:cubicBezTo>
                      <a:cubicBezTo>
                        <a:pt x="120" y="146"/>
                        <a:pt x="156" y="130"/>
                        <a:pt x="194" y="13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5"/>
                <p:cNvSpPr/>
                <p:nvPr/>
              </p:nvSpPr>
              <p:spPr>
                <a:xfrm>
                  <a:off x="3883" y="1597"/>
                  <a:ext cx="342" cy="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200" extrusionOk="0">
                      <a:moveTo>
                        <a:pt x="81" y="200"/>
                      </a:moveTo>
                      <a:cubicBezTo>
                        <a:pt x="208" y="149"/>
                        <a:pt x="208" y="149"/>
                        <a:pt x="208" y="149"/>
                      </a:cubicBezTo>
                      <a:cubicBezTo>
                        <a:pt x="178" y="72"/>
                        <a:pt x="108" y="13"/>
                        <a:pt x="20" y="0"/>
                      </a:cubicBezTo>
                      <a:cubicBezTo>
                        <a:pt x="0" y="135"/>
                        <a:pt x="0" y="135"/>
                        <a:pt x="0" y="135"/>
                      </a:cubicBezTo>
                      <a:cubicBezTo>
                        <a:pt x="38" y="141"/>
                        <a:pt x="68" y="166"/>
                        <a:pt x="81" y="20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5"/>
                <p:cNvSpPr/>
                <p:nvPr/>
              </p:nvSpPr>
              <p:spPr>
                <a:xfrm>
                  <a:off x="3991" y="1835"/>
                  <a:ext cx="290" cy="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250" extrusionOk="0">
                      <a:moveTo>
                        <a:pt x="154" y="0"/>
                      </a:move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22" y="71"/>
                        <a:pt x="25" y="89"/>
                        <a:pt x="22" y="108"/>
                      </a:cubicBezTo>
                      <a:cubicBezTo>
                        <a:pt x="19" y="127"/>
                        <a:pt x="11" y="144"/>
                        <a:pt x="0" y="158"/>
                      </a:cubicBezTo>
                      <a:cubicBezTo>
                        <a:pt x="117" y="250"/>
                        <a:pt x="117" y="250"/>
                        <a:pt x="117" y="250"/>
                      </a:cubicBezTo>
                      <a:cubicBezTo>
                        <a:pt x="144" y="216"/>
                        <a:pt x="163" y="175"/>
                        <a:pt x="169" y="130"/>
                      </a:cubicBezTo>
                      <a:cubicBezTo>
                        <a:pt x="176" y="84"/>
                        <a:pt x="170" y="4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" name="Google Shape;656;p5"/>
                <p:cNvSpPr/>
                <p:nvPr/>
              </p:nvSpPr>
              <p:spPr>
                <a:xfrm>
                  <a:off x="3664" y="1806"/>
                  <a:ext cx="388" cy="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279" extrusionOk="0">
                      <a:moveTo>
                        <a:pt x="118" y="0"/>
                      </a:moveTo>
                      <a:cubicBezTo>
                        <a:pt x="58" y="0"/>
                        <a:pt x="9" y="44"/>
                        <a:pt x="2" y="103"/>
                      </a:cubicBezTo>
                      <a:cubicBezTo>
                        <a:pt x="2" y="103"/>
                        <a:pt x="2" y="103"/>
                        <a:pt x="2" y="103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0" y="134"/>
                        <a:pt x="7" y="161"/>
                        <a:pt x="23" y="184"/>
                      </a:cubicBezTo>
                      <a:cubicBezTo>
                        <a:pt x="24" y="185"/>
                        <a:pt x="24" y="185"/>
                        <a:pt x="24" y="185"/>
                      </a:cubicBezTo>
                      <a:cubicBezTo>
                        <a:pt x="25" y="186"/>
                        <a:pt x="31" y="193"/>
                        <a:pt x="34" y="196"/>
                      </a:cubicBezTo>
                      <a:cubicBezTo>
                        <a:pt x="46" y="212"/>
                        <a:pt x="67" y="241"/>
                        <a:pt x="76" y="272"/>
                      </a:cubicBezTo>
                      <a:cubicBezTo>
                        <a:pt x="77" y="276"/>
                        <a:pt x="82" y="279"/>
                        <a:pt x="86" y="279"/>
                      </a:cubicBezTo>
                      <a:cubicBezTo>
                        <a:pt x="150" y="279"/>
                        <a:pt x="150" y="279"/>
                        <a:pt x="150" y="279"/>
                      </a:cubicBezTo>
                      <a:cubicBezTo>
                        <a:pt x="155" y="279"/>
                        <a:pt x="159" y="276"/>
                        <a:pt x="160" y="272"/>
                      </a:cubicBezTo>
                      <a:cubicBezTo>
                        <a:pt x="169" y="241"/>
                        <a:pt x="190" y="212"/>
                        <a:pt x="202" y="196"/>
                      </a:cubicBezTo>
                      <a:cubicBezTo>
                        <a:pt x="206" y="193"/>
                        <a:pt x="211" y="186"/>
                        <a:pt x="212" y="185"/>
                      </a:cubicBezTo>
                      <a:cubicBezTo>
                        <a:pt x="213" y="184"/>
                        <a:pt x="213" y="184"/>
                        <a:pt x="213" y="184"/>
                      </a:cubicBezTo>
                      <a:cubicBezTo>
                        <a:pt x="229" y="161"/>
                        <a:pt x="236" y="134"/>
                        <a:pt x="234" y="106"/>
                      </a:cubicBezTo>
                      <a:cubicBezTo>
                        <a:pt x="234" y="103"/>
                        <a:pt x="234" y="103"/>
                        <a:pt x="234" y="103"/>
                      </a:cubicBezTo>
                      <a:cubicBezTo>
                        <a:pt x="234" y="103"/>
                        <a:pt x="234" y="103"/>
                        <a:pt x="234" y="103"/>
                      </a:cubicBezTo>
                      <a:cubicBezTo>
                        <a:pt x="227" y="44"/>
                        <a:pt x="178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EADED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5"/>
                <p:cNvSpPr/>
                <p:nvPr/>
              </p:nvSpPr>
              <p:spPr>
                <a:xfrm>
                  <a:off x="3669" y="1811"/>
                  <a:ext cx="380" cy="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73" extrusionOk="0">
                      <a:moveTo>
                        <a:pt x="2" y="103"/>
                      </a:moveTo>
                      <a:cubicBezTo>
                        <a:pt x="2" y="103"/>
                        <a:pt x="2" y="103"/>
                        <a:pt x="2" y="103"/>
                      </a:cubicBezTo>
                      <a:cubicBezTo>
                        <a:pt x="7" y="45"/>
                        <a:pt x="56" y="0"/>
                        <a:pt x="115" y="0"/>
                      </a:cubicBezTo>
                      <a:cubicBezTo>
                        <a:pt x="174" y="0"/>
                        <a:pt x="223" y="45"/>
                        <a:pt x="228" y="103"/>
                      </a:cubicBezTo>
                      <a:cubicBezTo>
                        <a:pt x="228" y="103"/>
                        <a:pt x="228" y="103"/>
                        <a:pt x="228" y="103"/>
                      </a:cubicBezTo>
                      <a:cubicBezTo>
                        <a:pt x="231" y="131"/>
                        <a:pt x="222" y="158"/>
                        <a:pt x="207" y="179"/>
                      </a:cubicBezTo>
                      <a:cubicBezTo>
                        <a:pt x="207" y="180"/>
                        <a:pt x="207" y="180"/>
                        <a:pt x="207" y="180"/>
                      </a:cubicBezTo>
                      <a:cubicBezTo>
                        <a:pt x="205" y="182"/>
                        <a:pt x="200" y="188"/>
                        <a:pt x="197" y="191"/>
                      </a:cubicBezTo>
                      <a:cubicBezTo>
                        <a:pt x="197" y="192"/>
                        <a:pt x="197" y="192"/>
                        <a:pt x="197" y="192"/>
                      </a:cubicBezTo>
                      <a:cubicBezTo>
                        <a:pt x="184" y="208"/>
                        <a:pt x="163" y="237"/>
                        <a:pt x="154" y="268"/>
                      </a:cubicBezTo>
                      <a:cubicBezTo>
                        <a:pt x="153" y="271"/>
                        <a:pt x="150" y="273"/>
                        <a:pt x="147" y="273"/>
                      </a:cubicBezTo>
                      <a:cubicBezTo>
                        <a:pt x="115" y="273"/>
                        <a:pt x="115" y="273"/>
                        <a:pt x="115" y="273"/>
                      </a:cubicBezTo>
                      <a:cubicBezTo>
                        <a:pt x="83" y="273"/>
                        <a:pt x="83" y="273"/>
                        <a:pt x="83" y="273"/>
                      </a:cubicBezTo>
                      <a:cubicBezTo>
                        <a:pt x="80" y="273"/>
                        <a:pt x="77" y="271"/>
                        <a:pt x="76" y="268"/>
                      </a:cubicBezTo>
                      <a:cubicBezTo>
                        <a:pt x="67" y="237"/>
                        <a:pt x="46" y="208"/>
                        <a:pt x="33" y="192"/>
                      </a:cubicBezTo>
                      <a:cubicBezTo>
                        <a:pt x="33" y="191"/>
                        <a:pt x="33" y="191"/>
                        <a:pt x="33" y="191"/>
                      </a:cubicBezTo>
                      <a:cubicBezTo>
                        <a:pt x="30" y="188"/>
                        <a:pt x="25" y="182"/>
                        <a:pt x="24" y="180"/>
                      </a:cubicBezTo>
                      <a:cubicBezTo>
                        <a:pt x="23" y="179"/>
                        <a:pt x="23" y="179"/>
                        <a:pt x="23" y="179"/>
                      </a:cubicBezTo>
                      <a:cubicBezTo>
                        <a:pt x="8" y="158"/>
                        <a:pt x="0" y="131"/>
                        <a:pt x="2" y="1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5"/>
                <p:cNvSpPr/>
                <p:nvPr/>
              </p:nvSpPr>
              <p:spPr>
                <a:xfrm>
                  <a:off x="3791" y="2263"/>
                  <a:ext cx="135" cy="22"/>
                </a:xfrm>
                <a:prstGeom prst="rect">
                  <a:avLst/>
                </a:prstGeom>
                <a:solidFill>
                  <a:srgbClr val="C3C0C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5"/>
                <p:cNvSpPr/>
                <p:nvPr/>
              </p:nvSpPr>
              <p:spPr>
                <a:xfrm>
                  <a:off x="3792" y="2285"/>
                  <a:ext cx="132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11" extrusionOk="0">
                      <a:moveTo>
                        <a:pt x="0" y="11"/>
                      </a:moveTo>
                      <a:cubicBezTo>
                        <a:pt x="1" y="9"/>
                        <a:pt x="2" y="7"/>
                        <a:pt x="2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1"/>
                        <a:pt x="79" y="3"/>
                        <a:pt x="79" y="5"/>
                      </a:cubicBezTo>
                      <a:cubicBezTo>
                        <a:pt x="79" y="7"/>
                        <a:pt x="79" y="9"/>
                        <a:pt x="80" y="11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E1DF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5"/>
                <p:cNvSpPr/>
                <p:nvPr/>
              </p:nvSpPr>
              <p:spPr>
                <a:xfrm>
                  <a:off x="3791" y="2303"/>
                  <a:ext cx="135" cy="19"/>
                </a:xfrm>
                <a:prstGeom prst="rect">
                  <a:avLst/>
                </a:prstGeom>
                <a:solidFill>
                  <a:srgbClr val="C3C0C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5"/>
                <p:cNvSpPr/>
                <p:nvPr/>
              </p:nvSpPr>
              <p:spPr>
                <a:xfrm>
                  <a:off x="3792" y="2322"/>
                  <a:ext cx="132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11" extrusionOk="0">
                      <a:moveTo>
                        <a:pt x="0" y="11"/>
                      </a:moveTo>
                      <a:cubicBezTo>
                        <a:pt x="1" y="10"/>
                        <a:pt x="2" y="8"/>
                        <a:pt x="2" y="6"/>
                      </a:cubicBezTo>
                      <a:cubicBezTo>
                        <a:pt x="2" y="4"/>
                        <a:pt x="1" y="2"/>
                        <a:pt x="0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2"/>
                        <a:pt x="79" y="4"/>
                        <a:pt x="79" y="6"/>
                      </a:cubicBezTo>
                      <a:cubicBezTo>
                        <a:pt x="79" y="8"/>
                        <a:pt x="79" y="10"/>
                        <a:pt x="80" y="11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E1DF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5"/>
                <p:cNvSpPr/>
                <p:nvPr/>
              </p:nvSpPr>
              <p:spPr>
                <a:xfrm>
                  <a:off x="3791" y="2359"/>
                  <a:ext cx="135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20" extrusionOk="0">
                      <a:moveTo>
                        <a:pt x="0" y="0"/>
                      </a:moveTo>
                      <a:cubicBezTo>
                        <a:pt x="8" y="6"/>
                        <a:pt x="25" y="2"/>
                        <a:pt x="41" y="2"/>
                      </a:cubicBezTo>
                      <a:cubicBezTo>
                        <a:pt x="57" y="2"/>
                        <a:pt x="75" y="6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69" y="12"/>
                        <a:pt x="61" y="17"/>
                        <a:pt x="55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1" y="17"/>
                        <a:pt x="13" y="1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1DF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5"/>
                <p:cNvSpPr/>
                <p:nvPr/>
              </p:nvSpPr>
              <p:spPr>
                <a:xfrm>
                  <a:off x="3791" y="2340"/>
                  <a:ext cx="135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7" extrusionOk="0">
                      <a:moveTo>
                        <a:pt x="82" y="0"/>
                      </a:move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1" y="14"/>
                        <a:pt x="63" y="17"/>
                        <a:pt x="41" y="17"/>
                      </a:cubicBezTo>
                      <a:cubicBezTo>
                        <a:pt x="19" y="17"/>
                        <a:pt x="1" y="14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C3C0C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5"/>
                <p:cNvSpPr/>
                <p:nvPr/>
              </p:nvSpPr>
              <p:spPr>
                <a:xfrm>
                  <a:off x="3786" y="2024"/>
                  <a:ext cx="144" cy="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44" extrusionOk="0">
                      <a:moveTo>
                        <a:pt x="1" y="3"/>
                      </a:moveTo>
                      <a:cubicBezTo>
                        <a:pt x="26" y="69"/>
                        <a:pt x="26" y="69"/>
                        <a:pt x="26" y="69"/>
                      </a:cubicBezTo>
                      <a:cubicBezTo>
                        <a:pt x="26" y="144"/>
                        <a:pt x="26" y="144"/>
                        <a:pt x="26" y="144"/>
                      </a:cubicBezTo>
                      <a:cubicBezTo>
                        <a:pt x="26" y="144"/>
                        <a:pt x="26" y="144"/>
                        <a:pt x="26" y="144"/>
                      </a:cubicBezTo>
                      <a:cubicBezTo>
                        <a:pt x="30" y="144"/>
                        <a:pt x="30" y="144"/>
                        <a:pt x="30" y="144"/>
                      </a:cubicBezTo>
                      <a:cubicBezTo>
                        <a:pt x="30" y="144"/>
                        <a:pt x="30" y="144"/>
                        <a:pt x="30" y="144"/>
                      </a:cubicBezTo>
                      <a:cubicBezTo>
                        <a:pt x="30" y="88"/>
                        <a:pt x="30" y="88"/>
                        <a:pt x="30" y="88"/>
                      </a:cubicBezTo>
                      <a:cubicBezTo>
                        <a:pt x="58" y="88"/>
                        <a:pt x="58" y="88"/>
                        <a:pt x="58" y="88"/>
                      </a:cubicBezTo>
                      <a:cubicBezTo>
                        <a:pt x="58" y="144"/>
                        <a:pt x="58" y="144"/>
                        <a:pt x="58" y="144"/>
                      </a:cubicBezTo>
                      <a:cubicBezTo>
                        <a:pt x="58" y="144"/>
                        <a:pt x="58" y="144"/>
                        <a:pt x="58" y="144"/>
                      </a:cubicBezTo>
                      <a:cubicBezTo>
                        <a:pt x="62" y="144"/>
                        <a:pt x="62" y="144"/>
                        <a:pt x="62" y="144"/>
                      </a:cubicBezTo>
                      <a:cubicBezTo>
                        <a:pt x="62" y="144"/>
                        <a:pt x="62" y="144"/>
                        <a:pt x="62" y="144"/>
                      </a:cubicBezTo>
                      <a:cubicBezTo>
                        <a:pt x="62" y="69"/>
                        <a:pt x="62" y="69"/>
                        <a:pt x="62" y="69"/>
                      </a:cubicBezTo>
                      <a:cubicBezTo>
                        <a:pt x="88" y="3"/>
                        <a:pt x="88" y="3"/>
                        <a:pt x="88" y="3"/>
                      </a:cubicBezTo>
                      <a:cubicBezTo>
                        <a:pt x="88" y="2"/>
                        <a:pt x="88" y="2"/>
                        <a:pt x="88" y="1"/>
                      </a:cubicBezTo>
                      <a:cubicBezTo>
                        <a:pt x="88" y="0"/>
                        <a:pt x="87" y="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83" y="4"/>
                        <a:pt x="83" y="4"/>
                        <a:pt x="83" y="4"/>
                      </a:cubicBezTo>
                      <a:cubicBezTo>
                        <a:pt x="59" y="68"/>
                        <a:pt x="59" y="68"/>
                        <a:pt x="59" y="68"/>
                      </a:cubicBezTo>
                      <a:cubicBezTo>
                        <a:pt x="59" y="68"/>
                        <a:pt x="59" y="68"/>
                        <a:pt x="59" y="68"/>
                      </a:cubicBezTo>
                      <a:cubicBezTo>
                        <a:pt x="58" y="68"/>
                        <a:pt x="58" y="68"/>
                        <a:pt x="58" y="68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49" y="84"/>
                        <a:pt x="49" y="84"/>
                        <a:pt x="49" y="84"/>
                      </a:cubicBezTo>
                      <a:cubicBezTo>
                        <a:pt x="49" y="41"/>
                        <a:pt x="49" y="41"/>
                        <a:pt x="49" y="41"/>
                      </a:cubicBezTo>
                      <a:cubicBezTo>
                        <a:pt x="55" y="41"/>
                        <a:pt x="55" y="41"/>
                        <a:pt x="55" y="41"/>
                      </a:cubicBezTo>
                      <a:cubicBezTo>
                        <a:pt x="56" y="41"/>
                        <a:pt x="57" y="39"/>
                        <a:pt x="57" y="38"/>
                      </a:cubicBezTo>
                      <a:cubicBezTo>
                        <a:pt x="57" y="37"/>
                        <a:pt x="56" y="36"/>
                        <a:pt x="55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2" y="36"/>
                        <a:pt x="31" y="37"/>
                        <a:pt x="31" y="38"/>
                      </a:cubicBezTo>
                      <a:cubicBezTo>
                        <a:pt x="31" y="39"/>
                        <a:pt x="32" y="41"/>
                        <a:pt x="33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0" y="84"/>
                        <a:pt x="30" y="84"/>
                        <a:pt x="30" y="84"/>
                      </a:cubicBezTo>
                      <a:cubicBezTo>
                        <a:pt x="30" y="68"/>
                        <a:pt x="30" y="68"/>
                        <a:pt x="30" y="68"/>
                      </a:cubicBezTo>
                      <a:cubicBezTo>
                        <a:pt x="30" y="68"/>
                        <a:pt x="30" y="68"/>
                        <a:pt x="30" y="68"/>
                      </a:cubicBezTo>
                      <a:cubicBezTo>
                        <a:pt x="30" y="68"/>
                        <a:pt x="30" y="68"/>
                        <a:pt x="30" y="68"/>
                      </a:cubicBezTo>
                      <a:cubicBezTo>
                        <a:pt x="30" y="68"/>
                        <a:pt x="30" y="68"/>
                        <a:pt x="30" y="68"/>
                      </a:cubicBezTo>
                      <a:cubicBezTo>
                        <a:pt x="30" y="68"/>
                        <a:pt x="30" y="68"/>
                        <a:pt x="30" y="68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2"/>
                        <a:pt x="0" y="2"/>
                        <a:pt x="1" y="3"/>
                      </a:cubicBezTo>
                      <a:close/>
                      <a:moveTo>
                        <a:pt x="41" y="41"/>
                      </a:moveTo>
                      <a:cubicBezTo>
                        <a:pt x="47" y="41"/>
                        <a:pt x="47" y="41"/>
                        <a:pt x="47" y="41"/>
                      </a:cubicBezTo>
                      <a:cubicBezTo>
                        <a:pt x="47" y="84"/>
                        <a:pt x="47" y="84"/>
                        <a:pt x="47" y="84"/>
                      </a:cubicBezTo>
                      <a:cubicBezTo>
                        <a:pt x="41" y="84"/>
                        <a:pt x="41" y="84"/>
                        <a:pt x="41" y="84"/>
                      </a:cubicBezTo>
                      <a:lnTo>
                        <a:pt x="41" y="4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5"/>
                <p:cNvSpPr/>
                <p:nvPr/>
              </p:nvSpPr>
              <p:spPr>
                <a:xfrm>
                  <a:off x="3546" y="2313"/>
                  <a:ext cx="601" cy="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63" extrusionOk="0">
                      <a:moveTo>
                        <a:pt x="354" y="27"/>
                      </a:moveTo>
                      <a:cubicBezTo>
                        <a:pt x="334" y="12"/>
                        <a:pt x="308" y="34"/>
                        <a:pt x="308" y="34"/>
                      </a:cubicBezTo>
                      <a:cubicBezTo>
                        <a:pt x="235" y="82"/>
                        <a:pt x="235" y="82"/>
                        <a:pt x="235" y="82"/>
                      </a:cubicBezTo>
                      <a:cubicBezTo>
                        <a:pt x="235" y="82"/>
                        <a:pt x="235" y="82"/>
                        <a:pt x="235" y="82"/>
                      </a:cubicBezTo>
                      <a:cubicBezTo>
                        <a:pt x="163" y="89"/>
                        <a:pt x="163" y="89"/>
                        <a:pt x="163" y="89"/>
                      </a:cubicBezTo>
                      <a:cubicBezTo>
                        <a:pt x="163" y="89"/>
                        <a:pt x="163" y="89"/>
                        <a:pt x="163" y="89"/>
                      </a:cubicBezTo>
                      <a:cubicBezTo>
                        <a:pt x="212" y="43"/>
                        <a:pt x="212" y="43"/>
                        <a:pt x="212" y="43"/>
                      </a:cubicBezTo>
                      <a:cubicBezTo>
                        <a:pt x="221" y="34"/>
                        <a:pt x="221" y="20"/>
                        <a:pt x="212" y="11"/>
                      </a:cubicBezTo>
                      <a:cubicBezTo>
                        <a:pt x="211" y="10"/>
                        <a:pt x="211" y="10"/>
                        <a:pt x="211" y="10"/>
                      </a:cubicBezTo>
                      <a:cubicBezTo>
                        <a:pt x="203" y="1"/>
                        <a:pt x="189" y="0"/>
                        <a:pt x="179" y="9"/>
                      </a:cubicBezTo>
                      <a:cubicBezTo>
                        <a:pt x="144" y="42"/>
                        <a:pt x="144" y="42"/>
                        <a:pt x="144" y="42"/>
                      </a:cubicBezTo>
                      <a:cubicBezTo>
                        <a:pt x="144" y="42"/>
                        <a:pt x="144" y="42"/>
                        <a:pt x="144" y="42"/>
                      </a:cubicBezTo>
                      <a:cubicBezTo>
                        <a:pt x="98" y="41"/>
                        <a:pt x="98" y="41"/>
                        <a:pt x="98" y="41"/>
                      </a:cubicBezTo>
                      <a:cubicBezTo>
                        <a:pt x="76" y="40"/>
                        <a:pt x="54" y="48"/>
                        <a:pt x="38" y="61"/>
                      </a:cubicBezTo>
                      <a:cubicBezTo>
                        <a:pt x="38" y="61"/>
                        <a:pt x="38" y="61"/>
                        <a:pt x="38" y="61"/>
                      </a:cubicBezTo>
                      <a:cubicBezTo>
                        <a:pt x="38" y="61"/>
                        <a:pt x="38" y="61"/>
                        <a:pt x="38" y="61"/>
                      </a:cubicBezTo>
                      <a:cubicBezTo>
                        <a:pt x="36" y="63"/>
                        <a:pt x="34" y="65"/>
                        <a:pt x="32" y="6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68" y="163"/>
                        <a:pt x="68" y="163"/>
                        <a:pt x="68" y="163"/>
                      </a:cubicBezTo>
                      <a:cubicBezTo>
                        <a:pt x="68" y="163"/>
                        <a:pt x="68" y="163"/>
                        <a:pt x="68" y="163"/>
                      </a:cubicBezTo>
                      <a:cubicBezTo>
                        <a:pt x="68" y="162"/>
                        <a:pt x="78" y="148"/>
                        <a:pt x="100" y="144"/>
                      </a:cubicBezTo>
                      <a:cubicBezTo>
                        <a:pt x="100" y="144"/>
                        <a:pt x="100" y="144"/>
                        <a:pt x="100" y="144"/>
                      </a:cubicBezTo>
                      <a:cubicBezTo>
                        <a:pt x="206" y="147"/>
                        <a:pt x="206" y="147"/>
                        <a:pt x="206" y="147"/>
                      </a:cubicBezTo>
                      <a:cubicBezTo>
                        <a:pt x="210" y="147"/>
                        <a:pt x="214" y="147"/>
                        <a:pt x="218" y="146"/>
                      </a:cubicBezTo>
                      <a:cubicBezTo>
                        <a:pt x="224" y="144"/>
                        <a:pt x="231" y="142"/>
                        <a:pt x="236" y="138"/>
                      </a:cubicBezTo>
                      <a:cubicBezTo>
                        <a:pt x="362" y="51"/>
                        <a:pt x="362" y="51"/>
                        <a:pt x="362" y="51"/>
                      </a:cubicBezTo>
                      <a:cubicBezTo>
                        <a:pt x="362" y="50"/>
                        <a:pt x="362" y="50"/>
                        <a:pt x="362" y="50"/>
                      </a:cubicBezTo>
                      <a:cubicBezTo>
                        <a:pt x="362" y="50"/>
                        <a:pt x="366" y="36"/>
                        <a:pt x="354" y="27"/>
                      </a:cubicBezTo>
                    </a:path>
                  </a:pathLst>
                </a:custGeom>
                <a:solidFill>
                  <a:srgbClr val="EEC7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5"/>
                <p:cNvSpPr/>
                <p:nvPr/>
              </p:nvSpPr>
              <p:spPr>
                <a:xfrm>
                  <a:off x="3843" y="2324"/>
                  <a:ext cx="55" cy="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4" extrusionOk="0">
                      <a:moveTo>
                        <a:pt x="16" y="33"/>
                      </a:move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8" y="33"/>
                        <a:pt x="27" y="25"/>
                        <a:pt x="27" y="25"/>
                      </a:cubicBezTo>
                      <a:cubicBezTo>
                        <a:pt x="32" y="20"/>
                        <a:pt x="33" y="13"/>
                        <a:pt x="30" y="7"/>
                      </a:cubicBezTo>
                      <a:cubicBezTo>
                        <a:pt x="25" y="1"/>
                        <a:pt x="15" y="0"/>
                        <a:pt x="9" y="5"/>
                      </a:cubicBezTo>
                      <a:cubicBezTo>
                        <a:pt x="9" y="5"/>
                        <a:pt x="1" y="14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5"/>
                <p:cNvSpPr/>
                <p:nvPr/>
              </p:nvSpPr>
              <p:spPr>
                <a:xfrm>
                  <a:off x="3554" y="2395"/>
                  <a:ext cx="587" cy="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113" extrusionOk="0">
                      <a:moveTo>
                        <a:pt x="333" y="14"/>
                      </a:moveTo>
                      <a:cubicBezTo>
                        <a:pt x="333" y="14"/>
                        <a:pt x="333" y="14"/>
                        <a:pt x="333" y="14"/>
                      </a:cubicBezTo>
                      <a:cubicBezTo>
                        <a:pt x="230" y="80"/>
                        <a:pt x="230" y="80"/>
                        <a:pt x="230" y="80"/>
                      </a:cubicBezTo>
                      <a:cubicBezTo>
                        <a:pt x="225" y="83"/>
                        <a:pt x="217" y="86"/>
                        <a:pt x="212" y="87"/>
                      </a:cubicBezTo>
                      <a:cubicBezTo>
                        <a:pt x="208" y="88"/>
                        <a:pt x="204" y="89"/>
                        <a:pt x="200" y="89"/>
                      </a:cubicBezTo>
                      <a:cubicBezTo>
                        <a:pt x="93" y="86"/>
                        <a:pt x="93" y="86"/>
                        <a:pt x="93" y="86"/>
                      </a:cubicBezTo>
                      <a:cubicBezTo>
                        <a:pt x="93" y="86"/>
                        <a:pt x="93" y="86"/>
                        <a:pt x="93" y="86"/>
                      </a:cubicBezTo>
                      <a:cubicBezTo>
                        <a:pt x="80" y="88"/>
                        <a:pt x="71" y="94"/>
                        <a:pt x="66" y="99"/>
                      </a:cubicBezTo>
                      <a:cubicBezTo>
                        <a:pt x="58" y="110"/>
                        <a:pt x="53" y="103"/>
                        <a:pt x="50" y="100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63" y="113"/>
                        <a:pt x="63" y="113"/>
                        <a:pt x="63" y="113"/>
                      </a:cubicBezTo>
                      <a:cubicBezTo>
                        <a:pt x="63" y="113"/>
                        <a:pt x="63" y="113"/>
                        <a:pt x="63" y="113"/>
                      </a:cubicBezTo>
                      <a:cubicBezTo>
                        <a:pt x="63" y="112"/>
                        <a:pt x="73" y="98"/>
                        <a:pt x="95" y="94"/>
                      </a:cubicBezTo>
                      <a:cubicBezTo>
                        <a:pt x="95" y="94"/>
                        <a:pt x="95" y="94"/>
                        <a:pt x="95" y="94"/>
                      </a:cubicBezTo>
                      <a:cubicBezTo>
                        <a:pt x="201" y="97"/>
                        <a:pt x="201" y="97"/>
                        <a:pt x="201" y="97"/>
                      </a:cubicBezTo>
                      <a:cubicBezTo>
                        <a:pt x="205" y="97"/>
                        <a:pt x="209" y="97"/>
                        <a:pt x="213" y="96"/>
                      </a:cubicBezTo>
                      <a:cubicBezTo>
                        <a:pt x="219" y="94"/>
                        <a:pt x="226" y="92"/>
                        <a:pt x="231" y="88"/>
                      </a:cubicBezTo>
                      <a:cubicBezTo>
                        <a:pt x="334" y="16"/>
                        <a:pt x="334" y="16"/>
                        <a:pt x="334" y="16"/>
                      </a:cubicBezTo>
                      <a:cubicBezTo>
                        <a:pt x="357" y="0"/>
                        <a:pt x="357" y="0"/>
                        <a:pt x="357" y="0"/>
                      </a:cubicBezTo>
                      <a:lnTo>
                        <a:pt x="333" y="14"/>
                      </a:lnTo>
                      <a:close/>
                    </a:path>
                  </a:pathLst>
                </a:custGeom>
                <a:solidFill>
                  <a:srgbClr val="E1B8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5"/>
                <p:cNvSpPr/>
                <p:nvPr/>
              </p:nvSpPr>
              <p:spPr>
                <a:xfrm>
                  <a:off x="3875" y="2388"/>
                  <a:ext cx="14" cy="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8" extrusionOk="0">
                      <a:moveTo>
                        <a:pt x="9" y="0"/>
                      </a:move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5" y="3"/>
                        <a:pt x="7" y="2"/>
                        <a:pt x="9" y="0"/>
                      </a:cubicBezTo>
                    </a:path>
                  </a:pathLst>
                </a:custGeom>
                <a:solidFill>
                  <a:srgbClr val="ECE8E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5"/>
                <p:cNvSpPr/>
                <p:nvPr/>
              </p:nvSpPr>
              <p:spPr>
                <a:xfrm>
                  <a:off x="3888" y="2365"/>
                  <a:ext cx="16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15" extrusionOk="0">
                      <a:moveTo>
                        <a:pt x="4" y="11"/>
                      </a:move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0" y="14"/>
                        <a:pt x="1" y="14"/>
                      </a:cubicBezTo>
                      <a:cubicBezTo>
                        <a:pt x="2" y="13"/>
                        <a:pt x="3" y="12"/>
                        <a:pt x="4" y="11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BEBBB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5"/>
                <p:cNvSpPr/>
                <p:nvPr/>
              </p:nvSpPr>
              <p:spPr>
                <a:xfrm>
                  <a:off x="3904" y="2345"/>
                  <a:ext cx="2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" extrusionOk="0">
                      <a:moveTo>
                        <a:pt x="0" y="0"/>
                      </a:moveTo>
                      <a:cubicBezTo>
                        <a:pt x="0" y="2"/>
                        <a:pt x="1" y="4"/>
                        <a:pt x="1" y="6"/>
                      </a:cubicBezTo>
                      <a:cubicBezTo>
                        <a:pt x="1" y="8"/>
                        <a:pt x="0" y="10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1" y="7"/>
                        <a:pt x="1" y="3"/>
                        <a:pt x="0" y="0"/>
                      </a:cubicBezTo>
                    </a:path>
                  </a:pathLst>
                </a:custGeom>
                <a:solidFill>
                  <a:srgbClr val="908D8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p5"/>
                <p:cNvSpPr/>
                <p:nvPr/>
              </p:nvSpPr>
              <p:spPr>
                <a:xfrm>
                  <a:off x="3807" y="2460"/>
                  <a:ext cx="3" cy="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" h="2" extrusionOk="0">
                      <a:moveTo>
                        <a:pt x="2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E7CE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5"/>
                <p:cNvSpPr/>
                <p:nvPr/>
              </p:nvSpPr>
              <p:spPr>
                <a:xfrm>
                  <a:off x="3903" y="2344"/>
                  <a:ext cx="1" cy="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1" y="3"/>
                        <a:pt x="1" y="4"/>
                      </a:cubicBezTo>
                      <a:cubicBezTo>
                        <a:pt x="1" y="3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EADC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5"/>
                <p:cNvSpPr/>
                <p:nvPr/>
              </p:nvSpPr>
              <p:spPr>
                <a:xfrm>
                  <a:off x="3893" y="2299"/>
                  <a:ext cx="174" cy="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81" extrusionOk="0">
                      <a:moveTo>
                        <a:pt x="94" y="20"/>
                      </a:move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19"/>
                        <a:pt x="95" y="19"/>
                        <a:pt x="95" y="19"/>
                      </a:cubicBezTo>
                      <a:cubicBezTo>
                        <a:pt x="95" y="19"/>
                        <a:pt x="95" y="19"/>
                        <a:pt x="95" y="19"/>
                      </a:cubicBezTo>
                      <a:cubicBezTo>
                        <a:pt x="96" y="18"/>
                        <a:pt x="96" y="18"/>
                        <a:pt x="96" y="18"/>
                      </a:cubicBezTo>
                      <a:cubicBezTo>
                        <a:pt x="96" y="18"/>
                        <a:pt x="96" y="18"/>
                        <a:pt x="96" y="18"/>
                      </a:cubicBezTo>
                      <a:cubicBezTo>
                        <a:pt x="97" y="17"/>
                        <a:pt x="98" y="17"/>
                        <a:pt x="99" y="16"/>
                      </a:cubicBezTo>
                      <a:cubicBezTo>
                        <a:pt x="99" y="16"/>
                        <a:pt x="99" y="16"/>
                        <a:pt x="99" y="16"/>
                      </a:cubicBezTo>
                      <a:cubicBezTo>
                        <a:pt x="101" y="14"/>
                        <a:pt x="103" y="13"/>
                        <a:pt x="106" y="11"/>
                      </a:cubicBezTo>
                      <a:cubicBezTo>
                        <a:pt x="84" y="0"/>
                        <a:pt x="63" y="24"/>
                        <a:pt x="63" y="24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26" y="75"/>
                        <a:pt x="26" y="75"/>
                        <a:pt x="26" y="75"/>
                      </a:cubicBezTo>
                      <a:lnTo>
                        <a:pt x="94" y="20"/>
                      </a:lnTo>
                      <a:close/>
                    </a:path>
                  </a:pathLst>
                </a:custGeom>
                <a:solidFill>
                  <a:srgbClr val="C69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5"/>
                <p:cNvSpPr/>
                <p:nvPr/>
              </p:nvSpPr>
              <p:spPr>
                <a:xfrm>
                  <a:off x="3815" y="2293"/>
                  <a:ext cx="328" cy="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00" extrusionOk="0">
                      <a:moveTo>
                        <a:pt x="0" y="100"/>
                      </a:moveTo>
                      <a:cubicBezTo>
                        <a:pt x="71" y="94"/>
                        <a:pt x="71" y="94"/>
                        <a:pt x="71" y="94"/>
                      </a:cubicBezTo>
                      <a:cubicBezTo>
                        <a:pt x="144" y="45"/>
                        <a:pt x="144" y="45"/>
                        <a:pt x="144" y="45"/>
                      </a:cubicBezTo>
                      <a:cubicBezTo>
                        <a:pt x="144" y="45"/>
                        <a:pt x="170" y="24"/>
                        <a:pt x="191" y="39"/>
                      </a:cubicBezTo>
                      <a:cubicBezTo>
                        <a:pt x="191" y="39"/>
                        <a:pt x="191" y="39"/>
                        <a:pt x="192" y="40"/>
                      </a:cubicBezTo>
                      <a:cubicBezTo>
                        <a:pt x="196" y="36"/>
                        <a:pt x="196" y="36"/>
                        <a:pt x="196" y="36"/>
                      </a:cubicBezTo>
                      <a:cubicBezTo>
                        <a:pt x="196" y="36"/>
                        <a:pt x="199" y="21"/>
                        <a:pt x="186" y="13"/>
                      </a:cubicBezTo>
                      <a:cubicBezTo>
                        <a:pt x="164" y="0"/>
                        <a:pt x="141" y="24"/>
                        <a:pt x="141" y="24"/>
                      </a:cubicBezTo>
                      <a:cubicBezTo>
                        <a:pt x="73" y="80"/>
                        <a:pt x="73" y="80"/>
                        <a:pt x="73" y="80"/>
                      </a:cubicBezTo>
                      <a:cubicBezTo>
                        <a:pt x="9" y="93"/>
                        <a:pt x="9" y="93"/>
                        <a:pt x="9" y="93"/>
                      </a:cubicBez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C69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5"/>
                <p:cNvSpPr/>
                <p:nvPr/>
              </p:nvSpPr>
              <p:spPr>
                <a:xfrm>
                  <a:off x="4105" y="2340"/>
                  <a:ext cx="31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0" extrusionOk="0">
                      <a:moveTo>
                        <a:pt x="15" y="10"/>
                      </a:move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6"/>
                        <a:pt x="19" y="5"/>
                        <a:pt x="18" y="4"/>
                      </a:cubicBezTo>
                      <a:cubicBezTo>
                        <a:pt x="13" y="0"/>
                        <a:pt x="6" y="0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5" y="5"/>
                        <a:pt x="10" y="6"/>
                        <a:pt x="15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5"/>
                <p:cNvSpPr/>
                <p:nvPr/>
              </p:nvSpPr>
              <p:spPr>
                <a:xfrm>
                  <a:off x="3500" y="2464"/>
                  <a:ext cx="169" cy="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65" extrusionOk="0">
                      <a:moveTo>
                        <a:pt x="133" y="165"/>
                      </a:moveTo>
                      <a:lnTo>
                        <a:pt x="0" y="39"/>
                      </a:lnTo>
                      <a:lnTo>
                        <a:pt x="38" y="0"/>
                      </a:lnTo>
                      <a:lnTo>
                        <a:pt x="169" y="127"/>
                      </a:lnTo>
                      <a:lnTo>
                        <a:pt x="133" y="16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5"/>
                <p:cNvSpPr/>
                <p:nvPr/>
              </p:nvSpPr>
              <p:spPr>
                <a:xfrm>
                  <a:off x="3566" y="2532"/>
                  <a:ext cx="93" cy="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92" extrusionOk="0">
                      <a:moveTo>
                        <a:pt x="67" y="92"/>
                      </a:moveTo>
                      <a:lnTo>
                        <a:pt x="0" y="28"/>
                      </a:lnTo>
                      <a:lnTo>
                        <a:pt x="27" y="0"/>
                      </a:lnTo>
                      <a:lnTo>
                        <a:pt x="93" y="64"/>
                      </a:lnTo>
                      <a:lnTo>
                        <a:pt x="67" y="92"/>
                      </a:lnTo>
                      <a:close/>
                    </a:path>
                  </a:pathLst>
                </a:custGeom>
                <a:solidFill>
                  <a:srgbClr val="E1DF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5"/>
                <p:cNvSpPr/>
                <p:nvPr/>
              </p:nvSpPr>
              <p:spPr>
                <a:xfrm>
                  <a:off x="3408" y="2491"/>
                  <a:ext cx="233" cy="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32" extrusionOk="0">
                      <a:moveTo>
                        <a:pt x="153" y="232"/>
                      </a:moveTo>
                      <a:lnTo>
                        <a:pt x="0" y="86"/>
                      </a:lnTo>
                      <a:lnTo>
                        <a:pt x="82" y="0"/>
                      </a:lnTo>
                      <a:lnTo>
                        <a:pt x="233" y="148"/>
                      </a:lnTo>
                      <a:lnTo>
                        <a:pt x="153" y="2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5"/>
                <p:cNvSpPr/>
                <p:nvPr/>
              </p:nvSpPr>
              <p:spPr>
                <a:xfrm>
                  <a:off x="3408" y="2491"/>
                  <a:ext cx="233" cy="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32" extrusionOk="0">
                      <a:moveTo>
                        <a:pt x="153" y="232"/>
                      </a:moveTo>
                      <a:lnTo>
                        <a:pt x="0" y="86"/>
                      </a:lnTo>
                      <a:lnTo>
                        <a:pt x="82" y="0"/>
                      </a:lnTo>
                      <a:lnTo>
                        <a:pt x="233" y="148"/>
                      </a:lnTo>
                      <a:lnTo>
                        <a:pt x="153" y="232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5"/>
                <p:cNvSpPr/>
                <p:nvPr/>
              </p:nvSpPr>
              <p:spPr>
                <a:xfrm>
                  <a:off x="3561" y="2649"/>
                  <a:ext cx="70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74" extrusionOk="0">
                      <a:moveTo>
                        <a:pt x="70" y="0"/>
                      </a:moveTo>
                      <a:lnTo>
                        <a:pt x="0" y="74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Google Shape;681;p5"/>
                <p:cNvSpPr/>
                <p:nvPr/>
              </p:nvSpPr>
              <p:spPr>
                <a:xfrm>
                  <a:off x="3561" y="2649"/>
                  <a:ext cx="70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74" extrusionOk="0">
                      <a:moveTo>
                        <a:pt x="70" y="0"/>
                      </a:moveTo>
                      <a:lnTo>
                        <a:pt x="0" y="74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5"/>
                <p:cNvSpPr/>
                <p:nvPr/>
              </p:nvSpPr>
              <p:spPr>
                <a:xfrm>
                  <a:off x="3470" y="2564"/>
                  <a:ext cx="161" cy="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159" extrusionOk="0">
                      <a:moveTo>
                        <a:pt x="73" y="0"/>
                      </a:moveTo>
                      <a:lnTo>
                        <a:pt x="0" y="73"/>
                      </a:lnTo>
                      <a:lnTo>
                        <a:pt x="91" y="159"/>
                      </a:lnTo>
                      <a:lnTo>
                        <a:pt x="161" y="85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4E4A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5"/>
                <p:cNvSpPr/>
                <p:nvPr/>
              </p:nvSpPr>
              <p:spPr>
                <a:xfrm>
                  <a:off x="3470" y="2564"/>
                  <a:ext cx="161" cy="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159" extrusionOk="0">
                      <a:moveTo>
                        <a:pt x="73" y="0"/>
                      </a:moveTo>
                      <a:lnTo>
                        <a:pt x="0" y="73"/>
                      </a:lnTo>
                      <a:lnTo>
                        <a:pt x="91" y="159"/>
                      </a:lnTo>
                      <a:lnTo>
                        <a:pt x="161" y="85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4" name="Google Shape;684;p5"/>
                <p:cNvSpPr/>
                <p:nvPr/>
              </p:nvSpPr>
              <p:spPr>
                <a:xfrm>
                  <a:off x="3477" y="2516"/>
                  <a:ext cx="26" cy="28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" name="Google Shape;685;p5"/>
                <p:cNvSpPr/>
                <p:nvPr/>
              </p:nvSpPr>
              <p:spPr>
                <a:xfrm>
                  <a:off x="3475" y="2516"/>
                  <a:ext cx="30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7" extrusionOk="0">
                      <a:moveTo>
                        <a:pt x="9" y="17"/>
                      </a:moveTo>
                      <a:cubicBezTo>
                        <a:pt x="4" y="17"/>
                        <a:pt x="0" y="13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4" y="0"/>
                        <a:pt x="18" y="4"/>
                        <a:pt x="18" y="9"/>
                      </a:cubicBezTo>
                      <a:cubicBezTo>
                        <a:pt x="18" y="13"/>
                        <a:pt x="14" y="17"/>
                        <a:pt x="9" y="17"/>
                      </a:cubicBezTo>
                      <a:close/>
                      <a:moveTo>
                        <a:pt x="9" y="1"/>
                      </a:moveTo>
                      <a:cubicBezTo>
                        <a:pt x="5" y="1"/>
                        <a:pt x="1" y="4"/>
                        <a:pt x="1" y="9"/>
                      </a:cubicBezTo>
                      <a:cubicBezTo>
                        <a:pt x="1" y="13"/>
                        <a:pt x="5" y="16"/>
                        <a:pt x="9" y="16"/>
                      </a:cubicBezTo>
                      <a:cubicBezTo>
                        <a:pt x="13" y="16"/>
                        <a:pt x="17" y="13"/>
                        <a:pt x="17" y="9"/>
                      </a:cubicBezTo>
                      <a:cubicBezTo>
                        <a:pt x="17" y="4"/>
                        <a:pt x="13" y="1"/>
                        <a:pt x="9" y="1"/>
                      </a:cubicBezTo>
                      <a:close/>
                    </a:path>
                  </a:pathLst>
                </a:custGeom>
                <a:solidFill>
                  <a:srgbClr val="E1DF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" name="Google Shape;686;p5"/>
                <p:cNvSpPr/>
                <p:nvPr/>
              </p:nvSpPr>
              <p:spPr>
                <a:xfrm>
                  <a:off x="4093" y="2381"/>
                  <a:ext cx="46" cy="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23" extrusionOk="0">
                      <a:moveTo>
                        <a:pt x="27" y="8"/>
                      </a:moveTo>
                      <a:cubicBezTo>
                        <a:pt x="28" y="8"/>
                        <a:pt x="28" y="6"/>
                        <a:pt x="28" y="5"/>
                      </a:cubicBezTo>
                      <a:cubicBezTo>
                        <a:pt x="23" y="1"/>
                        <a:pt x="16" y="0"/>
                        <a:pt x="10" y="4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10"/>
                        <a:pt x="0" y="11"/>
                        <a:pt x="0" y="12"/>
                      </a:cubicBezTo>
                      <a:cubicBezTo>
                        <a:pt x="0" y="13"/>
                        <a:pt x="0" y="14"/>
                        <a:pt x="0" y="15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3"/>
                        <a:pt x="6" y="23"/>
                        <a:pt x="7" y="22"/>
                      </a:cubicBez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7" name="Google Shape;687;p5"/>
              <p:cNvSpPr txBox="1"/>
              <p:nvPr/>
            </p:nvSpPr>
            <p:spPr>
              <a:xfrm>
                <a:off x="1648967" y="4366238"/>
                <a:ext cx="7008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01</a:t>
                </a:r>
                <a:endParaRPr/>
              </a:p>
            </p:txBody>
          </p:sp>
          <p:sp>
            <p:nvSpPr>
              <p:cNvPr id="688" name="Google Shape;688;p5"/>
              <p:cNvSpPr txBox="1"/>
              <p:nvPr/>
            </p:nvSpPr>
            <p:spPr>
              <a:xfrm>
                <a:off x="1111916" y="3065287"/>
                <a:ext cx="77654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02</a:t>
                </a:r>
                <a:endParaRPr/>
              </a:p>
            </p:txBody>
          </p:sp>
          <p:sp>
            <p:nvSpPr>
              <p:cNvPr id="689" name="Google Shape;689;p5"/>
              <p:cNvSpPr txBox="1"/>
              <p:nvPr/>
            </p:nvSpPr>
            <p:spPr>
              <a:xfrm>
                <a:off x="2054048" y="1716518"/>
                <a:ext cx="85646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03</a:t>
                </a:r>
                <a:endParaRPr/>
              </a:p>
            </p:txBody>
          </p:sp>
          <p:sp>
            <p:nvSpPr>
              <p:cNvPr id="690" name="Google Shape;690;p5"/>
              <p:cNvSpPr txBox="1"/>
              <p:nvPr/>
            </p:nvSpPr>
            <p:spPr>
              <a:xfrm>
                <a:off x="3557260" y="1938806"/>
                <a:ext cx="93218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04</a:t>
                </a:r>
                <a:endParaRPr/>
              </a:p>
            </p:txBody>
          </p:sp>
          <p:sp>
            <p:nvSpPr>
              <p:cNvPr id="691" name="Google Shape;691;p5"/>
              <p:cNvSpPr txBox="1"/>
              <p:nvPr/>
            </p:nvSpPr>
            <p:spPr>
              <a:xfrm>
                <a:off x="4252041" y="3320547"/>
                <a:ext cx="100790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05</a:t>
                </a:r>
                <a:endParaRPr/>
              </a:p>
            </p:txBody>
          </p:sp>
        </p:grpSp>
        <p:sp>
          <p:nvSpPr>
            <p:cNvPr id="692" name="Google Shape;692;p5"/>
            <p:cNvSpPr txBox="1"/>
            <p:nvPr/>
          </p:nvSpPr>
          <p:spPr>
            <a:xfrm>
              <a:off x="2131285" y="2772833"/>
              <a:ext cx="1771408" cy="892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IDEAS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699" name="Google Shape;699;p6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700" name="Google Shape;700;p6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01" name="Google Shape;701;p6"/>
          <p:cNvGrpSpPr/>
          <p:nvPr/>
        </p:nvGrpSpPr>
        <p:grpSpPr>
          <a:xfrm>
            <a:off x="1110743" y="1501469"/>
            <a:ext cx="3071984" cy="4642709"/>
            <a:chOff x="990600" y="1541929"/>
            <a:chExt cx="2971800" cy="4491300"/>
          </a:xfrm>
        </p:grpSpPr>
        <p:sp>
          <p:nvSpPr>
            <p:cNvPr id="702" name="Google Shape;702;p6"/>
            <p:cNvSpPr/>
            <p:nvPr/>
          </p:nvSpPr>
          <p:spPr>
            <a:xfrm>
              <a:off x="1988812" y="5668523"/>
              <a:ext cx="964938" cy="364706"/>
            </a:xfrm>
            <a:custGeom>
              <a:avLst/>
              <a:gdLst/>
              <a:ahLst/>
              <a:cxnLst/>
              <a:rect l="l" t="t" r="r" b="b"/>
              <a:pathLst>
                <a:path w="905" h="342" extrusionOk="0">
                  <a:moveTo>
                    <a:pt x="905" y="12"/>
                  </a:moveTo>
                  <a:cubicBezTo>
                    <a:pt x="902" y="231"/>
                    <a:pt x="806" y="342"/>
                    <a:pt x="452" y="342"/>
                  </a:cubicBezTo>
                  <a:cubicBezTo>
                    <a:pt x="99" y="342"/>
                    <a:pt x="3" y="231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900" y="0"/>
                    <a:pt x="905" y="5"/>
                    <a:pt x="905" y="12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1875942" y="5290116"/>
              <a:ext cx="1178934" cy="122656"/>
            </a:xfrm>
            <a:custGeom>
              <a:avLst/>
              <a:gdLst/>
              <a:ahLst/>
              <a:cxnLst/>
              <a:rect l="l" t="t" r="r" b="b"/>
              <a:pathLst>
                <a:path w="1106" h="115" extrusionOk="0">
                  <a:moveTo>
                    <a:pt x="1043" y="115"/>
                  </a:moveTo>
                  <a:cubicBezTo>
                    <a:pt x="62" y="115"/>
                    <a:pt x="62" y="115"/>
                    <a:pt x="62" y="115"/>
                  </a:cubicBezTo>
                  <a:cubicBezTo>
                    <a:pt x="28" y="115"/>
                    <a:pt x="0" y="89"/>
                    <a:pt x="0" y="57"/>
                  </a:cubicBezTo>
                  <a:cubicBezTo>
                    <a:pt x="0" y="26"/>
                    <a:pt x="28" y="0"/>
                    <a:pt x="62" y="0"/>
                  </a:cubicBezTo>
                  <a:cubicBezTo>
                    <a:pt x="1043" y="0"/>
                    <a:pt x="1043" y="0"/>
                    <a:pt x="1043" y="0"/>
                  </a:cubicBezTo>
                  <a:cubicBezTo>
                    <a:pt x="1078" y="0"/>
                    <a:pt x="1106" y="26"/>
                    <a:pt x="1106" y="57"/>
                  </a:cubicBezTo>
                  <a:cubicBezTo>
                    <a:pt x="1106" y="89"/>
                    <a:pt x="1078" y="115"/>
                    <a:pt x="1043" y="115"/>
                  </a:cubicBezTo>
                  <a:close/>
                </a:path>
              </a:pathLst>
            </a:custGeom>
            <a:solidFill>
              <a:srgbClr val="C3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1875942" y="5469533"/>
              <a:ext cx="1178934" cy="122656"/>
            </a:xfrm>
            <a:custGeom>
              <a:avLst/>
              <a:gdLst/>
              <a:ahLst/>
              <a:cxnLst/>
              <a:rect l="l" t="t" r="r" b="b"/>
              <a:pathLst>
                <a:path w="1106" h="115" extrusionOk="0">
                  <a:moveTo>
                    <a:pt x="1043" y="115"/>
                  </a:moveTo>
                  <a:cubicBezTo>
                    <a:pt x="62" y="115"/>
                    <a:pt x="62" y="115"/>
                    <a:pt x="62" y="115"/>
                  </a:cubicBezTo>
                  <a:cubicBezTo>
                    <a:pt x="28" y="115"/>
                    <a:pt x="0" y="89"/>
                    <a:pt x="0" y="57"/>
                  </a:cubicBezTo>
                  <a:cubicBezTo>
                    <a:pt x="0" y="26"/>
                    <a:pt x="28" y="0"/>
                    <a:pt x="62" y="0"/>
                  </a:cubicBezTo>
                  <a:cubicBezTo>
                    <a:pt x="1043" y="0"/>
                    <a:pt x="1043" y="0"/>
                    <a:pt x="1043" y="0"/>
                  </a:cubicBezTo>
                  <a:cubicBezTo>
                    <a:pt x="1078" y="0"/>
                    <a:pt x="1106" y="26"/>
                    <a:pt x="1106" y="57"/>
                  </a:cubicBezTo>
                  <a:cubicBezTo>
                    <a:pt x="1106" y="89"/>
                    <a:pt x="1078" y="115"/>
                    <a:pt x="1043" y="115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1875942" y="5648298"/>
              <a:ext cx="1178934" cy="122656"/>
            </a:xfrm>
            <a:custGeom>
              <a:avLst/>
              <a:gdLst/>
              <a:ahLst/>
              <a:cxnLst/>
              <a:rect l="l" t="t" r="r" b="b"/>
              <a:pathLst>
                <a:path w="1106" h="115" extrusionOk="0">
                  <a:moveTo>
                    <a:pt x="1043" y="115"/>
                  </a:moveTo>
                  <a:cubicBezTo>
                    <a:pt x="62" y="115"/>
                    <a:pt x="62" y="115"/>
                    <a:pt x="62" y="115"/>
                  </a:cubicBezTo>
                  <a:cubicBezTo>
                    <a:pt x="28" y="115"/>
                    <a:pt x="0" y="89"/>
                    <a:pt x="0" y="57"/>
                  </a:cubicBezTo>
                  <a:cubicBezTo>
                    <a:pt x="0" y="26"/>
                    <a:pt x="28" y="0"/>
                    <a:pt x="62" y="0"/>
                  </a:cubicBezTo>
                  <a:cubicBezTo>
                    <a:pt x="1043" y="0"/>
                    <a:pt x="1043" y="0"/>
                    <a:pt x="1043" y="0"/>
                  </a:cubicBezTo>
                  <a:cubicBezTo>
                    <a:pt x="1078" y="0"/>
                    <a:pt x="1106" y="26"/>
                    <a:pt x="1106" y="57"/>
                  </a:cubicBezTo>
                  <a:cubicBezTo>
                    <a:pt x="1106" y="89"/>
                    <a:pt x="1078" y="115"/>
                    <a:pt x="1043" y="115"/>
                  </a:cubicBezTo>
                  <a:close/>
                </a:path>
              </a:pathLst>
            </a:custGeom>
            <a:solidFill>
              <a:srgbClr val="C3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2390706" y="5809447"/>
              <a:ext cx="172893" cy="172893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2400492" y="5819233"/>
              <a:ext cx="153320" cy="153320"/>
            </a:xfrm>
            <a:prstGeom prst="ellipse">
              <a:avLst/>
            </a:prstGeom>
            <a:solidFill>
              <a:srgbClr val="C3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2697999" y="4538521"/>
              <a:ext cx="529770" cy="536294"/>
            </a:xfrm>
            <a:custGeom>
              <a:avLst/>
              <a:gdLst/>
              <a:ahLst/>
              <a:cxnLst/>
              <a:rect l="l" t="t" r="r" b="b"/>
              <a:pathLst>
                <a:path w="497" h="503" extrusionOk="0">
                  <a:moveTo>
                    <a:pt x="224" y="503"/>
                  </a:moveTo>
                  <a:cubicBezTo>
                    <a:pt x="219" y="503"/>
                    <a:pt x="215" y="500"/>
                    <a:pt x="214" y="495"/>
                  </a:cubicBezTo>
                  <a:cubicBezTo>
                    <a:pt x="208" y="442"/>
                    <a:pt x="208" y="442"/>
                    <a:pt x="208" y="442"/>
                  </a:cubicBezTo>
                  <a:cubicBezTo>
                    <a:pt x="195" y="440"/>
                    <a:pt x="182" y="435"/>
                    <a:pt x="169" y="430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32" y="471"/>
                    <a:pt x="129" y="472"/>
                    <a:pt x="126" y="472"/>
                  </a:cubicBezTo>
                  <a:cubicBezTo>
                    <a:pt x="124" y="472"/>
                    <a:pt x="122" y="471"/>
                    <a:pt x="120" y="470"/>
                  </a:cubicBezTo>
                  <a:cubicBezTo>
                    <a:pt x="81" y="441"/>
                    <a:pt x="81" y="441"/>
                    <a:pt x="81" y="441"/>
                  </a:cubicBezTo>
                  <a:cubicBezTo>
                    <a:pt x="77" y="438"/>
                    <a:pt x="75" y="432"/>
                    <a:pt x="78" y="428"/>
                  </a:cubicBezTo>
                  <a:cubicBezTo>
                    <a:pt x="104" y="382"/>
                    <a:pt x="104" y="382"/>
                    <a:pt x="104" y="382"/>
                  </a:cubicBezTo>
                  <a:cubicBezTo>
                    <a:pt x="95" y="372"/>
                    <a:pt x="86" y="361"/>
                    <a:pt x="80" y="349"/>
                  </a:cubicBezTo>
                  <a:cubicBezTo>
                    <a:pt x="28" y="359"/>
                    <a:pt x="28" y="359"/>
                    <a:pt x="28" y="359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2" y="360"/>
                    <a:pt x="18" y="357"/>
                    <a:pt x="17" y="353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0" y="301"/>
                    <a:pt x="2" y="296"/>
                    <a:pt x="7" y="294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4" y="265"/>
                    <a:pt x="54" y="258"/>
                    <a:pt x="54" y="252"/>
                  </a:cubicBezTo>
                  <a:cubicBezTo>
                    <a:pt x="54" y="245"/>
                    <a:pt x="54" y="238"/>
                    <a:pt x="55" y="231"/>
                  </a:cubicBezTo>
                  <a:cubicBezTo>
                    <a:pt x="7" y="209"/>
                    <a:pt x="7" y="209"/>
                    <a:pt x="7" y="209"/>
                  </a:cubicBezTo>
                  <a:cubicBezTo>
                    <a:pt x="2" y="207"/>
                    <a:pt x="0" y="202"/>
                    <a:pt x="1" y="197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8" y="146"/>
                    <a:pt x="22" y="144"/>
                    <a:pt x="26" y="144"/>
                  </a:cubicBezTo>
                  <a:cubicBezTo>
                    <a:pt x="27" y="144"/>
                    <a:pt x="27" y="144"/>
                    <a:pt x="28" y="14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6" y="142"/>
                    <a:pt x="95" y="131"/>
                    <a:pt x="104" y="121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5" y="71"/>
                    <a:pt x="77" y="65"/>
                    <a:pt x="81" y="62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2"/>
                    <a:pt x="124" y="32"/>
                    <a:pt x="126" y="32"/>
                  </a:cubicBezTo>
                  <a:cubicBezTo>
                    <a:pt x="129" y="32"/>
                    <a:pt x="132" y="33"/>
                    <a:pt x="133" y="35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82" y="68"/>
                    <a:pt x="195" y="64"/>
                    <a:pt x="208" y="61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3" y="8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2" y="64"/>
                    <a:pt x="315" y="68"/>
                    <a:pt x="328" y="7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6" y="33"/>
                    <a:pt x="368" y="32"/>
                    <a:pt x="371" y="32"/>
                  </a:cubicBezTo>
                  <a:cubicBezTo>
                    <a:pt x="373" y="32"/>
                    <a:pt x="375" y="32"/>
                    <a:pt x="377" y="33"/>
                  </a:cubicBezTo>
                  <a:cubicBezTo>
                    <a:pt x="417" y="62"/>
                    <a:pt x="417" y="62"/>
                    <a:pt x="417" y="62"/>
                  </a:cubicBezTo>
                  <a:cubicBezTo>
                    <a:pt x="420" y="65"/>
                    <a:pt x="422" y="71"/>
                    <a:pt x="419" y="75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403" y="131"/>
                    <a:pt x="411" y="142"/>
                    <a:pt x="418" y="154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70" y="144"/>
                    <a:pt x="471" y="144"/>
                    <a:pt x="471" y="144"/>
                  </a:cubicBezTo>
                  <a:cubicBezTo>
                    <a:pt x="475" y="144"/>
                    <a:pt x="479" y="146"/>
                    <a:pt x="480" y="150"/>
                  </a:cubicBezTo>
                  <a:cubicBezTo>
                    <a:pt x="496" y="197"/>
                    <a:pt x="496" y="197"/>
                    <a:pt x="496" y="197"/>
                  </a:cubicBezTo>
                  <a:cubicBezTo>
                    <a:pt x="497" y="202"/>
                    <a:pt x="495" y="207"/>
                    <a:pt x="490" y="209"/>
                  </a:cubicBezTo>
                  <a:cubicBezTo>
                    <a:pt x="443" y="231"/>
                    <a:pt x="443" y="231"/>
                    <a:pt x="443" y="231"/>
                  </a:cubicBezTo>
                  <a:cubicBezTo>
                    <a:pt x="443" y="238"/>
                    <a:pt x="444" y="245"/>
                    <a:pt x="444" y="252"/>
                  </a:cubicBezTo>
                  <a:cubicBezTo>
                    <a:pt x="444" y="258"/>
                    <a:pt x="443" y="265"/>
                    <a:pt x="442" y="272"/>
                  </a:cubicBezTo>
                  <a:cubicBezTo>
                    <a:pt x="490" y="294"/>
                    <a:pt x="490" y="294"/>
                    <a:pt x="490" y="294"/>
                  </a:cubicBezTo>
                  <a:cubicBezTo>
                    <a:pt x="495" y="296"/>
                    <a:pt x="497" y="301"/>
                    <a:pt x="496" y="306"/>
                  </a:cubicBezTo>
                  <a:cubicBezTo>
                    <a:pt x="480" y="353"/>
                    <a:pt x="480" y="353"/>
                    <a:pt x="480" y="353"/>
                  </a:cubicBezTo>
                  <a:cubicBezTo>
                    <a:pt x="479" y="357"/>
                    <a:pt x="475" y="360"/>
                    <a:pt x="471" y="360"/>
                  </a:cubicBezTo>
                  <a:cubicBezTo>
                    <a:pt x="471" y="360"/>
                    <a:pt x="470" y="360"/>
                    <a:pt x="469" y="359"/>
                  </a:cubicBezTo>
                  <a:cubicBezTo>
                    <a:pt x="418" y="349"/>
                    <a:pt x="418" y="349"/>
                    <a:pt x="418" y="349"/>
                  </a:cubicBezTo>
                  <a:cubicBezTo>
                    <a:pt x="411" y="361"/>
                    <a:pt x="403" y="372"/>
                    <a:pt x="393" y="382"/>
                  </a:cubicBezTo>
                  <a:cubicBezTo>
                    <a:pt x="419" y="428"/>
                    <a:pt x="419" y="428"/>
                    <a:pt x="419" y="428"/>
                  </a:cubicBezTo>
                  <a:cubicBezTo>
                    <a:pt x="422" y="432"/>
                    <a:pt x="420" y="438"/>
                    <a:pt x="417" y="441"/>
                  </a:cubicBezTo>
                  <a:cubicBezTo>
                    <a:pt x="377" y="470"/>
                    <a:pt x="377" y="470"/>
                    <a:pt x="377" y="470"/>
                  </a:cubicBezTo>
                  <a:cubicBezTo>
                    <a:pt x="375" y="471"/>
                    <a:pt x="373" y="472"/>
                    <a:pt x="371" y="472"/>
                  </a:cubicBezTo>
                  <a:cubicBezTo>
                    <a:pt x="368" y="472"/>
                    <a:pt x="366" y="471"/>
                    <a:pt x="364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6" y="435"/>
                    <a:pt x="302" y="440"/>
                    <a:pt x="289" y="442"/>
                  </a:cubicBezTo>
                  <a:cubicBezTo>
                    <a:pt x="283" y="495"/>
                    <a:pt x="283" y="495"/>
                    <a:pt x="283" y="495"/>
                  </a:cubicBezTo>
                  <a:cubicBezTo>
                    <a:pt x="282" y="500"/>
                    <a:pt x="278" y="503"/>
                    <a:pt x="273" y="503"/>
                  </a:cubicBezTo>
                  <a:lnTo>
                    <a:pt x="224" y="503"/>
                  </a:lnTo>
                  <a:close/>
                  <a:moveTo>
                    <a:pt x="249" y="115"/>
                  </a:moveTo>
                  <a:cubicBezTo>
                    <a:pt x="173" y="115"/>
                    <a:pt x="112" y="176"/>
                    <a:pt x="112" y="252"/>
                  </a:cubicBezTo>
                  <a:cubicBezTo>
                    <a:pt x="112" y="327"/>
                    <a:pt x="173" y="388"/>
                    <a:pt x="249" y="388"/>
                  </a:cubicBezTo>
                  <a:cubicBezTo>
                    <a:pt x="324" y="388"/>
                    <a:pt x="385" y="327"/>
                    <a:pt x="385" y="252"/>
                  </a:cubicBezTo>
                  <a:cubicBezTo>
                    <a:pt x="385" y="176"/>
                    <a:pt x="324" y="115"/>
                    <a:pt x="249" y="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2898293" y="4031586"/>
              <a:ext cx="529770" cy="536947"/>
            </a:xfrm>
            <a:custGeom>
              <a:avLst/>
              <a:gdLst/>
              <a:ahLst/>
              <a:cxnLst/>
              <a:rect l="l" t="t" r="r" b="b"/>
              <a:pathLst>
                <a:path w="497" h="504" extrusionOk="0">
                  <a:moveTo>
                    <a:pt x="224" y="504"/>
                  </a:moveTo>
                  <a:cubicBezTo>
                    <a:pt x="219" y="504"/>
                    <a:pt x="214" y="500"/>
                    <a:pt x="214" y="495"/>
                  </a:cubicBezTo>
                  <a:cubicBezTo>
                    <a:pt x="208" y="443"/>
                    <a:pt x="208" y="443"/>
                    <a:pt x="208" y="443"/>
                  </a:cubicBezTo>
                  <a:cubicBezTo>
                    <a:pt x="194" y="440"/>
                    <a:pt x="181" y="436"/>
                    <a:pt x="169" y="430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31" y="471"/>
                    <a:pt x="128" y="472"/>
                    <a:pt x="126" y="472"/>
                  </a:cubicBezTo>
                  <a:cubicBezTo>
                    <a:pt x="124" y="472"/>
                    <a:pt x="122" y="472"/>
                    <a:pt x="120" y="470"/>
                  </a:cubicBezTo>
                  <a:cubicBezTo>
                    <a:pt x="80" y="441"/>
                    <a:pt x="80" y="441"/>
                    <a:pt x="80" y="441"/>
                  </a:cubicBezTo>
                  <a:cubicBezTo>
                    <a:pt x="76" y="439"/>
                    <a:pt x="75" y="433"/>
                    <a:pt x="77" y="429"/>
                  </a:cubicBezTo>
                  <a:cubicBezTo>
                    <a:pt x="103" y="383"/>
                    <a:pt x="103" y="383"/>
                    <a:pt x="103" y="383"/>
                  </a:cubicBezTo>
                  <a:cubicBezTo>
                    <a:pt x="94" y="373"/>
                    <a:pt x="86" y="361"/>
                    <a:pt x="79" y="349"/>
                  </a:cubicBezTo>
                  <a:cubicBezTo>
                    <a:pt x="27" y="360"/>
                    <a:pt x="27" y="360"/>
                    <a:pt x="27" y="360"/>
                  </a:cubicBezTo>
                  <a:cubicBezTo>
                    <a:pt x="27" y="360"/>
                    <a:pt x="26" y="360"/>
                    <a:pt x="26" y="360"/>
                  </a:cubicBezTo>
                  <a:cubicBezTo>
                    <a:pt x="21" y="360"/>
                    <a:pt x="18" y="357"/>
                    <a:pt x="16" y="353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0" y="302"/>
                    <a:pt x="2" y="297"/>
                    <a:pt x="6" y="295"/>
                  </a:cubicBezTo>
                  <a:cubicBezTo>
                    <a:pt x="54" y="273"/>
                    <a:pt x="54" y="273"/>
                    <a:pt x="54" y="273"/>
                  </a:cubicBezTo>
                  <a:cubicBezTo>
                    <a:pt x="54" y="266"/>
                    <a:pt x="53" y="259"/>
                    <a:pt x="53" y="252"/>
                  </a:cubicBezTo>
                  <a:cubicBezTo>
                    <a:pt x="53" y="245"/>
                    <a:pt x="54" y="238"/>
                    <a:pt x="54" y="232"/>
                  </a:cubicBezTo>
                  <a:cubicBezTo>
                    <a:pt x="6" y="210"/>
                    <a:pt x="6" y="210"/>
                    <a:pt x="6" y="210"/>
                  </a:cubicBezTo>
                  <a:cubicBezTo>
                    <a:pt x="2" y="208"/>
                    <a:pt x="0" y="202"/>
                    <a:pt x="1" y="198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8" y="147"/>
                    <a:pt x="21" y="144"/>
                    <a:pt x="26" y="144"/>
                  </a:cubicBezTo>
                  <a:cubicBezTo>
                    <a:pt x="26" y="144"/>
                    <a:pt x="27" y="144"/>
                    <a:pt x="27" y="144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6" y="143"/>
                    <a:pt x="94" y="132"/>
                    <a:pt x="103" y="122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5" y="71"/>
                    <a:pt x="76" y="66"/>
                    <a:pt x="80" y="6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2" y="33"/>
                    <a:pt x="124" y="32"/>
                    <a:pt x="126" y="32"/>
                  </a:cubicBezTo>
                  <a:cubicBezTo>
                    <a:pt x="128" y="32"/>
                    <a:pt x="131" y="33"/>
                    <a:pt x="133" y="35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81" y="69"/>
                    <a:pt x="194" y="64"/>
                    <a:pt x="208" y="61"/>
                  </a:cubicBezTo>
                  <a:cubicBezTo>
                    <a:pt x="214" y="9"/>
                    <a:pt x="214" y="9"/>
                    <a:pt x="214" y="9"/>
                  </a:cubicBezTo>
                  <a:cubicBezTo>
                    <a:pt x="214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2" y="9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2" y="64"/>
                    <a:pt x="315" y="69"/>
                    <a:pt x="328" y="74"/>
                  </a:cubicBezTo>
                  <a:cubicBezTo>
                    <a:pt x="363" y="35"/>
                    <a:pt x="363" y="35"/>
                    <a:pt x="363" y="35"/>
                  </a:cubicBezTo>
                  <a:cubicBezTo>
                    <a:pt x="365" y="33"/>
                    <a:pt x="368" y="32"/>
                    <a:pt x="371" y="32"/>
                  </a:cubicBezTo>
                  <a:cubicBezTo>
                    <a:pt x="373" y="32"/>
                    <a:pt x="375" y="33"/>
                    <a:pt x="376" y="34"/>
                  </a:cubicBezTo>
                  <a:cubicBezTo>
                    <a:pt x="416" y="63"/>
                    <a:pt x="416" y="63"/>
                    <a:pt x="416" y="63"/>
                  </a:cubicBezTo>
                  <a:cubicBezTo>
                    <a:pt x="420" y="66"/>
                    <a:pt x="421" y="71"/>
                    <a:pt x="419" y="76"/>
                  </a:cubicBezTo>
                  <a:cubicBezTo>
                    <a:pt x="393" y="122"/>
                    <a:pt x="393" y="122"/>
                    <a:pt x="393" y="122"/>
                  </a:cubicBezTo>
                  <a:cubicBezTo>
                    <a:pt x="402" y="132"/>
                    <a:pt x="410" y="143"/>
                    <a:pt x="417" y="155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69" y="144"/>
                    <a:pt x="470" y="144"/>
                    <a:pt x="471" y="144"/>
                  </a:cubicBezTo>
                  <a:cubicBezTo>
                    <a:pt x="475" y="144"/>
                    <a:pt x="479" y="147"/>
                    <a:pt x="480" y="151"/>
                  </a:cubicBezTo>
                  <a:cubicBezTo>
                    <a:pt x="495" y="198"/>
                    <a:pt x="495" y="198"/>
                    <a:pt x="495" y="198"/>
                  </a:cubicBezTo>
                  <a:cubicBezTo>
                    <a:pt x="497" y="202"/>
                    <a:pt x="494" y="208"/>
                    <a:pt x="490" y="210"/>
                  </a:cubicBezTo>
                  <a:cubicBezTo>
                    <a:pt x="442" y="232"/>
                    <a:pt x="442" y="232"/>
                    <a:pt x="442" y="232"/>
                  </a:cubicBezTo>
                  <a:cubicBezTo>
                    <a:pt x="443" y="238"/>
                    <a:pt x="443" y="245"/>
                    <a:pt x="443" y="252"/>
                  </a:cubicBezTo>
                  <a:cubicBezTo>
                    <a:pt x="443" y="259"/>
                    <a:pt x="443" y="266"/>
                    <a:pt x="442" y="273"/>
                  </a:cubicBezTo>
                  <a:cubicBezTo>
                    <a:pt x="490" y="295"/>
                    <a:pt x="490" y="295"/>
                    <a:pt x="490" y="295"/>
                  </a:cubicBezTo>
                  <a:cubicBezTo>
                    <a:pt x="494" y="297"/>
                    <a:pt x="497" y="302"/>
                    <a:pt x="495" y="307"/>
                  </a:cubicBezTo>
                  <a:cubicBezTo>
                    <a:pt x="480" y="353"/>
                    <a:pt x="480" y="353"/>
                    <a:pt x="480" y="353"/>
                  </a:cubicBezTo>
                  <a:cubicBezTo>
                    <a:pt x="479" y="357"/>
                    <a:pt x="475" y="360"/>
                    <a:pt x="471" y="360"/>
                  </a:cubicBezTo>
                  <a:cubicBezTo>
                    <a:pt x="470" y="360"/>
                    <a:pt x="469" y="360"/>
                    <a:pt x="469" y="360"/>
                  </a:cubicBezTo>
                  <a:cubicBezTo>
                    <a:pt x="417" y="350"/>
                    <a:pt x="417" y="350"/>
                    <a:pt x="417" y="350"/>
                  </a:cubicBezTo>
                  <a:cubicBezTo>
                    <a:pt x="410" y="361"/>
                    <a:pt x="402" y="373"/>
                    <a:pt x="393" y="383"/>
                  </a:cubicBezTo>
                  <a:cubicBezTo>
                    <a:pt x="419" y="429"/>
                    <a:pt x="419" y="429"/>
                    <a:pt x="419" y="429"/>
                  </a:cubicBezTo>
                  <a:cubicBezTo>
                    <a:pt x="421" y="433"/>
                    <a:pt x="420" y="439"/>
                    <a:pt x="416" y="441"/>
                  </a:cubicBezTo>
                  <a:cubicBezTo>
                    <a:pt x="376" y="470"/>
                    <a:pt x="376" y="470"/>
                    <a:pt x="376" y="470"/>
                  </a:cubicBezTo>
                  <a:cubicBezTo>
                    <a:pt x="375" y="472"/>
                    <a:pt x="373" y="472"/>
                    <a:pt x="371" y="472"/>
                  </a:cubicBezTo>
                  <a:cubicBezTo>
                    <a:pt x="368" y="472"/>
                    <a:pt x="365" y="471"/>
                    <a:pt x="363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5" y="436"/>
                    <a:pt x="302" y="440"/>
                    <a:pt x="289" y="443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2" y="500"/>
                    <a:pt x="278" y="504"/>
                    <a:pt x="273" y="504"/>
                  </a:cubicBezTo>
                  <a:lnTo>
                    <a:pt x="224" y="504"/>
                  </a:lnTo>
                  <a:close/>
                  <a:moveTo>
                    <a:pt x="248" y="116"/>
                  </a:moveTo>
                  <a:cubicBezTo>
                    <a:pt x="173" y="116"/>
                    <a:pt x="111" y="177"/>
                    <a:pt x="111" y="252"/>
                  </a:cubicBezTo>
                  <a:cubicBezTo>
                    <a:pt x="111" y="328"/>
                    <a:pt x="173" y="389"/>
                    <a:pt x="248" y="389"/>
                  </a:cubicBezTo>
                  <a:cubicBezTo>
                    <a:pt x="323" y="389"/>
                    <a:pt x="385" y="328"/>
                    <a:pt x="385" y="252"/>
                  </a:cubicBezTo>
                  <a:cubicBezTo>
                    <a:pt x="385" y="177"/>
                    <a:pt x="323" y="116"/>
                    <a:pt x="248" y="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3214067" y="3564449"/>
              <a:ext cx="529770" cy="536947"/>
            </a:xfrm>
            <a:custGeom>
              <a:avLst/>
              <a:gdLst/>
              <a:ahLst/>
              <a:cxnLst/>
              <a:rect l="l" t="t" r="r" b="b"/>
              <a:pathLst>
                <a:path w="497" h="504" extrusionOk="0">
                  <a:moveTo>
                    <a:pt x="224" y="504"/>
                  </a:moveTo>
                  <a:cubicBezTo>
                    <a:pt x="219" y="504"/>
                    <a:pt x="214" y="500"/>
                    <a:pt x="214" y="495"/>
                  </a:cubicBezTo>
                  <a:cubicBezTo>
                    <a:pt x="208" y="443"/>
                    <a:pt x="208" y="443"/>
                    <a:pt x="208" y="443"/>
                  </a:cubicBezTo>
                  <a:cubicBezTo>
                    <a:pt x="194" y="440"/>
                    <a:pt x="181" y="436"/>
                    <a:pt x="169" y="430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31" y="471"/>
                    <a:pt x="128" y="472"/>
                    <a:pt x="126" y="472"/>
                  </a:cubicBezTo>
                  <a:cubicBezTo>
                    <a:pt x="124" y="472"/>
                    <a:pt x="122" y="472"/>
                    <a:pt x="120" y="470"/>
                  </a:cubicBezTo>
                  <a:cubicBezTo>
                    <a:pt x="80" y="442"/>
                    <a:pt x="80" y="442"/>
                    <a:pt x="80" y="442"/>
                  </a:cubicBezTo>
                  <a:cubicBezTo>
                    <a:pt x="76" y="439"/>
                    <a:pt x="75" y="433"/>
                    <a:pt x="77" y="429"/>
                  </a:cubicBezTo>
                  <a:cubicBezTo>
                    <a:pt x="103" y="383"/>
                    <a:pt x="103" y="383"/>
                    <a:pt x="103" y="383"/>
                  </a:cubicBezTo>
                  <a:cubicBezTo>
                    <a:pt x="94" y="373"/>
                    <a:pt x="86" y="361"/>
                    <a:pt x="79" y="350"/>
                  </a:cubicBezTo>
                  <a:cubicBezTo>
                    <a:pt x="27" y="360"/>
                    <a:pt x="27" y="360"/>
                    <a:pt x="27" y="360"/>
                  </a:cubicBezTo>
                  <a:cubicBezTo>
                    <a:pt x="27" y="360"/>
                    <a:pt x="26" y="360"/>
                    <a:pt x="26" y="360"/>
                  </a:cubicBezTo>
                  <a:cubicBezTo>
                    <a:pt x="21" y="360"/>
                    <a:pt x="18" y="357"/>
                    <a:pt x="16" y="353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0" y="302"/>
                    <a:pt x="2" y="297"/>
                    <a:pt x="6" y="295"/>
                  </a:cubicBezTo>
                  <a:cubicBezTo>
                    <a:pt x="54" y="273"/>
                    <a:pt x="54" y="273"/>
                    <a:pt x="54" y="273"/>
                  </a:cubicBezTo>
                  <a:cubicBezTo>
                    <a:pt x="54" y="266"/>
                    <a:pt x="53" y="259"/>
                    <a:pt x="53" y="252"/>
                  </a:cubicBezTo>
                  <a:cubicBezTo>
                    <a:pt x="53" y="245"/>
                    <a:pt x="54" y="239"/>
                    <a:pt x="54" y="232"/>
                  </a:cubicBezTo>
                  <a:cubicBezTo>
                    <a:pt x="6" y="210"/>
                    <a:pt x="6" y="210"/>
                    <a:pt x="6" y="210"/>
                  </a:cubicBezTo>
                  <a:cubicBezTo>
                    <a:pt x="2" y="208"/>
                    <a:pt x="0" y="202"/>
                    <a:pt x="1" y="198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8" y="147"/>
                    <a:pt x="21" y="144"/>
                    <a:pt x="26" y="144"/>
                  </a:cubicBezTo>
                  <a:cubicBezTo>
                    <a:pt x="26" y="144"/>
                    <a:pt x="27" y="144"/>
                    <a:pt x="27" y="144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6" y="143"/>
                    <a:pt x="94" y="132"/>
                    <a:pt x="103" y="122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5" y="71"/>
                    <a:pt x="76" y="66"/>
                    <a:pt x="80" y="6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2" y="33"/>
                    <a:pt x="124" y="32"/>
                    <a:pt x="126" y="32"/>
                  </a:cubicBezTo>
                  <a:cubicBezTo>
                    <a:pt x="128" y="32"/>
                    <a:pt x="131" y="33"/>
                    <a:pt x="133" y="35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81" y="69"/>
                    <a:pt x="194" y="64"/>
                    <a:pt x="208" y="61"/>
                  </a:cubicBezTo>
                  <a:cubicBezTo>
                    <a:pt x="214" y="9"/>
                    <a:pt x="214" y="9"/>
                    <a:pt x="214" y="9"/>
                  </a:cubicBezTo>
                  <a:cubicBezTo>
                    <a:pt x="214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2" y="9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2" y="64"/>
                    <a:pt x="315" y="69"/>
                    <a:pt x="328" y="74"/>
                  </a:cubicBezTo>
                  <a:cubicBezTo>
                    <a:pt x="363" y="35"/>
                    <a:pt x="363" y="35"/>
                    <a:pt x="363" y="35"/>
                  </a:cubicBezTo>
                  <a:cubicBezTo>
                    <a:pt x="365" y="33"/>
                    <a:pt x="368" y="32"/>
                    <a:pt x="371" y="32"/>
                  </a:cubicBezTo>
                  <a:cubicBezTo>
                    <a:pt x="373" y="32"/>
                    <a:pt x="375" y="33"/>
                    <a:pt x="376" y="34"/>
                  </a:cubicBezTo>
                  <a:cubicBezTo>
                    <a:pt x="416" y="63"/>
                    <a:pt x="416" y="63"/>
                    <a:pt x="416" y="63"/>
                  </a:cubicBezTo>
                  <a:cubicBezTo>
                    <a:pt x="420" y="66"/>
                    <a:pt x="421" y="71"/>
                    <a:pt x="419" y="76"/>
                  </a:cubicBezTo>
                  <a:cubicBezTo>
                    <a:pt x="393" y="122"/>
                    <a:pt x="393" y="122"/>
                    <a:pt x="393" y="122"/>
                  </a:cubicBezTo>
                  <a:cubicBezTo>
                    <a:pt x="402" y="132"/>
                    <a:pt x="410" y="143"/>
                    <a:pt x="417" y="155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69" y="144"/>
                    <a:pt x="470" y="144"/>
                    <a:pt x="471" y="144"/>
                  </a:cubicBezTo>
                  <a:cubicBezTo>
                    <a:pt x="475" y="144"/>
                    <a:pt x="479" y="147"/>
                    <a:pt x="480" y="151"/>
                  </a:cubicBezTo>
                  <a:cubicBezTo>
                    <a:pt x="495" y="198"/>
                    <a:pt x="495" y="198"/>
                    <a:pt x="495" y="198"/>
                  </a:cubicBezTo>
                  <a:cubicBezTo>
                    <a:pt x="497" y="202"/>
                    <a:pt x="494" y="208"/>
                    <a:pt x="490" y="210"/>
                  </a:cubicBezTo>
                  <a:cubicBezTo>
                    <a:pt x="442" y="232"/>
                    <a:pt x="442" y="232"/>
                    <a:pt x="442" y="232"/>
                  </a:cubicBezTo>
                  <a:cubicBezTo>
                    <a:pt x="443" y="238"/>
                    <a:pt x="443" y="245"/>
                    <a:pt x="443" y="252"/>
                  </a:cubicBezTo>
                  <a:cubicBezTo>
                    <a:pt x="443" y="259"/>
                    <a:pt x="443" y="266"/>
                    <a:pt x="442" y="273"/>
                  </a:cubicBezTo>
                  <a:cubicBezTo>
                    <a:pt x="490" y="295"/>
                    <a:pt x="490" y="295"/>
                    <a:pt x="490" y="295"/>
                  </a:cubicBezTo>
                  <a:cubicBezTo>
                    <a:pt x="494" y="297"/>
                    <a:pt x="497" y="302"/>
                    <a:pt x="495" y="307"/>
                  </a:cubicBezTo>
                  <a:cubicBezTo>
                    <a:pt x="480" y="353"/>
                    <a:pt x="480" y="353"/>
                    <a:pt x="480" y="353"/>
                  </a:cubicBezTo>
                  <a:cubicBezTo>
                    <a:pt x="479" y="357"/>
                    <a:pt x="475" y="360"/>
                    <a:pt x="471" y="360"/>
                  </a:cubicBezTo>
                  <a:cubicBezTo>
                    <a:pt x="470" y="360"/>
                    <a:pt x="469" y="360"/>
                    <a:pt x="469" y="360"/>
                  </a:cubicBezTo>
                  <a:cubicBezTo>
                    <a:pt x="417" y="350"/>
                    <a:pt x="417" y="350"/>
                    <a:pt x="417" y="350"/>
                  </a:cubicBezTo>
                  <a:cubicBezTo>
                    <a:pt x="410" y="361"/>
                    <a:pt x="402" y="373"/>
                    <a:pt x="393" y="383"/>
                  </a:cubicBezTo>
                  <a:cubicBezTo>
                    <a:pt x="419" y="429"/>
                    <a:pt x="419" y="429"/>
                    <a:pt x="419" y="429"/>
                  </a:cubicBezTo>
                  <a:cubicBezTo>
                    <a:pt x="421" y="433"/>
                    <a:pt x="420" y="439"/>
                    <a:pt x="416" y="442"/>
                  </a:cubicBezTo>
                  <a:cubicBezTo>
                    <a:pt x="376" y="470"/>
                    <a:pt x="376" y="470"/>
                    <a:pt x="376" y="470"/>
                  </a:cubicBezTo>
                  <a:cubicBezTo>
                    <a:pt x="375" y="472"/>
                    <a:pt x="373" y="472"/>
                    <a:pt x="371" y="472"/>
                  </a:cubicBezTo>
                  <a:cubicBezTo>
                    <a:pt x="368" y="472"/>
                    <a:pt x="365" y="471"/>
                    <a:pt x="363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5" y="436"/>
                    <a:pt x="302" y="440"/>
                    <a:pt x="289" y="443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2" y="500"/>
                    <a:pt x="278" y="504"/>
                    <a:pt x="273" y="504"/>
                  </a:cubicBezTo>
                  <a:lnTo>
                    <a:pt x="224" y="504"/>
                  </a:lnTo>
                  <a:close/>
                  <a:moveTo>
                    <a:pt x="248" y="116"/>
                  </a:moveTo>
                  <a:cubicBezTo>
                    <a:pt x="173" y="116"/>
                    <a:pt x="111" y="177"/>
                    <a:pt x="111" y="252"/>
                  </a:cubicBezTo>
                  <a:cubicBezTo>
                    <a:pt x="111" y="328"/>
                    <a:pt x="173" y="389"/>
                    <a:pt x="248" y="389"/>
                  </a:cubicBezTo>
                  <a:cubicBezTo>
                    <a:pt x="323" y="389"/>
                    <a:pt x="385" y="328"/>
                    <a:pt x="385" y="252"/>
                  </a:cubicBezTo>
                  <a:cubicBezTo>
                    <a:pt x="385" y="177"/>
                    <a:pt x="323" y="116"/>
                    <a:pt x="248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3419582" y="3069910"/>
              <a:ext cx="530422" cy="536947"/>
            </a:xfrm>
            <a:custGeom>
              <a:avLst/>
              <a:gdLst/>
              <a:ahLst/>
              <a:cxnLst/>
              <a:rect l="l" t="t" r="r" b="b"/>
              <a:pathLst>
                <a:path w="497" h="504" extrusionOk="0">
                  <a:moveTo>
                    <a:pt x="224" y="504"/>
                  </a:moveTo>
                  <a:cubicBezTo>
                    <a:pt x="219" y="504"/>
                    <a:pt x="215" y="500"/>
                    <a:pt x="215" y="495"/>
                  </a:cubicBezTo>
                  <a:cubicBezTo>
                    <a:pt x="208" y="443"/>
                    <a:pt x="208" y="443"/>
                    <a:pt x="208" y="443"/>
                  </a:cubicBezTo>
                  <a:cubicBezTo>
                    <a:pt x="195" y="440"/>
                    <a:pt x="182" y="435"/>
                    <a:pt x="169" y="430"/>
                  </a:cubicBezTo>
                  <a:cubicBezTo>
                    <a:pt x="134" y="469"/>
                    <a:pt x="134" y="469"/>
                    <a:pt x="134" y="469"/>
                  </a:cubicBezTo>
                  <a:cubicBezTo>
                    <a:pt x="132" y="471"/>
                    <a:pt x="129" y="472"/>
                    <a:pt x="126" y="472"/>
                  </a:cubicBezTo>
                  <a:cubicBezTo>
                    <a:pt x="124" y="472"/>
                    <a:pt x="122" y="471"/>
                    <a:pt x="121" y="470"/>
                  </a:cubicBezTo>
                  <a:cubicBezTo>
                    <a:pt x="81" y="441"/>
                    <a:pt x="81" y="441"/>
                    <a:pt x="81" y="441"/>
                  </a:cubicBezTo>
                  <a:cubicBezTo>
                    <a:pt x="77" y="438"/>
                    <a:pt x="76" y="433"/>
                    <a:pt x="78" y="428"/>
                  </a:cubicBezTo>
                  <a:cubicBezTo>
                    <a:pt x="104" y="382"/>
                    <a:pt x="104" y="382"/>
                    <a:pt x="104" y="382"/>
                  </a:cubicBezTo>
                  <a:cubicBezTo>
                    <a:pt x="95" y="372"/>
                    <a:pt x="87" y="361"/>
                    <a:pt x="80" y="349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8" y="360"/>
                    <a:pt x="27" y="360"/>
                    <a:pt x="26" y="360"/>
                  </a:cubicBezTo>
                  <a:cubicBezTo>
                    <a:pt x="22" y="360"/>
                    <a:pt x="18" y="357"/>
                    <a:pt x="17" y="353"/>
                  </a:cubicBezTo>
                  <a:cubicBezTo>
                    <a:pt x="2" y="306"/>
                    <a:pt x="2" y="306"/>
                    <a:pt x="2" y="306"/>
                  </a:cubicBezTo>
                  <a:cubicBezTo>
                    <a:pt x="0" y="302"/>
                    <a:pt x="3" y="296"/>
                    <a:pt x="7" y="294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4" y="266"/>
                    <a:pt x="54" y="259"/>
                    <a:pt x="54" y="252"/>
                  </a:cubicBezTo>
                  <a:cubicBezTo>
                    <a:pt x="54" y="245"/>
                    <a:pt x="54" y="238"/>
                    <a:pt x="55" y="231"/>
                  </a:cubicBezTo>
                  <a:cubicBezTo>
                    <a:pt x="7" y="209"/>
                    <a:pt x="7" y="209"/>
                    <a:pt x="7" y="209"/>
                  </a:cubicBezTo>
                  <a:cubicBezTo>
                    <a:pt x="3" y="207"/>
                    <a:pt x="0" y="202"/>
                    <a:pt x="2" y="197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8" y="147"/>
                    <a:pt x="22" y="144"/>
                    <a:pt x="26" y="144"/>
                  </a:cubicBezTo>
                  <a:cubicBezTo>
                    <a:pt x="27" y="144"/>
                    <a:pt x="28" y="144"/>
                    <a:pt x="28" y="14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7" y="143"/>
                    <a:pt x="95" y="131"/>
                    <a:pt x="104" y="121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1"/>
                    <a:pt x="77" y="65"/>
                    <a:pt x="81" y="6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2" y="32"/>
                    <a:pt x="124" y="32"/>
                    <a:pt x="126" y="32"/>
                  </a:cubicBezTo>
                  <a:cubicBezTo>
                    <a:pt x="129" y="32"/>
                    <a:pt x="132" y="33"/>
                    <a:pt x="134" y="35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82" y="68"/>
                    <a:pt x="195" y="64"/>
                    <a:pt x="208" y="61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5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3" y="4"/>
                    <a:pt x="283" y="9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3" y="64"/>
                    <a:pt x="316" y="68"/>
                    <a:pt x="328" y="7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6" y="33"/>
                    <a:pt x="369" y="32"/>
                    <a:pt x="371" y="32"/>
                  </a:cubicBezTo>
                  <a:cubicBezTo>
                    <a:pt x="373" y="32"/>
                    <a:pt x="375" y="32"/>
                    <a:pt x="377" y="34"/>
                  </a:cubicBezTo>
                  <a:cubicBezTo>
                    <a:pt x="417" y="63"/>
                    <a:pt x="417" y="63"/>
                    <a:pt x="417" y="63"/>
                  </a:cubicBezTo>
                  <a:cubicBezTo>
                    <a:pt x="421" y="65"/>
                    <a:pt x="422" y="71"/>
                    <a:pt x="420" y="75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403" y="131"/>
                    <a:pt x="411" y="143"/>
                    <a:pt x="418" y="155"/>
                  </a:cubicBezTo>
                  <a:cubicBezTo>
                    <a:pt x="470" y="144"/>
                    <a:pt x="470" y="144"/>
                    <a:pt x="470" y="144"/>
                  </a:cubicBezTo>
                  <a:cubicBezTo>
                    <a:pt x="470" y="144"/>
                    <a:pt x="471" y="144"/>
                    <a:pt x="471" y="144"/>
                  </a:cubicBezTo>
                  <a:cubicBezTo>
                    <a:pt x="476" y="144"/>
                    <a:pt x="479" y="147"/>
                    <a:pt x="481" y="151"/>
                  </a:cubicBezTo>
                  <a:cubicBezTo>
                    <a:pt x="496" y="197"/>
                    <a:pt x="496" y="197"/>
                    <a:pt x="496" y="197"/>
                  </a:cubicBezTo>
                  <a:cubicBezTo>
                    <a:pt x="497" y="202"/>
                    <a:pt x="495" y="207"/>
                    <a:pt x="491" y="209"/>
                  </a:cubicBezTo>
                  <a:cubicBezTo>
                    <a:pt x="443" y="231"/>
                    <a:pt x="443" y="231"/>
                    <a:pt x="443" y="231"/>
                  </a:cubicBezTo>
                  <a:cubicBezTo>
                    <a:pt x="443" y="238"/>
                    <a:pt x="444" y="245"/>
                    <a:pt x="444" y="252"/>
                  </a:cubicBezTo>
                  <a:cubicBezTo>
                    <a:pt x="444" y="259"/>
                    <a:pt x="443" y="266"/>
                    <a:pt x="443" y="272"/>
                  </a:cubicBezTo>
                  <a:cubicBezTo>
                    <a:pt x="491" y="294"/>
                    <a:pt x="491" y="294"/>
                    <a:pt x="491" y="294"/>
                  </a:cubicBezTo>
                  <a:cubicBezTo>
                    <a:pt x="495" y="296"/>
                    <a:pt x="497" y="302"/>
                    <a:pt x="496" y="306"/>
                  </a:cubicBezTo>
                  <a:cubicBezTo>
                    <a:pt x="481" y="353"/>
                    <a:pt x="481" y="353"/>
                    <a:pt x="481" y="353"/>
                  </a:cubicBezTo>
                  <a:cubicBezTo>
                    <a:pt x="479" y="357"/>
                    <a:pt x="476" y="360"/>
                    <a:pt x="471" y="360"/>
                  </a:cubicBezTo>
                  <a:cubicBezTo>
                    <a:pt x="471" y="360"/>
                    <a:pt x="470" y="360"/>
                    <a:pt x="470" y="360"/>
                  </a:cubicBezTo>
                  <a:cubicBezTo>
                    <a:pt x="418" y="349"/>
                    <a:pt x="418" y="349"/>
                    <a:pt x="418" y="349"/>
                  </a:cubicBezTo>
                  <a:cubicBezTo>
                    <a:pt x="411" y="361"/>
                    <a:pt x="403" y="372"/>
                    <a:pt x="394" y="382"/>
                  </a:cubicBezTo>
                  <a:cubicBezTo>
                    <a:pt x="420" y="428"/>
                    <a:pt x="420" y="428"/>
                    <a:pt x="420" y="428"/>
                  </a:cubicBezTo>
                  <a:cubicBezTo>
                    <a:pt x="422" y="433"/>
                    <a:pt x="421" y="438"/>
                    <a:pt x="417" y="441"/>
                  </a:cubicBezTo>
                  <a:cubicBezTo>
                    <a:pt x="377" y="470"/>
                    <a:pt x="377" y="470"/>
                    <a:pt x="377" y="470"/>
                  </a:cubicBezTo>
                  <a:cubicBezTo>
                    <a:pt x="375" y="471"/>
                    <a:pt x="373" y="472"/>
                    <a:pt x="371" y="472"/>
                  </a:cubicBezTo>
                  <a:cubicBezTo>
                    <a:pt x="369" y="472"/>
                    <a:pt x="366" y="471"/>
                    <a:pt x="364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6" y="435"/>
                    <a:pt x="303" y="440"/>
                    <a:pt x="289" y="443"/>
                  </a:cubicBezTo>
                  <a:cubicBezTo>
                    <a:pt x="283" y="495"/>
                    <a:pt x="283" y="495"/>
                    <a:pt x="283" y="495"/>
                  </a:cubicBezTo>
                  <a:cubicBezTo>
                    <a:pt x="283" y="500"/>
                    <a:pt x="278" y="504"/>
                    <a:pt x="273" y="504"/>
                  </a:cubicBezTo>
                  <a:lnTo>
                    <a:pt x="224" y="504"/>
                  </a:lnTo>
                  <a:close/>
                  <a:moveTo>
                    <a:pt x="249" y="115"/>
                  </a:moveTo>
                  <a:cubicBezTo>
                    <a:pt x="174" y="115"/>
                    <a:pt x="112" y="176"/>
                    <a:pt x="112" y="252"/>
                  </a:cubicBezTo>
                  <a:cubicBezTo>
                    <a:pt x="112" y="327"/>
                    <a:pt x="174" y="388"/>
                    <a:pt x="249" y="388"/>
                  </a:cubicBezTo>
                  <a:cubicBezTo>
                    <a:pt x="324" y="388"/>
                    <a:pt x="386" y="327"/>
                    <a:pt x="386" y="252"/>
                  </a:cubicBezTo>
                  <a:cubicBezTo>
                    <a:pt x="386" y="176"/>
                    <a:pt x="324" y="115"/>
                    <a:pt x="249" y="1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3432630" y="2508824"/>
              <a:ext cx="529770" cy="537599"/>
            </a:xfrm>
            <a:custGeom>
              <a:avLst/>
              <a:gdLst/>
              <a:ahLst/>
              <a:cxnLst/>
              <a:rect l="l" t="t" r="r" b="b"/>
              <a:pathLst>
                <a:path w="497" h="504" extrusionOk="0">
                  <a:moveTo>
                    <a:pt x="224" y="504"/>
                  </a:moveTo>
                  <a:cubicBezTo>
                    <a:pt x="219" y="504"/>
                    <a:pt x="215" y="500"/>
                    <a:pt x="215" y="495"/>
                  </a:cubicBezTo>
                  <a:cubicBezTo>
                    <a:pt x="208" y="443"/>
                    <a:pt x="208" y="443"/>
                    <a:pt x="208" y="443"/>
                  </a:cubicBezTo>
                  <a:cubicBezTo>
                    <a:pt x="195" y="440"/>
                    <a:pt x="182" y="436"/>
                    <a:pt x="169" y="430"/>
                  </a:cubicBezTo>
                  <a:cubicBezTo>
                    <a:pt x="134" y="469"/>
                    <a:pt x="134" y="469"/>
                    <a:pt x="134" y="469"/>
                  </a:cubicBezTo>
                  <a:cubicBezTo>
                    <a:pt x="132" y="471"/>
                    <a:pt x="129" y="472"/>
                    <a:pt x="126" y="472"/>
                  </a:cubicBezTo>
                  <a:cubicBezTo>
                    <a:pt x="124" y="472"/>
                    <a:pt x="122" y="471"/>
                    <a:pt x="121" y="470"/>
                  </a:cubicBezTo>
                  <a:cubicBezTo>
                    <a:pt x="81" y="441"/>
                    <a:pt x="81" y="441"/>
                    <a:pt x="81" y="441"/>
                  </a:cubicBezTo>
                  <a:cubicBezTo>
                    <a:pt x="77" y="438"/>
                    <a:pt x="76" y="433"/>
                    <a:pt x="78" y="42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95" y="372"/>
                    <a:pt x="87" y="361"/>
                    <a:pt x="80" y="349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8" y="360"/>
                    <a:pt x="27" y="360"/>
                    <a:pt x="26" y="360"/>
                  </a:cubicBezTo>
                  <a:cubicBezTo>
                    <a:pt x="22" y="360"/>
                    <a:pt x="18" y="357"/>
                    <a:pt x="17" y="353"/>
                  </a:cubicBezTo>
                  <a:cubicBezTo>
                    <a:pt x="2" y="306"/>
                    <a:pt x="2" y="306"/>
                    <a:pt x="2" y="306"/>
                  </a:cubicBezTo>
                  <a:cubicBezTo>
                    <a:pt x="0" y="302"/>
                    <a:pt x="3" y="297"/>
                    <a:pt x="7" y="295"/>
                  </a:cubicBezTo>
                  <a:cubicBezTo>
                    <a:pt x="55" y="273"/>
                    <a:pt x="55" y="273"/>
                    <a:pt x="55" y="273"/>
                  </a:cubicBezTo>
                  <a:cubicBezTo>
                    <a:pt x="54" y="266"/>
                    <a:pt x="54" y="259"/>
                    <a:pt x="54" y="252"/>
                  </a:cubicBezTo>
                  <a:cubicBezTo>
                    <a:pt x="54" y="245"/>
                    <a:pt x="54" y="238"/>
                    <a:pt x="55" y="232"/>
                  </a:cubicBezTo>
                  <a:cubicBezTo>
                    <a:pt x="7" y="210"/>
                    <a:pt x="7" y="210"/>
                    <a:pt x="7" y="210"/>
                  </a:cubicBezTo>
                  <a:cubicBezTo>
                    <a:pt x="3" y="208"/>
                    <a:pt x="0" y="202"/>
                    <a:pt x="2" y="198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8" y="147"/>
                    <a:pt x="22" y="144"/>
                    <a:pt x="26" y="144"/>
                  </a:cubicBezTo>
                  <a:cubicBezTo>
                    <a:pt x="27" y="144"/>
                    <a:pt x="28" y="144"/>
                    <a:pt x="28" y="144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87" y="143"/>
                    <a:pt x="95" y="132"/>
                    <a:pt x="104" y="12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1"/>
                    <a:pt x="77" y="66"/>
                    <a:pt x="81" y="6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2" y="33"/>
                    <a:pt x="124" y="32"/>
                    <a:pt x="126" y="32"/>
                  </a:cubicBezTo>
                  <a:cubicBezTo>
                    <a:pt x="129" y="32"/>
                    <a:pt x="132" y="33"/>
                    <a:pt x="134" y="35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82" y="68"/>
                    <a:pt x="195" y="64"/>
                    <a:pt x="208" y="61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5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3" y="4"/>
                    <a:pt x="283" y="9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3" y="64"/>
                    <a:pt x="316" y="68"/>
                    <a:pt x="328" y="7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6" y="33"/>
                    <a:pt x="369" y="32"/>
                    <a:pt x="371" y="32"/>
                  </a:cubicBezTo>
                  <a:cubicBezTo>
                    <a:pt x="373" y="32"/>
                    <a:pt x="375" y="33"/>
                    <a:pt x="377" y="34"/>
                  </a:cubicBezTo>
                  <a:cubicBezTo>
                    <a:pt x="417" y="63"/>
                    <a:pt x="417" y="63"/>
                    <a:pt x="417" y="63"/>
                  </a:cubicBezTo>
                  <a:cubicBezTo>
                    <a:pt x="421" y="66"/>
                    <a:pt x="422" y="71"/>
                    <a:pt x="420" y="75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403" y="132"/>
                    <a:pt x="411" y="143"/>
                    <a:pt x="418" y="155"/>
                  </a:cubicBezTo>
                  <a:cubicBezTo>
                    <a:pt x="470" y="144"/>
                    <a:pt x="470" y="144"/>
                    <a:pt x="470" y="144"/>
                  </a:cubicBezTo>
                  <a:cubicBezTo>
                    <a:pt x="470" y="144"/>
                    <a:pt x="471" y="144"/>
                    <a:pt x="471" y="144"/>
                  </a:cubicBezTo>
                  <a:cubicBezTo>
                    <a:pt x="476" y="144"/>
                    <a:pt x="479" y="147"/>
                    <a:pt x="481" y="151"/>
                  </a:cubicBezTo>
                  <a:cubicBezTo>
                    <a:pt x="496" y="198"/>
                    <a:pt x="496" y="198"/>
                    <a:pt x="496" y="198"/>
                  </a:cubicBezTo>
                  <a:cubicBezTo>
                    <a:pt x="497" y="202"/>
                    <a:pt x="495" y="208"/>
                    <a:pt x="491" y="210"/>
                  </a:cubicBezTo>
                  <a:cubicBezTo>
                    <a:pt x="443" y="232"/>
                    <a:pt x="443" y="232"/>
                    <a:pt x="443" y="232"/>
                  </a:cubicBezTo>
                  <a:cubicBezTo>
                    <a:pt x="443" y="238"/>
                    <a:pt x="444" y="245"/>
                    <a:pt x="444" y="252"/>
                  </a:cubicBezTo>
                  <a:cubicBezTo>
                    <a:pt x="444" y="259"/>
                    <a:pt x="443" y="266"/>
                    <a:pt x="443" y="273"/>
                  </a:cubicBezTo>
                  <a:cubicBezTo>
                    <a:pt x="491" y="295"/>
                    <a:pt x="491" y="295"/>
                    <a:pt x="491" y="295"/>
                  </a:cubicBezTo>
                  <a:cubicBezTo>
                    <a:pt x="495" y="297"/>
                    <a:pt x="497" y="302"/>
                    <a:pt x="496" y="306"/>
                  </a:cubicBezTo>
                  <a:cubicBezTo>
                    <a:pt x="481" y="353"/>
                    <a:pt x="481" y="353"/>
                    <a:pt x="481" y="353"/>
                  </a:cubicBezTo>
                  <a:cubicBezTo>
                    <a:pt x="479" y="357"/>
                    <a:pt x="476" y="360"/>
                    <a:pt x="471" y="360"/>
                  </a:cubicBezTo>
                  <a:cubicBezTo>
                    <a:pt x="471" y="360"/>
                    <a:pt x="470" y="360"/>
                    <a:pt x="470" y="360"/>
                  </a:cubicBezTo>
                  <a:cubicBezTo>
                    <a:pt x="418" y="349"/>
                    <a:pt x="418" y="349"/>
                    <a:pt x="418" y="349"/>
                  </a:cubicBezTo>
                  <a:cubicBezTo>
                    <a:pt x="411" y="361"/>
                    <a:pt x="403" y="372"/>
                    <a:pt x="394" y="383"/>
                  </a:cubicBezTo>
                  <a:cubicBezTo>
                    <a:pt x="420" y="429"/>
                    <a:pt x="420" y="429"/>
                    <a:pt x="420" y="429"/>
                  </a:cubicBezTo>
                  <a:cubicBezTo>
                    <a:pt x="422" y="433"/>
                    <a:pt x="421" y="438"/>
                    <a:pt x="417" y="441"/>
                  </a:cubicBezTo>
                  <a:cubicBezTo>
                    <a:pt x="377" y="470"/>
                    <a:pt x="377" y="470"/>
                    <a:pt x="377" y="470"/>
                  </a:cubicBezTo>
                  <a:cubicBezTo>
                    <a:pt x="375" y="471"/>
                    <a:pt x="373" y="472"/>
                    <a:pt x="371" y="472"/>
                  </a:cubicBezTo>
                  <a:cubicBezTo>
                    <a:pt x="369" y="472"/>
                    <a:pt x="366" y="471"/>
                    <a:pt x="364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6" y="436"/>
                    <a:pt x="303" y="440"/>
                    <a:pt x="289" y="443"/>
                  </a:cubicBezTo>
                  <a:cubicBezTo>
                    <a:pt x="283" y="495"/>
                    <a:pt x="283" y="495"/>
                    <a:pt x="283" y="495"/>
                  </a:cubicBezTo>
                  <a:cubicBezTo>
                    <a:pt x="283" y="500"/>
                    <a:pt x="278" y="504"/>
                    <a:pt x="273" y="504"/>
                  </a:cubicBezTo>
                  <a:lnTo>
                    <a:pt x="224" y="504"/>
                  </a:lnTo>
                  <a:close/>
                  <a:moveTo>
                    <a:pt x="249" y="115"/>
                  </a:moveTo>
                  <a:cubicBezTo>
                    <a:pt x="174" y="115"/>
                    <a:pt x="112" y="177"/>
                    <a:pt x="112" y="252"/>
                  </a:cubicBezTo>
                  <a:cubicBezTo>
                    <a:pt x="112" y="327"/>
                    <a:pt x="174" y="389"/>
                    <a:pt x="249" y="389"/>
                  </a:cubicBezTo>
                  <a:cubicBezTo>
                    <a:pt x="324" y="389"/>
                    <a:pt x="386" y="327"/>
                    <a:pt x="386" y="252"/>
                  </a:cubicBezTo>
                  <a:cubicBezTo>
                    <a:pt x="386" y="177"/>
                    <a:pt x="324" y="115"/>
                    <a:pt x="249" y="1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3237555" y="1997322"/>
              <a:ext cx="531075" cy="537599"/>
            </a:xfrm>
            <a:custGeom>
              <a:avLst/>
              <a:gdLst/>
              <a:ahLst/>
              <a:cxnLst/>
              <a:rect l="l" t="t" r="r" b="b"/>
              <a:pathLst>
                <a:path w="498" h="504" extrusionOk="0">
                  <a:moveTo>
                    <a:pt x="224" y="504"/>
                  </a:moveTo>
                  <a:cubicBezTo>
                    <a:pt x="220" y="504"/>
                    <a:pt x="215" y="500"/>
                    <a:pt x="215" y="495"/>
                  </a:cubicBezTo>
                  <a:cubicBezTo>
                    <a:pt x="209" y="443"/>
                    <a:pt x="209" y="443"/>
                    <a:pt x="209" y="443"/>
                  </a:cubicBezTo>
                  <a:cubicBezTo>
                    <a:pt x="195" y="440"/>
                    <a:pt x="182" y="436"/>
                    <a:pt x="170" y="430"/>
                  </a:cubicBezTo>
                  <a:cubicBezTo>
                    <a:pt x="134" y="469"/>
                    <a:pt x="134" y="469"/>
                    <a:pt x="134" y="469"/>
                  </a:cubicBezTo>
                  <a:cubicBezTo>
                    <a:pt x="132" y="471"/>
                    <a:pt x="129" y="472"/>
                    <a:pt x="127" y="472"/>
                  </a:cubicBezTo>
                  <a:cubicBezTo>
                    <a:pt x="125" y="472"/>
                    <a:pt x="123" y="471"/>
                    <a:pt x="121" y="470"/>
                  </a:cubicBezTo>
                  <a:cubicBezTo>
                    <a:pt x="81" y="441"/>
                    <a:pt x="81" y="441"/>
                    <a:pt x="81" y="441"/>
                  </a:cubicBezTo>
                  <a:cubicBezTo>
                    <a:pt x="77" y="438"/>
                    <a:pt x="76" y="433"/>
                    <a:pt x="78" y="42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95" y="372"/>
                    <a:pt x="87" y="361"/>
                    <a:pt x="80" y="349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8" y="360"/>
                    <a:pt x="27" y="360"/>
                    <a:pt x="26" y="360"/>
                  </a:cubicBezTo>
                  <a:cubicBezTo>
                    <a:pt x="22" y="360"/>
                    <a:pt x="18" y="357"/>
                    <a:pt x="17" y="353"/>
                  </a:cubicBezTo>
                  <a:cubicBezTo>
                    <a:pt x="2" y="306"/>
                    <a:pt x="2" y="306"/>
                    <a:pt x="2" y="306"/>
                  </a:cubicBezTo>
                  <a:cubicBezTo>
                    <a:pt x="0" y="302"/>
                    <a:pt x="3" y="297"/>
                    <a:pt x="7" y="295"/>
                  </a:cubicBezTo>
                  <a:cubicBezTo>
                    <a:pt x="55" y="273"/>
                    <a:pt x="55" y="273"/>
                    <a:pt x="55" y="273"/>
                  </a:cubicBezTo>
                  <a:cubicBezTo>
                    <a:pt x="54" y="266"/>
                    <a:pt x="54" y="259"/>
                    <a:pt x="54" y="252"/>
                  </a:cubicBezTo>
                  <a:cubicBezTo>
                    <a:pt x="54" y="245"/>
                    <a:pt x="54" y="238"/>
                    <a:pt x="55" y="232"/>
                  </a:cubicBezTo>
                  <a:cubicBezTo>
                    <a:pt x="7" y="210"/>
                    <a:pt x="7" y="210"/>
                    <a:pt x="7" y="210"/>
                  </a:cubicBezTo>
                  <a:cubicBezTo>
                    <a:pt x="3" y="208"/>
                    <a:pt x="0" y="202"/>
                    <a:pt x="2" y="198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8" y="147"/>
                    <a:pt x="22" y="144"/>
                    <a:pt x="26" y="144"/>
                  </a:cubicBezTo>
                  <a:cubicBezTo>
                    <a:pt x="27" y="144"/>
                    <a:pt x="28" y="144"/>
                    <a:pt x="28" y="144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87" y="143"/>
                    <a:pt x="95" y="132"/>
                    <a:pt x="104" y="12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1"/>
                    <a:pt x="77" y="66"/>
                    <a:pt x="81" y="6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3" y="33"/>
                    <a:pt x="125" y="32"/>
                    <a:pt x="127" y="32"/>
                  </a:cubicBezTo>
                  <a:cubicBezTo>
                    <a:pt x="129" y="32"/>
                    <a:pt x="132" y="33"/>
                    <a:pt x="134" y="35"/>
                  </a:cubicBezTo>
                  <a:cubicBezTo>
                    <a:pt x="170" y="74"/>
                    <a:pt x="170" y="74"/>
                    <a:pt x="170" y="74"/>
                  </a:cubicBezTo>
                  <a:cubicBezTo>
                    <a:pt x="182" y="68"/>
                    <a:pt x="195" y="64"/>
                    <a:pt x="209" y="61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5" y="4"/>
                    <a:pt x="220" y="0"/>
                    <a:pt x="22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8" y="0"/>
                    <a:pt x="283" y="4"/>
                    <a:pt x="283" y="9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3" y="64"/>
                    <a:pt x="316" y="68"/>
                    <a:pt x="328" y="7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6" y="33"/>
                    <a:pt x="369" y="32"/>
                    <a:pt x="371" y="32"/>
                  </a:cubicBezTo>
                  <a:cubicBezTo>
                    <a:pt x="373" y="32"/>
                    <a:pt x="375" y="33"/>
                    <a:pt x="377" y="34"/>
                  </a:cubicBezTo>
                  <a:cubicBezTo>
                    <a:pt x="417" y="63"/>
                    <a:pt x="417" y="63"/>
                    <a:pt x="417" y="63"/>
                  </a:cubicBezTo>
                  <a:cubicBezTo>
                    <a:pt x="421" y="66"/>
                    <a:pt x="422" y="71"/>
                    <a:pt x="420" y="75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403" y="132"/>
                    <a:pt x="411" y="143"/>
                    <a:pt x="418" y="155"/>
                  </a:cubicBezTo>
                  <a:cubicBezTo>
                    <a:pt x="470" y="144"/>
                    <a:pt x="470" y="144"/>
                    <a:pt x="470" y="144"/>
                  </a:cubicBezTo>
                  <a:cubicBezTo>
                    <a:pt x="470" y="144"/>
                    <a:pt x="471" y="144"/>
                    <a:pt x="472" y="144"/>
                  </a:cubicBezTo>
                  <a:cubicBezTo>
                    <a:pt x="476" y="144"/>
                    <a:pt x="480" y="147"/>
                    <a:pt x="481" y="151"/>
                  </a:cubicBezTo>
                  <a:cubicBezTo>
                    <a:pt x="496" y="198"/>
                    <a:pt x="496" y="198"/>
                    <a:pt x="496" y="198"/>
                  </a:cubicBezTo>
                  <a:cubicBezTo>
                    <a:pt x="498" y="202"/>
                    <a:pt x="495" y="208"/>
                    <a:pt x="491" y="210"/>
                  </a:cubicBezTo>
                  <a:cubicBezTo>
                    <a:pt x="443" y="232"/>
                    <a:pt x="443" y="232"/>
                    <a:pt x="443" y="232"/>
                  </a:cubicBezTo>
                  <a:cubicBezTo>
                    <a:pt x="444" y="238"/>
                    <a:pt x="444" y="245"/>
                    <a:pt x="444" y="252"/>
                  </a:cubicBezTo>
                  <a:cubicBezTo>
                    <a:pt x="444" y="259"/>
                    <a:pt x="444" y="266"/>
                    <a:pt x="443" y="273"/>
                  </a:cubicBezTo>
                  <a:cubicBezTo>
                    <a:pt x="491" y="295"/>
                    <a:pt x="491" y="295"/>
                    <a:pt x="491" y="295"/>
                  </a:cubicBezTo>
                  <a:cubicBezTo>
                    <a:pt x="495" y="297"/>
                    <a:pt x="498" y="302"/>
                    <a:pt x="496" y="306"/>
                  </a:cubicBezTo>
                  <a:cubicBezTo>
                    <a:pt x="481" y="353"/>
                    <a:pt x="481" y="353"/>
                    <a:pt x="481" y="353"/>
                  </a:cubicBezTo>
                  <a:cubicBezTo>
                    <a:pt x="480" y="357"/>
                    <a:pt x="476" y="360"/>
                    <a:pt x="472" y="360"/>
                  </a:cubicBezTo>
                  <a:cubicBezTo>
                    <a:pt x="471" y="360"/>
                    <a:pt x="470" y="360"/>
                    <a:pt x="470" y="360"/>
                  </a:cubicBezTo>
                  <a:cubicBezTo>
                    <a:pt x="418" y="349"/>
                    <a:pt x="418" y="349"/>
                    <a:pt x="418" y="349"/>
                  </a:cubicBezTo>
                  <a:cubicBezTo>
                    <a:pt x="411" y="361"/>
                    <a:pt x="403" y="372"/>
                    <a:pt x="394" y="383"/>
                  </a:cubicBezTo>
                  <a:cubicBezTo>
                    <a:pt x="420" y="429"/>
                    <a:pt x="420" y="429"/>
                    <a:pt x="420" y="429"/>
                  </a:cubicBezTo>
                  <a:cubicBezTo>
                    <a:pt x="422" y="433"/>
                    <a:pt x="421" y="438"/>
                    <a:pt x="417" y="441"/>
                  </a:cubicBezTo>
                  <a:cubicBezTo>
                    <a:pt x="377" y="470"/>
                    <a:pt x="377" y="470"/>
                    <a:pt x="377" y="470"/>
                  </a:cubicBezTo>
                  <a:cubicBezTo>
                    <a:pt x="375" y="471"/>
                    <a:pt x="373" y="472"/>
                    <a:pt x="371" y="472"/>
                  </a:cubicBezTo>
                  <a:cubicBezTo>
                    <a:pt x="369" y="472"/>
                    <a:pt x="366" y="471"/>
                    <a:pt x="364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6" y="436"/>
                    <a:pt x="303" y="440"/>
                    <a:pt x="289" y="443"/>
                  </a:cubicBezTo>
                  <a:cubicBezTo>
                    <a:pt x="283" y="495"/>
                    <a:pt x="283" y="495"/>
                    <a:pt x="283" y="495"/>
                  </a:cubicBezTo>
                  <a:cubicBezTo>
                    <a:pt x="283" y="500"/>
                    <a:pt x="278" y="504"/>
                    <a:pt x="274" y="504"/>
                  </a:cubicBezTo>
                  <a:lnTo>
                    <a:pt x="224" y="504"/>
                  </a:lnTo>
                  <a:close/>
                  <a:moveTo>
                    <a:pt x="249" y="115"/>
                  </a:moveTo>
                  <a:cubicBezTo>
                    <a:pt x="174" y="115"/>
                    <a:pt x="112" y="177"/>
                    <a:pt x="112" y="252"/>
                  </a:cubicBezTo>
                  <a:cubicBezTo>
                    <a:pt x="112" y="327"/>
                    <a:pt x="174" y="389"/>
                    <a:pt x="249" y="389"/>
                  </a:cubicBezTo>
                  <a:cubicBezTo>
                    <a:pt x="324" y="389"/>
                    <a:pt x="386" y="327"/>
                    <a:pt x="386" y="252"/>
                  </a:cubicBezTo>
                  <a:cubicBezTo>
                    <a:pt x="386" y="177"/>
                    <a:pt x="324" y="115"/>
                    <a:pt x="249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2197588" y="1541929"/>
              <a:ext cx="530422" cy="537599"/>
            </a:xfrm>
            <a:custGeom>
              <a:avLst/>
              <a:gdLst/>
              <a:ahLst/>
              <a:cxnLst/>
              <a:rect l="l" t="t" r="r" b="b"/>
              <a:pathLst>
                <a:path w="497" h="504" extrusionOk="0">
                  <a:moveTo>
                    <a:pt x="224" y="504"/>
                  </a:moveTo>
                  <a:cubicBezTo>
                    <a:pt x="219" y="504"/>
                    <a:pt x="215" y="500"/>
                    <a:pt x="214" y="495"/>
                  </a:cubicBezTo>
                  <a:cubicBezTo>
                    <a:pt x="208" y="443"/>
                    <a:pt x="208" y="443"/>
                    <a:pt x="208" y="443"/>
                  </a:cubicBezTo>
                  <a:cubicBezTo>
                    <a:pt x="195" y="440"/>
                    <a:pt x="182" y="436"/>
                    <a:pt x="169" y="430"/>
                  </a:cubicBezTo>
                  <a:cubicBezTo>
                    <a:pt x="134" y="469"/>
                    <a:pt x="134" y="469"/>
                    <a:pt x="134" y="469"/>
                  </a:cubicBezTo>
                  <a:cubicBezTo>
                    <a:pt x="132" y="471"/>
                    <a:pt x="129" y="472"/>
                    <a:pt x="126" y="472"/>
                  </a:cubicBezTo>
                  <a:cubicBezTo>
                    <a:pt x="124" y="472"/>
                    <a:pt x="122" y="472"/>
                    <a:pt x="121" y="470"/>
                  </a:cubicBezTo>
                  <a:cubicBezTo>
                    <a:pt x="81" y="441"/>
                    <a:pt x="81" y="441"/>
                    <a:pt x="81" y="441"/>
                  </a:cubicBezTo>
                  <a:cubicBezTo>
                    <a:pt x="77" y="439"/>
                    <a:pt x="76" y="433"/>
                    <a:pt x="78" y="42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95" y="373"/>
                    <a:pt x="87" y="361"/>
                    <a:pt x="80" y="349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2" y="360"/>
                    <a:pt x="18" y="357"/>
                    <a:pt x="17" y="353"/>
                  </a:cubicBezTo>
                  <a:cubicBezTo>
                    <a:pt x="2" y="306"/>
                    <a:pt x="2" y="306"/>
                    <a:pt x="2" y="306"/>
                  </a:cubicBezTo>
                  <a:cubicBezTo>
                    <a:pt x="0" y="302"/>
                    <a:pt x="2" y="297"/>
                    <a:pt x="7" y="295"/>
                  </a:cubicBezTo>
                  <a:cubicBezTo>
                    <a:pt x="55" y="273"/>
                    <a:pt x="55" y="273"/>
                    <a:pt x="55" y="273"/>
                  </a:cubicBezTo>
                  <a:cubicBezTo>
                    <a:pt x="54" y="266"/>
                    <a:pt x="54" y="259"/>
                    <a:pt x="54" y="252"/>
                  </a:cubicBezTo>
                  <a:cubicBezTo>
                    <a:pt x="54" y="245"/>
                    <a:pt x="54" y="238"/>
                    <a:pt x="55" y="232"/>
                  </a:cubicBezTo>
                  <a:cubicBezTo>
                    <a:pt x="7" y="210"/>
                    <a:pt x="7" y="210"/>
                    <a:pt x="7" y="210"/>
                  </a:cubicBezTo>
                  <a:cubicBezTo>
                    <a:pt x="2" y="208"/>
                    <a:pt x="0" y="202"/>
                    <a:pt x="2" y="198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8" y="147"/>
                    <a:pt x="22" y="144"/>
                    <a:pt x="26" y="144"/>
                  </a:cubicBezTo>
                  <a:cubicBezTo>
                    <a:pt x="27" y="144"/>
                    <a:pt x="27" y="144"/>
                    <a:pt x="28" y="144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87" y="143"/>
                    <a:pt x="95" y="132"/>
                    <a:pt x="104" y="122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6" y="71"/>
                    <a:pt x="77" y="66"/>
                    <a:pt x="81" y="6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2" y="33"/>
                    <a:pt x="124" y="32"/>
                    <a:pt x="126" y="32"/>
                  </a:cubicBezTo>
                  <a:cubicBezTo>
                    <a:pt x="129" y="32"/>
                    <a:pt x="132" y="33"/>
                    <a:pt x="134" y="35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82" y="68"/>
                    <a:pt x="195" y="64"/>
                    <a:pt x="208" y="61"/>
                  </a:cubicBezTo>
                  <a:cubicBezTo>
                    <a:pt x="214" y="9"/>
                    <a:pt x="214" y="9"/>
                    <a:pt x="214" y="9"/>
                  </a:cubicBezTo>
                  <a:cubicBezTo>
                    <a:pt x="215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3" y="9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2" y="64"/>
                    <a:pt x="316" y="68"/>
                    <a:pt x="328" y="7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6" y="33"/>
                    <a:pt x="368" y="32"/>
                    <a:pt x="371" y="32"/>
                  </a:cubicBezTo>
                  <a:cubicBezTo>
                    <a:pt x="373" y="32"/>
                    <a:pt x="375" y="33"/>
                    <a:pt x="377" y="34"/>
                  </a:cubicBezTo>
                  <a:cubicBezTo>
                    <a:pt x="417" y="63"/>
                    <a:pt x="417" y="63"/>
                    <a:pt x="417" y="63"/>
                  </a:cubicBezTo>
                  <a:cubicBezTo>
                    <a:pt x="421" y="66"/>
                    <a:pt x="422" y="71"/>
                    <a:pt x="419" y="76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403" y="132"/>
                    <a:pt x="411" y="143"/>
                    <a:pt x="418" y="155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70" y="144"/>
                    <a:pt x="471" y="144"/>
                    <a:pt x="471" y="144"/>
                  </a:cubicBezTo>
                  <a:cubicBezTo>
                    <a:pt x="476" y="144"/>
                    <a:pt x="479" y="147"/>
                    <a:pt x="481" y="151"/>
                  </a:cubicBezTo>
                  <a:cubicBezTo>
                    <a:pt x="496" y="198"/>
                    <a:pt x="496" y="198"/>
                    <a:pt x="496" y="198"/>
                  </a:cubicBezTo>
                  <a:cubicBezTo>
                    <a:pt x="497" y="202"/>
                    <a:pt x="495" y="208"/>
                    <a:pt x="491" y="210"/>
                  </a:cubicBezTo>
                  <a:cubicBezTo>
                    <a:pt x="443" y="232"/>
                    <a:pt x="443" y="232"/>
                    <a:pt x="443" y="232"/>
                  </a:cubicBezTo>
                  <a:cubicBezTo>
                    <a:pt x="443" y="238"/>
                    <a:pt x="444" y="245"/>
                    <a:pt x="444" y="252"/>
                  </a:cubicBezTo>
                  <a:cubicBezTo>
                    <a:pt x="444" y="259"/>
                    <a:pt x="443" y="266"/>
                    <a:pt x="443" y="273"/>
                  </a:cubicBezTo>
                  <a:cubicBezTo>
                    <a:pt x="491" y="295"/>
                    <a:pt x="491" y="295"/>
                    <a:pt x="491" y="295"/>
                  </a:cubicBezTo>
                  <a:cubicBezTo>
                    <a:pt x="495" y="297"/>
                    <a:pt x="497" y="302"/>
                    <a:pt x="496" y="306"/>
                  </a:cubicBezTo>
                  <a:cubicBezTo>
                    <a:pt x="481" y="353"/>
                    <a:pt x="481" y="353"/>
                    <a:pt x="481" y="353"/>
                  </a:cubicBezTo>
                  <a:cubicBezTo>
                    <a:pt x="479" y="357"/>
                    <a:pt x="476" y="360"/>
                    <a:pt x="471" y="360"/>
                  </a:cubicBezTo>
                  <a:cubicBezTo>
                    <a:pt x="471" y="360"/>
                    <a:pt x="470" y="360"/>
                    <a:pt x="469" y="360"/>
                  </a:cubicBezTo>
                  <a:cubicBezTo>
                    <a:pt x="418" y="350"/>
                    <a:pt x="418" y="350"/>
                    <a:pt x="418" y="350"/>
                  </a:cubicBezTo>
                  <a:cubicBezTo>
                    <a:pt x="411" y="361"/>
                    <a:pt x="403" y="372"/>
                    <a:pt x="394" y="383"/>
                  </a:cubicBezTo>
                  <a:cubicBezTo>
                    <a:pt x="419" y="429"/>
                    <a:pt x="419" y="429"/>
                    <a:pt x="419" y="429"/>
                  </a:cubicBezTo>
                  <a:cubicBezTo>
                    <a:pt x="422" y="433"/>
                    <a:pt x="421" y="439"/>
                    <a:pt x="417" y="441"/>
                  </a:cubicBezTo>
                  <a:cubicBezTo>
                    <a:pt x="377" y="470"/>
                    <a:pt x="377" y="470"/>
                    <a:pt x="377" y="470"/>
                  </a:cubicBezTo>
                  <a:cubicBezTo>
                    <a:pt x="375" y="472"/>
                    <a:pt x="373" y="472"/>
                    <a:pt x="371" y="472"/>
                  </a:cubicBezTo>
                  <a:cubicBezTo>
                    <a:pt x="368" y="472"/>
                    <a:pt x="366" y="471"/>
                    <a:pt x="364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6" y="436"/>
                    <a:pt x="303" y="440"/>
                    <a:pt x="289" y="443"/>
                  </a:cubicBezTo>
                  <a:cubicBezTo>
                    <a:pt x="283" y="495"/>
                    <a:pt x="283" y="495"/>
                    <a:pt x="283" y="495"/>
                  </a:cubicBezTo>
                  <a:cubicBezTo>
                    <a:pt x="282" y="500"/>
                    <a:pt x="278" y="504"/>
                    <a:pt x="273" y="504"/>
                  </a:cubicBezTo>
                  <a:lnTo>
                    <a:pt x="224" y="504"/>
                  </a:lnTo>
                  <a:close/>
                  <a:moveTo>
                    <a:pt x="249" y="115"/>
                  </a:moveTo>
                  <a:cubicBezTo>
                    <a:pt x="173" y="115"/>
                    <a:pt x="112" y="177"/>
                    <a:pt x="112" y="252"/>
                  </a:cubicBezTo>
                  <a:cubicBezTo>
                    <a:pt x="112" y="327"/>
                    <a:pt x="173" y="389"/>
                    <a:pt x="249" y="389"/>
                  </a:cubicBezTo>
                  <a:cubicBezTo>
                    <a:pt x="324" y="389"/>
                    <a:pt x="385" y="327"/>
                    <a:pt x="385" y="252"/>
                  </a:cubicBezTo>
                  <a:cubicBezTo>
                    <a:pt x="385" y="177"/>
                    <a:pt x="324" y="115"/>
                    <a:pt x="249" y="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1178499" y="1997322"/>
              <a:ext cx="529770" cy="537599"/>
            </a:xfrm>
            <a:custGeom>
              <a:avLst/>
              <a:gdLst/>
              <a:ahLst/>
              <a:cxnLst/>
              <a:rect l="l" t="t" r="r" b="b"/>
              <a:pathLst>
                <a:path w="497" h="504" extrusionOk="0">
                  <a:moveTo>
                    <a:pt x="224" y="504"/>
                  </a:moveTo>
                  <a:cubicBezTo>
                    <a:pt x="219" y="504"/>
                    <a:pt x="215" y="500"/>
                    <a:pt x="215" y="495"/>
                  </a:cubicBezTo>
                  <a:cubicBezTo>
                    <a:pt x="208" y="443"/>
                    <a:pt x="208" y="443"/>
                    <a:pt x="208" y="443"/>
                  </a:cubicBezTo>
                  <a:cubicBezTo>
                    <a:pt x="195" y="440"/>
                    <a:pt x="182" y="436"/>
                    <a:pt x="169" y="430"/>
                  </a:cubicBezTo>
                  <a:cubicBezTo>
                    <a:pt x="134" y="469"/>
                    <a:pt x="134" y="469"/>
                    <a:pt x="134" y="469"/>
                  </a:cubicBezTo>
                  <a:cubicBezTo>
                    <a:pt x="132" y="471"/>
                    <a:pt x="129" y="472"/>
                    <a:pt x="126" y="472"/>
                  </a:cubicBezTo>
                  <a:cubicBezTo>
                    <a:pt x="124" y="472"/>
                    <a:pt x="122" y="471"/>
                    <a:pt x="121" y="470"/>
                  </a:cubicBezTo>
                  <a:cubicBezTo>
                    <a:pt x="81" y="441"/>
                    <a:pt x="81" y="441"/>
                    <a:pt x="81" y="441"/>
                  </a:cubicBezTo>
                  <a:cubicBezTo>
                    <a:pt x="77" y="438"/>
                    <a:pt x="76" y="433"/>
                    <a:pt x="78" y="42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95" y="372"/>
                    <a:pt x="87" y="361"/>
                    <a:pt x="80" y="349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8" y="360"/>
                    <a:pt x="27" y="360"/>
                    <a:pt x="26" y="360"/>
                  </a:cubicBezTo>
                  <a:cubicBezTo>
                    <a:pt x="22" y="360"/>
                    <a:pt x="18" y="357"/>
                    <a:pt x="17" y="353"/>
                  </a:cubicBezTo>
                  <a:cubicBezTo>
                    <a:pt x="2" y="306"/>
                    <a:pt x="2" y="306"/>
                    <a:pt x="2" y="306"/>
                  </a:cubicBezTo>
                  <a:cubicBezTo>
                    <a:pt x="0" y="302"/>
                    <a:pt x="3" y="297"/>
                    <a:pt x="7" y="295"/>
                  </a:cubicBezTo>
                  <a:cubicBezTo>
                    <a:pt x="55" y="273"/>
                    <a:pt x="55" y="273"/>
                    <a:pt x="55" y="273"/>
                  </a:cubicBezTo>
                  <a:cubicBezTo>
                    <a:pt x="54" y="266"/>
                    <a:pt x="54" y="259"/>
                    <a:pt x="54" y="252"/>
                  </a:cubicBezTo>
                  <a:cubicBezTo>
                    <a:pt x="54" y="245"/>
                    <a:pt x="54" y="238"/>
                    <a:pt x="55" y="232"/>
                  </a:cubicBezTo>
                  <a:cubicBezTo>
                    <a:pt x="7" y="210"/>
                    <a:pt x="7" y="210"/>
                    <a:pt x="7" y="210"/>
                  </a:cubicBezTo>
                  <a:cubicBezTo>
                    <a:pt x="3" y="208"/>
                    <a:pt x="0" y="202"/>
                    <a:pt x="2" y="198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8" y="147"/>
                    <a:pt x="22" y="144"/>
                    <a:pt x="26" y="144"/>
                  </a:cubicBezTo>
                  <a:cubicBezTo>
                    <a:pt x="27" y="144"/>
                    <a:pt x="28" y="144"/>
                    <a:pt x="28" y="144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87" y="143"/>
                    <a:pt x="95" y="132"/>
                    <a:pt x="104" y="12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1"/>
                    <a:pt x="77" y="66"/>
                    <a:pt x="81" y="6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2" y="33"/>
                    <a:pt x="124" y="32"/>
                    <a:pt x="126" y="32"/>
                  </a:cubicBezTo>
                  <a:cubicBezTo>
                    <a:pt x="129" y="32"/>
                    <a:pt x="132" y="33"/>
                    <a:pt x="134" y="35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82" y="68"/>
                    <a:pt x="195" y="64"/>
                    <a:pt x="208" y="61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5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3" y="4"/>
                    <a:pt x="283" y="9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3" y="64"/>
                    <a:pt x="316" y="68"/>
                    <a:pt x="328" y="7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6" y="33"/>
                    <a:pt x="369" y="32"/>
                    <a:pt x="371" y="32"/>
                  </a:cubicBezTo>
                  <a:cubicBezTo>
                    <a:pt x="373" y="32"/>
                    <a:pt x="375" y="33"/>
                    <a:pt x="377" y="34"/>
                  </a:cubicBezTo>
                  <a:cubicBezTo>
                    <a:pt x="417" y="63"/>
                    <a:pt x="417" y="63"/>
                    <a:pt x="417" y="63"/>
                  </a:cubicBezTo>
                  <a:cubicBezTo>
                    <a:pt x="421" y="66"/>
                    <a:pt x="422" y="71"/>
                    <a:pt x="420" y="75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403" y="132"/>
                    <a:pt x="411" y="143"/>
                    <a:pt x="418" y="155"/>
                  </a:cubicBezTo>
                  <a:cubicBezTo>
                    <a:pt x="470" y="144"/>
                    <a:pt x="470" y="144"/>
                    <a:pt x="470" y="144"/>
                  </a:cubicBezTo>
                  <a:cubicBezTo>
                    <a:pt x="470" y="144"/>
                    <a:pt x="471" y="144"/>
                    <a:pt x="471" y="144"/>
                  </a:cubicBezTo>
                  <a:cubicBezTo>
                    <a:pt x="476" y="144"/>
                    <a:pt x="479" y="147"/>
                    <a:pt x="481" y="151"/>
                  </a:cubicBezTo>
                  <a:cubicBezTo>
                    <a:pt x="496" y="198"/>
                    <a:pt x="496" y="198"/>
                    <a:pt x="496" y="198"/>
                  </a:cubicBezTo>
                  <a:cubicBezTo>
                    <a:pt x="497" y="202"/>
                    <a:pt x="495" y="208"/>
                    <a:pt x="491" y="210"/>
                  </a:cubicBezTo>
                  <a:cubicBezTo>
                    <a:pt x="443" y="232"/>
                    <a:pt x="443" y="232"/>
                    <a:pt x="443" y="232"/>
                  </a:cubicBezTo>
                  <a:cubicBezTo>
                    <a:pt x="443" y="238"/>
                    <a:pt x="444" y="245"/>
                    <a:pt x="444" y="252"/>
                  </a:cubicBezTo>
                  <a:cubicBezTo>
                    <a:pt x="444" y="259"/>
                    <a:pt x="443" y="266"/>
                    <a:pt x="443" y="273"/>
                  </a:cubicBezTo>
                  <a:cubicBezTo>
                    <a:pt x="491" y="295"/>
                    <a:pt x="491" y="295"/>
                    <a:pt x="491" y="295"/>
                  </a:cubicBezTo>
                  <a:cubicBezTo>
                    <a:pt x="495" y="297"/>
                    <a:pt x="497" y="302"/>
                    <a:pt x="496" y="306"/>
                  </a:cubicBezTo>
                  <a:cubicBezTo>
                    <a:pt x="481" y="353"/>
                    <a:pt x="481" y="353"/>
                    <a:pt x="481" y="353"/>
                  </a:cubicBezTo>
                  <a:cubicBezTo>
                    <a:pt x="479" y="357"/>
                    <a:pt x="476" y="360"/>
                    <a:pt x="471" y="360"/>
                  </a:cubicBezTo>
                  <a:cubicBezTo>
                    <a:pt x="471" y="360"/>
                    <a:pt x="470" y="360"/>
                    <a:pt x="470" y="360"/>
                  </a:cubicBezTo>
                  <a:cubicBezTo>
                    <a:pt x="418" y="349"/>
                    <a:pt x="418" y="349"/>
                    <a:pt x="418" y="349"/>
                  </a:cubicBezTo>
                  <a:cubicBezTo>
                    <a:pt x="411" y="361"/>
                    <a:pt x="403" y="372"/>
                    <a:pt x="394" y="383"/>
                  </a:cubicBezTo>
                  <a:cubicBezTo>
                    <a:pt x="420" y="429"/>
                    <a:pt x="420" y="429"/>
                    <a:pt x="420" y="429"/>
                  </a:cubicBezTo>
                  <a:cubicBezTo>
                    <a:pt x="422" y="433"/>
                    <a:pt x="421" y="438"/>
                    <a:pt x="417" y="441"/>
                  </a:cubicBezTo>
                  <a:cubicBezTo>
                    <a:pt x="377" y="470"/>
                    <a:pt x="377" y="470"/>
                    <a:pt x="377" y="470"/>
                  </a:cubicBezTo>
                  <a:cubicBezTo>
                    <a:pt x="375" y="471"/>
                    <a:pt x="373" y="472"/>
                    <a:pt x="371" y="472"/>
                  </a:cubicBezTo>
                  <a:cubicBezTo>
                    <a:pt x="369" y="472"/>
                    <a:pt x="366" y="471"/>
                    <a:pt x="364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6" y="436"/>
                    <a:pt x="303" y="440"/>
                    <a:pt x="289" y="443"/>
                  </a:cubicBezTo>
                  <a:cubicBezTo>
                    <a:pt x="283" y="495"/>
                    <a:pt x="283" y="495"/>
                    <a:pt x="283" y="495"/>
                  </a:cubicBezTo>
                  <a:cubicBezTo>
                    <a:pt x="283" y="500"/>
                    <a:pt x="278" y="504"/>
                    <a:pt x="273" y="504"/>
                  </a:cubicBezTo>
                  <a:lnTo>
                    <a:pt x="224" y="504"/>
                  </a:lnTo>
                  <a:close/>
                  <a:moveTo>
                    <a:pt x="249" y="115"/>
                  </a:moveTo>
                  <a:cubicBezTo>
                    <a:pt x="173" y="115"/>
                    <a:pt x="112" y="177"/>
                    <a:pt x="112" y="252"/>
                  </a:cubicBezTo>
                  <a:cubicBezTo>
                    <a:pt x="112" y="327"/>
                    <a:pt x="173" y="389"/>
                    <a:pt x="249" y="389"/>
                  </a:cubicBezTo>
                  <a:cubicBezTo>
                    <a:pt x="324" y="389"/>
                    <a:pt x="385" y="327"/>
                    <a:pt x="385" y="252"/>
                  </a:cubicBezTo>
                  <a:cubicBezTo>
                    <a:pt x="385" y="177"/>
                    <a:pt x="324" y="115"/>
                    <a:pt x="249" y="1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990600" y="2508824"/>
              <a:ext cx="530422" cy="537599"/>
            </a:xfrm>
            <a:custGeom>
              <a:avLst/>
              <a:gdLst/>
              <a:ahLst/>
              <a:cxnLst/>
              <a:rect l="l" t="t" r="r" b="b"/>
              <a:pathLst>
                <a:path w="497" h="504" extrusionOk="0">
                  <a:moveTo>
                    <a:pt x="224" y="504"/>
                  </a:moveTo>
                  <a:cubicBezTo>
                    <a:pt x="219" y="504"/>
                    <a:pt x="215" y="500"/>
                    <a:pt x="214" y="495"/>
                  </a:cubicBezTo>
                  <a:cubicBezTo>
                    <a:pt x="208" y="443"/>
                    <a:pt x="208" y="443"/>
                    <a:pt x="208" y="443"/>
                  </a:cubicBezTo>
                  <a:cubicBezTo>
                    <a:pt x="195" y="440"/>
                    <a:pt x="182" y="436"/>
                    <a:pt x="169" y="430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31" y="471"/>
                    <a:pt x="129" y="472"/>
                    <a:pt x="126" y="472"/>
                  </a:cubicBezTo>
                  <a:cubicBezTo>
                    <a:pt x="124" y="472"/>
                    <a:pt x="122" y="471"/>
                    <a:pt x="120" y="470"/>
                  </a:cubicBezTo>
                  <a:cubicBezTo>
                    <a:pt x="80" y="441"/>
                    <a:pt x="80" y="441"/>
                    <a:pt x="80" y="441"/>
                  </a:cubicBezTo>
                  <a:cubicBezTo>
                    <a:pt x="77" y="438"/>
                    <a:pt x="75" y="433"/>
                    <a:pt x="78" y="42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94" y="372"/>
                    <a:pt x="86" y="361"/>
                    <a:pt x="79" y="349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7" y="360"/>
                    <a:pt x="26" y="360"/>
                    <a:pt x="26" y="360"/>
                  </a:cubicBezTo>
                  <a:cubicBezTo>
                    <a:pt x="22" y="360"/>
                    <a:pt x="18" y="357"/>
                    <a:pt x="17" y="353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0" y="302"/>
                    <a:pt x="2" y="297"/>
                    <a:pt x="7" y="295"/>
                  </a:cubicBezTo>
                  <a:cubicBezTo>
                    <a:pt x="54" y="273"/>
                    <a:pt x="54" y="273"/>
                    <a:pt x="54" y="273"/>
                  </a:cubicBezTo>
                  <a:cubicBezTo>
                    <a:pt x="54" y="266"/>
                    <a:pt x="53" y="259"/>
                    <a:pt x="53" y="252"/>
                  </a:cubicBezTo>
                  <a:cubicBezTo>
                    <a:pt x="53" y="245"/>
                    <a:pt x="54" y="238"/>
                    <a:pt x="55" y="232"/>
                  </a:cubicBezTo>
                  <a:cubicBezTo>
                    <a:pt x="7" y="210"/>
                    <a:pt x="7" y="210"/>
                    <a:pt x="7" y="210"/>
                  </a:cubicBezTo>
                  <a:cubicBezTo>
                    <a:pt x="2" y="208"/>
                    <a:pt x="0" y="202"/>
                    <a:pt x="1" y="198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8" y="147"/>
                    <a:pt x="22" y="144"/>
                    <a:pt x="26" y="144"/>
                  </a:cubicBezTo>
                  <a:cubicBezTo>
                    <a:pt x="26" y="144"/>
                    <a:pt x="27" y="144"/>
                    <a:pt x="28" y="144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6" y="143"/>
                    <a:pt x="94" y="132"/>
                    <a:pt x="104" y="12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5" y="71"/>
                    <a:pt x="77" y="66"/>
                    <a:pt x="80" y="6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2" y="33"/>
                    <a:pt x="124" y="32"/>
                    <a:pt x="126" y="32"/>
                  </a:cubicBezTo>
                  <a:cubicBezTo>
                    <a:pt x="129" y="32"/>
                    <a:pt x="131" y="33"/>
                    <a:pt x="133" y="35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81" y="68"/>
                    <a:pt x="195" y="64"/>
                    <a:pt x="208" y="61"/>
                  </a:cubicBezTo>
                  <a:cubicBezTo>
                    <a:pt x="214" y="9"/>
                    <a:pt x="214" y="9"/>
                    <a:pt x="214" y="9"/>
                  </a:cubicBezTo>
                  <a:cubicBezTo>
                    <a:pt x="215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3" y="9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2" y="64"/>
                    <a:pt x="315" y="68"/>
                    <a:pt x="328" y="7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5" y="33"/>
                    <a:pt x="368" y="32"/>
                    <a:pt x="371" y="32"/>
                  </a:cubicBezTo>
                  <a:cubicBezTo>
                    <a:pt x="373" y="32"/>
                    <a:pt x="375" y="33"/>
                    <a:pt x="377" y="34"/>
                  </a:cubicBezTo>
                  <a:cubicBezTo>
                    <a:pt x="416" y="63"/>
                    <a:pt x="416" y="63"/>
                    <a:pt x="416" y="63"/>
                  </a:cubicBezTo>
                  <a:cubicBezTo>
                    <a:pt x="420" y="66"/>
                    <a:pt x="422" y="71"/>
                    <a:pt x="419" y="75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402" y="132"/>
                    <a:pt x="411" y="143"/>
                    <a:pt x="417" y="155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70" y="144"/>
                    <a:pt x="470" y="144"/>
                    <a:pt x="471" y="144"/>
                  </a:cubicBezTo>
                  <a:cubicBezTo>
                    <a:pt x="475" y="144"/>
                    <a:pt x="479" y="147"/>
                    <a:pt x="480" y="151"/>
                  </a:cubicBezTo>
                  <a:cubicBezTo>
                    <a:pt x="496" y="198"/>
                    <a:pt x="496" y="198"/>
                    <a:pt x="496" y="198"/>
                  </a:cubicBezTo>
                  <a:cubicBezTo>
                    <a:pt x="497" y="202"/>
                    <a:pt x="495" y="208"/>
                    <a:pt x="490" y="210"/>
                  </a:cubicBezTo>
                  <a:cubicBezTo>
                    <a:pt x="442" y="232"/>
                    <a:pt x="442" y="232"/>
                    <a:pt x="442" y="232"/>
                  </a:cubicBezTo>
                  <a:cubicBezTo>
                    <a:pt x="443" y="238"/>
                    <a:pt x="443" y="245"/>
                    <a:pt x="443" y="252"/>
                  </a:cubicBezTo>
                  <a:cubicBezTo>
                    <a:pt x="443" y="259"/>
                    <a:pt x="443" y="266"/>
                    <a:pt x="442" y="273"/>
                  </a:cubicBezTo>
                  <a:cubicBezTo>
                    <a:pt x="490" y="295"/>
                    <a:pt x="490" y="295"/>
                    <a:pt x="490" y="295"/>
                  </a:cubicBezTo>
                  <a:cubicBezTo>
                    <a:pt x="495" y="297"/>
                    <a:pt x="497" y="302"/>
                    <a:pt x="496" y="306"/>
                  </a:cubicBezTo>
                  <a:cubicBezTo>
                    <a:pt x="480" y="353"/>
                    <a:pt x="480" y="353"/>
                    <a:pt x="480" y="353"/>
                  </a:cubicBezTo>
                  <a:cubicBezTo>
                    <a:pt x="479" y="357"/>
                    <a:pt x="475" y="360"/>
                    <a:pt x="471" y="360"/>
                  </a:cubicBezTo>
                  <a:cubicBezTo>
                    <a:pt x="470" y="360"/>
                    <a:pt x="470" y="360"/>
                    <a:pt x="469" y="360"/>
                  </a:cubicBezTo>
                  <a:cubicBezTo>
                    <a:pt x="417" y="349"/>
                    <a:pt x="417" y="349"/>
                    <a:pt x="417" y="349"/>
                  </a:cubicBezTo>
                  <a:cubicBezTo>
                    <a:pt x="411" y="361"/>
                    <a:pt x="402" y="372"/>
                    <a:pt x="393" y="383"/>
                  </a:cubicBezTo>
                  <a:cubicBezTo>
                    <a:pt x="419" y="429"/>
                    <a:pt x="419" y="429"/>
                    <a:pt x="419" y="429"/>
                  </a:cubicBezTo>
                  <a:cubicBezTo>
                    <a:pt x="422" y="433"/>
                    <a:pt x="420" y="438"/>
                    <a:pt x="416" y="441"/>
                  </a:cubicBezTo>
                  <a:cubicBezTo>
                    <a:pt x="377" y="470"/>
                    <a:pt x="377" y="470"/>
                    <a:pt x="377" y="470"/>
                  </a:cubicBezTo>
                  <a:cubicBezTo>
                    <a:pt x="375" y="471"/>
                    <a:pt x="373" y="472"/>
                    <a:pt x="371" y="472"/>
                  </a:cubicBezTo>
                  <a:cubicBezTo>
                    <a:pt x="368" y="472"/>
                    <a:pt x="365" y="471"/>
                    <a:pt x="364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5" y="436"/>
                    <a:pt x="302" y="440"/>
                    <a:pt x="289" y="443"/>
                  </a:cubicBezTo>
                  <a:cubicBezTo>
                    <a:pt x="283" y="495"/>
                    <a:pt x="283" y="495"/>
                    <a:pt x="283" y="495"/>
                  </a:cubicBezTo>
                  <a:cubicBezTo>
                    <a:pt x="282" y="500"/>
                    <a:pt x="278" y="504"/>
                    <a:pt x="273" y="504"/>
                  </a:cubicBezTo>
                  <a:lnTo>
                    <a:pt x="224" y="504"/>
                  </a:lnTo>
                  <a:close/>
                  <a:moveTo>
                    <a:pt x="248" y="115"/>
                  </a:moveTo>
                  <a:cubicBezTo>
                    <a:pt x="173" y="115"/>
                    <a:pt x="112" y="177"/>
                    <a:pt x="112" y="252"/>
                  </a:cubicBezTo>
                  <a:cubicBezTo>
                    <a:pt x="112" y="327"/>
                    <a:pt x="173" y="389"/>
                    <a:pt x="248" y="389"/>
                  </a:cubicBezTo>
                  <a:cubicBezTo>
                    <a:pt x="324" y="389"/>
                    <a:pt x="385" y="327"/>
                    <a:pt x="385" y="252"/>
                  </a:cubicBezTo>
                  <a:cubicBezTo>
                    <a:pt x="385" y="177"/>
                    <a:pt x="324" y="115"/>
                    <a:pt x="248" y="1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1003649" y="3069910"/>
              <a:ext cx="529770" cy="536947"/>
            </a:xfrm>
            <a:custGeom>
              <a:avLst/>
              <a:gdLst/>
              <a:ahLst/>
              <a:cxnLst/>
              <a:rect l="l" t="t" r="r" b="b"/>
              <a:pathLst>
                <a:path w="497" h="504" extrusionOk="0">
                  <a:moveTo>
                    <a:pt x="224" y="504"/>
                  </a:moveTo>
                  <a:cubicBezTo>
                    <a:pt x="219" y="504"/>
                    <a:pt x="215" y="500"/>
                    <a:pt x="214" y="495"/>
                  </a:cubicBezTo>
                  <a:cubicBezTo>
                    <a:pt x="208" y="443"/>
                    <a:pt x="208" y="443"/>
                    <a:pt x="208" y="443"/>
                  </a:cubicBezTo>
                  <a:cubicBezTo>
                    <a:pt x="195" y="440"/>
                    <a:pt x="182" y="435"/>
                    <a:pt x="169" y="430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31" y="471"/>
                    <a:pt x="129" y="472"/>
                    <a:pt x="126" y="472"/>
                  </a:cubicBezTo>
                  <a:cubicBezTo>
                    <a:pt x="124" y="472"/>
                    <a:pt x="122" y="471"/>
                    <a:pt x="120" y="470"/>
                  </a:cubicBezTo>
                  <a:cubicBezTo>
                    <a:pt x="80" y="441"/>
                    <a:pt x="80" y="441"/>
                    <a:pt x="80" y="441"/>
                  </a:cubicBezTo>
                  <a:cubicBezTo>
                    <a:pt x="77" y="438"/>
                    <a:pt x="75" y="433"/>
                    <a:pt x="78" y="428"/>
                  </a:cubicBezTo>
                  <a:cubicBezTo>
                    <a:pt x="104" y="382"/>
                    <a:pt x="104" y="382"/>
                    <a:pt x="104" y="382"/>
                  </a:cubicBezTo>
                  <a:cubicBezTo>
                    <a:pt x="94" y="372"/>
                    <a:pt x="86" y="361"/>
                    <a:pt x="79" y="349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7" y="360"/>
                    <a:pt x="26" y="360"/>
                    <a:pt x="26" y="360"/>
                  </a:cubicBezTo>
                  <a:cubicBezTo>
                    <a:pt x="22" y="360"/>
                    <a:pt x="18" y="357"/>
                    <a:pt x="17" y="353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0" y="302"/>
                    <a:pt x="2" y="296"/>
                    <a:pt x="7" y="294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54" y="266"/>
                    <a:pt x="53" y="259"/>
                    <a:pt x="53" y="252"/>
                  </a:cubicBezTo>
                  <a:cubicBezTo>
                    <a:pt x="53" y="245"/>
                    <a:pt x="54" y="238"/>
                    <a:pt x="55" y="231"/>
                  </a:cubicBezTo>
                  <a:cubicBezTo>
                    <a:pt x="7" y="209"/>
                    <a:pt x="7" y="209"/>
                    <a:pt x="7" y="209"/>
                  </a:cubicBezTo>
                  <a:cubicBezTo>
                    <a:pt x="2" y="207"/>
                    <a:pt x="0" y="202"/>
                    <a:pt x="1" y="197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8" y="147"/>
                    <a:pt x="22" y="144"/>
                    <a:pt x="26" y="144"/>
                  </a:cubicBezTo>
                  <a:cubicBezTo>
                    <a:pt x="26" y="144"/>
                    <a:pt x="27" y="144"/>
                    <a:pt x="28" y="14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86" y="143"/>
                    <a:pt x="94" y="131"/>
                    <a:pt x="104" y="121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5" y="71"/>
                    <a:pt x="77" y="65"/>
                    <a:pt x="80" y="6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2" y="32"/>
                    <a:pt x="124" y="32"/>
                    <a:pt x="126" y="32"/>
                  </a:cubicBezTo>
                  <a:cubicBezTo>
                    <a:pt x="129" y="32"/>
                    <a:pt x="131" y="33"/>
                    <a:pt x="133" y="35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81" y="68"/>
                    <a:pt x="195" y="64"/>
                    <a:pt x="208" y="61"/>
                  </a:cubicBezTo>
                  <a:cubicBezTo>
                    <a:pt x="214" y="9"/>
                    <a:pt x="214" y="9"/>
                    <a:pt x="214" y="9"/>
                  </a:cubicBezTo>
                  <a:cubicBezTo>
                    <a:pt x="215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3" y="9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2" y="64"/>
                    <a:pt x="315" y="68"/>
                    <a:pt x="328" y="7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5" y="33"/>
                    <a:pt x="368" y="32"/>
                    <a:pt x="371" y="32"/>
                  </a:cubicBezTo>
                  <a:cubicBezTo>
                    <a:pt x="373" y="32"/>
                    <a:pt x="375" y="32"/>
                    <a:pt x="377" y="34"/>
                  </a:cubicBezTo>
                  <a:cubicBezTo>
                    <a:pt x="416" y="63"/>
                    <a:pt x="416" y="63"/>
                    <a:pt x="416" y="63"/>
                  </a:cubicBezTo>
                  <a:cubicBezTo>
                    <a:pt x="420" y="65"/>
                    <a:pt x="422" y="71"/>
                    <a:pt x="419" y="75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402" y="131"/>
                    <a:pt x="411" y="143"/>
                    <a:pt x="417" y="155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70" y="144"/>
                    <a:pt x="470" y="144"/>
                    <a:pt x="471" y="144"/>
                  </a:cubicBezTo>
                  <a:cubicBezTo>
                    <a:pt x="475" y="144"/>
                    <a:pt x="479" y="147"/>
                    <a:pt x="480" y="151"/>
                  </a:cubicBezTo>
                  <a:cubicBezTo>
                    <a:pt x="496" y="197"/>
                    <a:pt x="496" y="197"/>
                    <a:pt x="496" y="197"/>
                  </a:cubicBezTo>
                  <a:cubicBezTo>
                    <a:pt x="497" y="202"/>
                    <a:pt x="495" y="207"/>
                    <a:pt x="490" y="209"/>
                  </a:cubicBezTo>
                  <a:cubicBezTo>
                    <a:pt x="442" y="231"/>
                    <a:pt x="442" y="231"/>
                    <a:pt x="442" y="231"/>
                  </a:cubicBezTo>
                  <a:cubicBezTo>
                    <a:pt x="443" y="238"/>
                    <a:pt x="443" y="245"/>
                    <a:pt x="443" y="252"/>
                  </a:cubicBezTo>
                  <a:cubicBezTo>
                    <a:pt x="443" y="259"/>
                    <a:pt x="443" y="266"/>
                    <a:pt x="442" y="272"/>
                  </a:cubicBezTo>
                  <a:cubicBezTo>
                    <a:pt x="490" y="294"/>
                    <a:pt x="490" y="294"/>
                    <a:pt x="490" y="294"/>
                  </a:cubicBezTo>
                  <a:cubicBezTo>
                    <a:pt x="495" y="296"/>
                    <a:pt x="497" y="302"/>
                    <a:pt x="496" y="306"/>
                  </a:cubicBezTo>
                  <a:cubicBezTo>
                    <a:pt x="480" y="353"/>
                    <a:pt x="480" y="353"/>
                    <a:pt x="480" y="353"/>
                  </a:cubicBezTo>
                  <a:cubicBezTo>
                    <a:pt x="479" y="357"/>
                    <a:pt x="475" y="360"/>
                    <a:pt x="471" y="360"/>
                  </a:cubicBezTo>
                  <a:cubicBezTo>
                    <a:pt x="470" y="360"/>
                    <a:pt x="470" y="360"/>
                    <a:pt x="469" y="360"/>
                  </a:cubicBezTo>
                  <a:cubicBezTo>
                    <a:pt x="417" y="349"/>
                    <a:pt x="417" y="349"/>
                    <a:pt x="417" y="349"/>
                  </a:cubicBezTo>
                  <a:cubicBezTo>
                    <a:pt x="411" y="361"/>
                    <a:pt x="402" y="372"/>
                    <a:pt x="393" y="382"/>
                  </a:cubicBezTo>
                  <a:cubicBezTo>
                    <a:pt x="419" y="428"/>
                    <a:pt x="419" y="428"/>
                    <a:pt x="419" y="428"/>
                  </a:cubicBezTo>
                  <a:cubicBezTo>
                    <a:pt x="422" y="433"/>
                    <a:pt x="420" y="438"/>
                    <a:pt x="416" y="441"/>
                  </a:cubicBezTo>
                  <a:cubicBezTo>
                    <a:pt x="377" y="470"/>
                    <a:pt x="377" y="470"/>
                    <a:pt x="377" y="470"/>
                  </a:cubicBezTo>
                  <a:cubicBezTo>
                    <a:pt x="375" y="471"/>
                    <a:pt x="373" y="472"/>
                    <a:pt x="371" y="472"/>
                  </a:cubicBezTo>
                  <a:cubicBezTo>
                    <a:pt x="368" y="472"/>
                    <a:pt x="365" y="471"/>
                    <a:pt x="364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5" y="435"/>
                    <a:pt x="302" y="440"/>
                    <a:pt x="289" y="443"/>
                  </a:cubicBezTo>
                  <a:cubicBezTo>
                    <a:pt x="283" y="495"/>
                    <a:pt x="283" y="495"/>
                    <a:pt x="283" y="495"/>
                  </a:cubicBezTo>
                  <a:cubicBezTo>
                    <a:pt x="282" y="500"/>
                    <a:pt x="278" y="504"/>
                    <a:pt x="273" y="504"/>
                  </a:cubicBezTo>
                  <a:lnTo>
                    <a:pt x="224" y="504"/>
                  </a:lnTo>
                  <a:close/>
                  <a:moveTo>
                    <a:pt x="248" y="115"/>
                  </a:moveTo>
                  <a:cubicBezTo>
                    <a:pt x="173" y="115"/>
                    <a:pt x="112" y="176"/>
                    <a:pt x="112" y="252"/>
                  </a:cubicBezTo>
                  <a:cubicBezTo>
                    <a:pt x="112" y="327"/>
                    <a:pt x="173" y="388"/>
                    <a:pt x="248" y="388"/>
                  </a:cubicBezTo>
                  <a:cubicBezTo>
                    <a:pt x="324" y="388"/>
                    <a:pt x="385" y="327"/>
                    <a:pt x="385" y="252"/>
                  </a:cubicBezTo>
                  <a:cubicBezTo>
                    <a:pt x="385" y="176"/>
                    <a:pt x="324" y="115"/>
                    <a:pt x="248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1210468" y="3564449"/>
              <a:ext cx="529770" cy="536947"/>
            </a:xfrm>
            <a:custGeom>
              <a:avLst/>
              <a:gdLst/>
              <a:ahLst/>
              <a:cxnLst/>
              <a:rect l="l" t="t" r="r" b="b"/>
              <a:pathLst>
                <a:path w="497" h="504" extrusionOk="0">
                  <a:moveTo>
                    <a:pt x="224" y="504"/>
                  </a:moveTo>
                  <a:cubicBezTo>
                    <a:pt x="219" y="504"/>
                    <a:pt x="215" y="500"/>
                    <a:pt x="214" y="495"/>
                  </a:cubicBezTo>
                  <a:cubicBezTo>
                    <a:pt x="208" y="443"/>
                    <a:pt x="208" y="443"/>
                    <a:pt x="208" y="443"/>
                  </a:cubicBezTo>
                  <a:cubicBezTo>
                    <a:pt x="195" y="440"/>
                    <a:pt x="182" y="436"/>
                    <a:pt x="169" y="430"/>
                  </a:cubicBezTo>
                  <a:cubicBezTo>
                    <a:pt x="134" y="469"/>
                    <a:pt x="134" y="469"/>
                    <a:pt x="134" y="469"/>
                  </a:cubicBezTo>
                  <a:cubicBezTo>
                    <a:pt x="132" y="471"/>
                    <a:pt x="129" y="472"/>
                    <a:pt x="126" y="472"/>
                  </a:cubicBezTo>
                  <a:cubicBezTo>
                    <a:pt x="124" y="472"/>
                    <a:pt x="122" y="472"/>
                    <a:pt x="121" y="470"/>
                  </a:cubicBezTo>
                  <a:cubicBezTo>
                    <a:pt x="81" y="442"/>
                    <a:pt x="81" y="442"/>
                    <a:pt x="81" y="442"/>
                  </a:cubicBezTo>
                  <a:cubicBezTo>
                    <a:pt x="77" y="439"/>
                    <a:pt x="76" y="433"/>
                    <a:pt x="78" y="42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95" y="373"/>
                    <a:pt x="87" y="361"/>
                    <a:pt x="80" y="350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2" y="360"/>
                    <a:pt x="18" y="357"/>
                    <a:pt x="17" y="353"/>
                  </a:cubicBezTo>
                  <a:cubicBezTo>
                    <a:pt x="2" y="307"/>
                    <a:pt x="2" y="307"/>
                    <a:pt x="2" y="307"/>
                  </a:cubicBezTo>
                  <a:cubicBezTo>
                    <a:pt x="0" y="302"/>
                    <a:pt x="2" y="297"/>
                    <a:pt x="7" y="295"/>
                  </a:cubicBezTo>
                  <a:cubicBezTo>
                    <a:pt x="55" y="273"/>
                    <a:pt x="55" y="273"/>
                    <a:pt x="55" y="273"/>
                  </a:cubicBezTo>
                  <a:cubicBezTo>
                    <a:pt x="54" y="266"/>
                    <a:pt x="54" y="259"/>
                    <a:pt x="54" y="252"/>
                  </a:cubicBezTo>
                  <a:cubicBezTo>
                    <a:pt x="54" y="245"/>
                    <a:pt x="54" y="239"/>
                    <a:pt x="55" y="232"/>
                  </a:cubicBezTo>
                  <a:cubicBezTo>
                    <a:pt x="7" y="210"/>
                    <a:pt x="7" y="210"/>
                    <a:pt x="7" y="210"/>
                  </a:cubicBezTo>
                  <a:cubicBezTo>
                    <a:pt x="2" y="208"/>
                    <a:pt x="0" y="202"/>
                    <a:pt x="2" y="198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8" y="147"/>
                    <a:pt x="22" y="144"/>
                    <a:pt x="26" y="144"/>
                  </a:cubicBezTo>
                  <a:cubicBezTo>
                    <a:pt x="27" y="144"/>
                    <a:pt x="27" y="144"/>
                    <a:pt x="28" y="144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87" y="143"/>
                    <a:pt x="95" y="132"/>
                    <a:pt x="104" y="122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6" y="71"/>
                    <a:pt x="77" y="66"/>
                    <a:pt x="81" y="6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2" y="33"/>
                    <a:pt x="124" y="32"/>
                    <a:pt x="126" y="32"/>
                  </a:cubicBezTo>
                  <a:cubicBezTo>
                    <a:pt x="129" y="32"/>
                    <a:pt x="132" y="33"/>
                    <a:pt x="134" y="35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82" y="69"/>
                    <a:pt x="195" y="64"/>
                    <a:pt x="208" y="61"/>
                  </a:cubicBezTo>
                  <a:cubicBezTo>
                    <a:pt x="214" y="9"/>
                    <a:pt x="214" y="9"/>
                    <a:pt x="214" y="9"/>
                  </a:cubicBezTo>
                  <a:cubicBezTo>
                    <a:pt x="215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3" y="9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2" y="64"/>
                    <a:pt x="316" y="69"/>
                    <a:pt x="328" y="7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6" y="33"/>
                    <a:pt x="368" y="32"/>
                    <a:pt x="371" y="32"/>
                  </a:cubicBezTo>
                  <a:cubicBezTo>
                    <a:pt x="373" y="32"/>
                    <a:pt x="375" y="33"/>
                    <a:pt x="377" y="34"/>
                  </a:cubicBezTo>
                  <a:cubicBezTo>
                    <a:pt x="417" y="63"/>
                    <a:pt x="417" y="63"/>
                    <a:pt x="417" y="63"/>
                  </a:cubicBezTo>
                  <a:cubicBezTo>
                    <a:pt x="421" y="66"/>
                    <a:pt x="422" y="71"/>
                    <a:pt x="419" y="76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403" y="132"/>
                    <a:pt x="411" y="143"/>
                    <a:pt x="418" y="155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70" y="144"/>
                    <a:pt x="471" y="144"/>
                    <a:pt x="471" y="144"/>
                  </a:cubicBezTo>
                  <a:cubicBezTo>
                    <a:pt x="476" y="144"/>
                    <a:pt x="479" y="147"/>
                    <a:pt x="481" y="151"/>
                  </a:cubicBezTo>
                  <a:cubicBezTo>
                    <a:pt x="496" y="198"/>
                    <a:pt x="496" y="198"/>
                    <a:pt x="496" y="198"/>
                  </a:cubicBezTo>
                  <a:cubicBezTo>
                    <a:pt x="497" y="202"/>
                    <a:pt x="495" y="208"/>
                    <a:pt x="491" y="210"/>
                  </a:cubicBezTo>
                  <a:cubicBezTo>
                    <a:pt x="443" y="232"/>
                    <a:pt x="443" y="232"/>
                    <a:pt x="443" y="232"/>
                  </a:cubicBezTo>
                  <a:cubicBezTo>
                    <a:pt x="443" y="238"/>
                    <a:pt x="444" y="245"/>
                    <a:pt x="444" y="252"/>
                  </a:cubicBezTo>
                  <a:cubicBezTo>
                    <a:pt x="444" y="259"/>
                    <a:pt x="443" y="266"/>
                    <a:pt x="443" y="273"/>
                  </a:cubicBezTo>
                  <a:cubicBezTo>
                    <a:pt x="491" y="295"/>
                    <a:pt x="491" y="295"/>
                    <a:pt x="491" y="295"/>
                  </a:cubicBezTo>
                  <a:cubicBezTo>
                    <a:pt x="495" y="297"/>
                    <a:pt x="497" y="302"/>
                    <a:pt x="496" y="307"/>
                  </a:cubicBezTo>
                  <a:cubicBezTo>
                    <a:pt x="481" y="353"/>
                    <a:pt x="481" y="353"/>
                    <a:pt x="481" y="353"/>
                  </a:cubicBezTo>
                  <a:cubicBezTo>
                    <a:pt x="479" y="357"/>
                    <a:pt x="476" y="360"/>
                    <a:pt x="471" y="360"/>
                  </a:cubicBezTo>
                  <a:cubicBezTo>
                    <a:pt x="471" y="360"/>
                    <a:pt x="470" y="360"/>
                    <a:pt x="469" y="360"/>
                  </a:cubicBezTo>
                  <a:cubicBezTo>
                    <a:pt x="418" y="350"/>
                    <a:pt x="418" y="350"/>
                    <a:pt x="418" y="350"/>
                  </a:cubicBezTo>
                  <a:cubicBezTo>
                    <a:pt x="411" y="361"/>
                    <a:pt x="403" y="373"/>
                    <a:pt x="394" y="383"/>
                  </a:cubicBezTo>
                  <a:cubicBezTo>
                    <a:pt x="419" y="429"/>
                    <a:pt x="419" y="429"/>
                    <a:pt x="419" y="429"/>
                  </a:cubicBezTo>
                  <a:cubicBezTo>
                    <a:pt x="422" y="433"/>
                    <a:pt x="421" y="439"/>
                    <a:pt x="417" y="442"/>
                  </a:cubicBezTo>
                  <a:cubicBezTo>
                    <a:pt x="377" y="470"/>
                    <a:pt x="377" y="470"/>
                    <a:pt x="377" y="470"/>
                  </a:cubicBezTo>
                  <a:cubicBezTo>
                    <a:pt x="375" y="472"/>
                    <a:pt x="373" y="472"/>
                    <a:pt x="371" y="472"/>
                  </a:cubicBezTo>
                  <a:cubicBezTo>
                    <a:pt x="368" y="472"/>
                    <a:pt x="366" y="471"/>
                    <a:pt x="364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6" y="436"/>
                    <a:pt x="303" y="440"/>
                    <a:pt x="289" y="443"/>
                  </a:cubicBezTo>
                  <a:cubicBezTo>
                    <a:pt x="283" y="495"/>
                    <a:pt x="283" y="495"/>
                    <a:pt x="283" y="495"/>
                  </a:cubicBezTo>
                  <a:cubicBezTo>
                    <a:pt x="282" y="500"/>
                    <a:pt x="278" y="504"/>
                    <a:pt x="273" y="504"/>
                  </a:cubicBezTo>
                  <a:lnTo>
                    <a:pt x="224" y="504"/>
                  </a:lnTo>
                  <a:close/>
                  <a:moveTo>
                    <a:pt x="249" y="116"/>
                  </a:moveTo>
                  <a:cubicBezTo>
                    <a:pt x="173" y="116"/>
                    <a:pt x="112" y="177"/>
                    <a:pt x="112" y="252"/>
                  </a:cubicBezTo>
                  <a:cubicBezTo>
                    <a:pt x="112" y="328"/>
                    <a:pt x="173" y="389"/>
                    <a:pt x="249" y="389"/>
                  </a:cubicBezTo>
                  <a:cubicBezTo>
                    <a:pt x="324" y="389"/>
                    <a:pt x="385" y="328"/>
                    <a:pt x="385" y="252"/>
                  </a:cubicBezTo>
                  <a:cubicBezTo>
                    <a:pt x="385" y="177"/>
                    <a:pt x="324" y="116"/>
                    <a:pt x="249" y="1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1519717" y="4031586"/>
              <a:ext cx="529770" cy="536947"/>
            </a:xfrm>
            <a:custGeom>
              <a:avLst/>
              <a:gdLst/>
              <a:ahLst/>
              <a:cxnLst/>
              <a:rect l="l" t="t" r="r" b="b"/>
              <a:pathLst>
                <a:path w="497" h="504" extrusionOk="0">
                  <a:moveTo>
                    <a:pt x="224" y="504"/>
                  </a:moveTo>
                  <a:cubicBezTo>
                    <a:pt x="219" y="504"/>
                    <a:pt x="215" y="500"/>
                    <a:pt x="214" y="495"/>
                  </a:cubicBezTo>
                  <a:cubicBezTo>
                    <a:pt x="208" y="443"/>
                    <a:pt x="208" y="443"/>
                    <a:pt x="208" y="443"/>
                  </a:cubicBezTo>
                  <a:cubicBezTo>
                    <a:pt x="195" y="440"/>
                    <a:pt x="181" y="436"/>
                    <a:pt x="169" y="430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31" y="471"/>
                    <a:pt x="129" y="472"/>
                    <a:pt x="126" y="472"/>
                  </a:cubicBezTo>
                  <a:cubicBezTo>
                    <a:pt x="124" y="472"/>
                    <a:pt x="122" y="472"/>
                    <a:pt x="120" y="470"/>
                  </a:cubicBezTo>
                  <a:cubicBezTo>
                    <a:pt x="80" y="441"/>
                    <a:pt x="80" y="441"/>
                    <a:pt x="80" y="441"/>
                  </a:cubicBezTo>
                  <a:cubicBezTo>
                    <a:pt x="76" y="439"/>
                    <a:pt x="75" y="433"/>
                    <a:pt x="78" y="429"/>
                  </a:cubicBezTo>
                  <a:cubicBezTo>
                    <a:pt x="103" y="383"/>
                    <a:pt x="103" y="383"/>
                    <a:pt x="103" y="383"/>
                  </a:cubicBezTo>
                  <a:cubicBezTo>
                    <a:pt x="94" y="373"/>
                    <a:pt x="86" y="361"/>
                    <a:pt x="79" y="349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7" y="360"/>
                    <a:pt x="26" y="360"/>
                    <a:pt x="26" y="360"/>
                  </a:cubicBezTo>
                  <a:cubicBezTo>
                    <a:pt x="22" y="360"/>
                    <a:pt x="18" y="357"/>
                    <a:pt x="16" y="353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0" y="302"/>
                    <a:pt x="2" y="297"/>
                    <a:pt x="6" y="295"/>
                  </a:cubicBezTo>
                  <a:cubicBezTo>
                    <a:pt x="54" y="273"/>
                    <a:pt x="54" y="273"/>
                    <a:pt x="54" y="273"/>
                  </a:cubicBezTo>
                  <a:cubicBezTo>
                    <a:pt x="54" y="266"/>
                    <a:pt x="53" y="259"/>
                    <a:pt x="53" y="252"/>
                  </a:cubicBezTo>
                  <a:cubicBezTo>
                    <a:pt x="53" y="245"/>
                    <a:pt x="54" y="238"/>
                    <a:pt x="54" y="232"/>
                  </a:cubicBezTo>
                  <a:cubicBezTo>
                    <a:pt x="6" y="210"/>
                    <a:pt x="6" y="210"/>
                    <a:pt x="6" y="210"/>
                  </a:cubicBezTo>
                  <a:cubicBezTo>
                    <a:pt x="2" y="208"/>
                    <a:pt x="0" y="202"/>
                    <a:pt x="1" y="198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8" y="147"/>
                    <a:pt x="22" y="144"/>
                    <a:pt x="26" y="144"/>
                  </a:cubicBezTo>
                  <a:cubicBezTo>
                    <a:pt x="26" y="144"/>
                    <a:pt x="27" y="144"/>
                    <a:pt x="28" y="144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6" y="143"/>
                    <a:pt x="94" y="132"/>
                    <a:pt x="103" y="122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5" y="71"/>
                    <a:pt x="76" y="66"/>
                    <a:pt x="80" y="6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2" y="33"/>
                    <a:pt x="124" y="32"/>
                    <a:pt x="126" y="32"/>
                  </a:cubicBezTo>
                  <a:cubicBezTo>
                    <a:pt x="129" y="32"/>
                    <a:pt x="131" y="33"/>
                    <a:pt x="133" y="35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81" y="69"/>
                    <a:pt x="194" y="64"/>
                    <a:pt x="208" y="61"/>
                  </a:cubicBezTo>
                  <a:cubicBezTo>
                    <a:pt x="214" y="9"/>
                    <a:pt x="214" y="9"/>
                    <a:pt x="214" y="9"/>
                  </a:cubicBezTo>
                  <a:cubicBezTo>
                    <a:pt x="215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3" y="9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2" y="64"/>
                    <a:pt x="315" y="69"/>
                    <a:pt x="328" y="7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5" y="33"/>
                    <a:pt x="368" y="32"/>
                    <a:pt x="371" y="32"/>
                  </a:cubicBezTo>
                  <a:cubicBezTo>
                    <a:pt x="373" y="32"/>
                    <a:pt x="375" y="33"/>
                    <a:pt x="376" y="34"/>
                  </a:cubicBezTo>
                  <a:cubicBezTo>
                    <a:pt x="416" y="63"/>
                    <a:pt x="416" y="63"/>
                    <a:pt x="416" y="63"/>
                  </a:cubicBezTo>
                  <a:cubicBezTo>
                    <a:pt x="420" y="66"/>
                    <a:pt x="421" y="71"/>
                    <a:pt x="419" y="76"/>
                  </a:cubicBezTo>
                  <a:cubicBezTo>
                    <a:pt x="393" y="122"/>
                    <a:pt x="393" y="122"/>
                    <a:pt x="393" y="122"/>
                  </a:cubicBezTo>
                  <a:cubicBezTo>
                    <a:pt x="402" y="132"/>
                    <a:pt x="410" y="143"/>
                    <a:pt x="417" y="155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70" y="144"/>
                    <a:pt x="470" y="144"/>
                    <a:pt x="471" y="144"/>
                  </a:cubicBezTo>
                  <a:cubicBezTo>
                    <a:pt x="475" y="144"/>
                    <a:pt x="479" y="147"/>
                    <a:pt x="480" y="151"/>
                  </a:cubicBezTo>
                  <a:cubicBezTo>
                    <a:pt x="495" y="198"/>
                    <a:pt x="495" y="198"/>
                    <a:pt x="495" y="198"/>
                  </a:cubicBezTo>
                  <a:cubicBezTo>
                    <a:pt x="497" y="202"/>
                    <a:pt x="495" y="208"/>
                    <a:pt x="490" y="210"/>
                  </a:cubicBezTo>
                  <a:cubicBezTo>
                    <a:pt x="442" y="232"/>
                    <a:pt x="442" y="232"/>
                    <a:pt x="442" y="232"/>
                  </a:cubicBezTo>
                  <a:cubicBezTo>
                    <a:pt x="443" y="238"/>
                    <a:pt x="443" y="245"/>
                    <a:pt x="443" y="252"/>
                  </a:cubicBezTo>
                  <a:cubicBezTo>
                    <a:pt x="443" y="259"/>
                    <a:pt x="443" y="266"/>
                    <a:pt x="442" y="273"/>
                  </a:cubicBezTo>
                  <a:cubicBezTo>
                    <a:pt x="490" y="295"/>
                    <a:pt x="490" y="295"/>
                    <a:pt x="490" y="295"/>
                  </a:cubicBezTo>
                  <a:cubicBezTo>
                    <a:pt x="495" y="297"/>
                    <a:pt x="497" y="302"/>
                    <a:pt x="495" y="307"/>
                  </a:cubicBezTo>
                  <a:cubicBezTo>
                    <a:pt x="480" y="353"/>
                    <a:pt x="480" y="353"/>
                    <a:pt x="480" y="353"/>
                  </a:cubicBezTo>
                  <a:cubicBezTo>
                    <a:pt x="479" y="357"/>
                    <a:pt x="475" y="360"/>
                    <a:pt x="471" y="360"/>
                  </a:cubicBezTo>
                  <a:cubicBezTo>
                    <a:pt x="470" y="360"/>
                    <a:pt x="470" y="360"/>
                    <a:pt x="469" y="360"/>
                  </a:cubicBezTo>
                  <a:cubicBezTo>
                    <a:pt x="417" y="350"/>
                    <a:pt x="417" y="350"/>
                    <a:pt x="417" y="350"/>
                  </a:cubicBezTo>
                  <a:cubicBezTo>
                    <a:pt x="410" y="361"/>
                    <a:pt x="402" y="373"/>
                    <a:pt x="393" y="383"/>
                  </a:cubicBezTo>
                  <a:cubicBezTo>
                    <a:pt x="419" y="429"/>
                    <a:pt x="419" y="429"/>
                    <a:pt x="419" y="429"/>
                  </a:cubicBezTo>
                  <a:cubicBezTo>
                    <a:pt x="421" y="433"/>
                    <a:pt x="420" y="439"/>
                    <a:pt x="416" y="441"/>
                  </a:cubicBezTo>
                  <a:cubicBezTo>
                    <a:pt x="376" y="470"/>
                    <a:pt x="376" y="470"/>
                    <a:pt x="376" y="470"/>
                  </a:cubicBezTo>
                  <a:cubicBezTo>
                    <a:pt x="375" y="472"/>
                    <a:pt x="373" y="472"/>
                    <a:pt x="371" y="472"/>
                  </a:cubicBezTo>
                  <a:cubicBezTo>
                    <a:pt x="368" y="472"/>
                    <a:pt x="365" y="471"/>
                    <a:pt x="364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5" y="436"/>
                    <a:pt x="302" y="440"/>
                    <a:pt x="289" y="443"/>
                  </a:cubicBezTo>
                  <a:cubicBezTo>
                    <a:pt x="283" y="495"/>
                    <a:pt x="283" y="495"/>
                    <a:pt x="283" y="495"/>
                  </a:cubicBezTo>
                  <a:cubicBezTo>
                    <a:pt x="282" y="500"/>
                    <a:pt x="278" y="504"/>
                    <a:pt x="273" y="504"/>
                  </a:cubicBezTo>
                  <a:lnTo>
                    <a:pt x="224" y="504"/>
                  </a:lnTo>
                  <a:close/>
                  <a:moveTo>
                    <a:pt x="248" y="116"/>
                  </a:moveTo>
                  <a:cubicBezTo>
                    <a:pt x="173" y="116"/>
                    <a:pt x="112" y="177"/>
                    <a:pt x="112" y="252"/>
                  </a:cubicBezTo>
                  <a:cubicBezTo>
                    <a:pt x="112" y="328"/>
                    <a:pt x="173" y="389"/>
                    <a:pt x="248" y="389"/>
                  </a:cubicBezTo>
                  <a:cubicBezTo>
                    <a:pt x="324" y="389"/>
                    <a:pt x="385" y="328"/>
                    <a:pt x="385" y="252"/>
                  </a:cubicBezTo>
                  <a:cubicBezTo>
                    <a:pt x="385" y="177"/>
                    <a:pt x="324" y="116"/>
                    <a:pt x="248" y="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1725232" y="4538521"/>
              <a:ext cx="530422" cy="536294"/>
            </a:xfrm>
            <a:custGeom>
              <a:avLst/>
              <a:gdLst/>
              <a:ahLst/>
              <a:cxnLst/>
              <a:rect l="l" t="t" r="r" b="b"/>
              <a:pathLst>
                <a:path w="497" h="503" extrusionOk="0">
                  <a:moveTo>
                    <a:pt x="224" y="503"/>
                  </a:moveTo>
                  <a:cubicBezTo>
                    <a:pt x="219" y="503"/>
                    <a:pt x="215" y="500"/>
                    <a:pt x="214" y="495"/>
                  </a:cubicBezTo>
                  <a:cubicBezTo>
                    <a:pt x="208" y="442"/>
                    <a:pt x="208" y="442"/>
                    <a:pt x="208" y="442"/>
                  </a:cubicBezTo>
                  <a:cubicBezTo>
                    <a:pt x="195" y="440"/>
                    <a:pt x="182" y="435"/>
                    <a:pt x="169" y="430"/>
                  </a:cubicBezTo>
                  <a:cubicBezTo>
                    <a:pt x="134" y="469"/>
                    <a:pt x="134" y="469"/>
                    <a:pt x="134" y="469"/>
                  </a:cubicBezTo>
                  <a:cubicBezTo>
                    <a:pt x="132" y="471"/>
                    <a:pt x="129" y="472"/>
                    <a:pt x="126" y="472"/>
                  </a:cubicBezTo>
                  <a:cubicBezTo>
                    <a:pt x="124" y="472"/>
                    <a:pt x="122" y="471"/>
                    <a:pt x="121" y="470"/>
                  </a:cubicBezTo>
                  <a:cubicBezTo>
                    <a:pt x="81" y="441"/>
                    <a:pt x="81" y="441"/>
                    <a:pt x="81" y="441"/>
                  </a:cubicBezTo>
                  <a:cubicBezTo>
                    <a:pt x="77" y="438"/>
                    <a:pt x="76" y="432"/>
                    <a:pt x="78" y="428"/>
                  </a:cubicBezTo>
                  <a:cubicBezTo>
                    <a:pt x="104" y="382"/>
                    <a:pt x="104" y="382"/>
                    <a:pt x="104" y="382"/>
                  </a:cubicBezTo>
                  <a:cubicBezTo>
                    <a:pt x="95" y="372"/>
                    <a:pt x="87" y="361"/>
                    <a:pt x="80" y="349"/>
                  </a:cubicBezTo>
                  <a:cubicBezTo>
                    <a:pt x="28" y="359"/>
                    <a:pt x="28" y="359"/>
                    <a:pt x="28" y="359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2" y="360"/>
                    <a:pt x="18" y="357"/>
                    <a:pt x="17" y="353"/>
                  </a:cubicBezTo>
                  <a:cubicBezTo>
                    <a:pt x="2" y="306"/>
                    <a:pt x="2" y="306"/>
                    <a:pt x="2" y="306"/>
                  </a:cubicBezTo>
                  <a:cubicBezTo>
                    <a:pt x="0" y="301"/>
                    <a:pt x="2" y="296"/>
                    <a:pt x="7" y="294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4" y="265"/>
                    <a:pt x="54" y="258"/>
                    <a:pt x="54" y="252"/>
                  </a:cubicBezTo>
                  <a:cubicBezTo>
                    <a:pt x="54" y="245"/>
                    <a:pt x="54" y="238"/>
                    <a:pt x="55" y="231"/>
                  </a:cubicBezTo>
                  <a:cubicBezTo>
                    <a:pt x="7" y="209"/>
                    <a:pt x="7" y="209"/>
                    <a:pt x="7" y="209"/>
                  </a:cubicBezTo>
                  <a:cubicBezTo>
                    <a:pt x="2" y="207"/>
                    <a:pt x="0" y="202"/>
                    <a:pt x="2" y="197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8" y="146"/>
                    <a:pt x="22" y="144"/>
                    <a:pt x="26" y="144"/>
                  </a:cubicBezTo>
                  <a:cubicBezTo>
                    <a:pt x="27" y="144"/>
                    <a:pt x="27" y="144"/>
                    <a:pt x="28" y="14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7" y="142"/>
                    <a:pt x="95" y="131"/>
                    <a:pt x="104" y="121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1"/>
                    <a:pt x="77" y="65"/>
                    <a:pt x="81" y="62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4" y="32"/>
                    <a:pt x="126" y="32"/>
                  </a:cubicBezTo>
                  <a:cubicBezTo>
                    <a:pt x="129" y="32"/>
                    <a:pt x="132" y="33"/>
                    <a:pt x="134" y="35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82" y="68"/>
                    <a:pt x="195" y="64"/>
                    <a:pt x="208" y="61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3" y="8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2" y="64"/>
                    <a:pt x="316" y="68"/>
                    <a:pt x="328" y="7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6" y="33"/>
                    <a:pt x="368" y="32"/>
                    <a:pt x="371" y="32"/>
                  </a:cubicBezTo>
                  <a:cubicBezTo>
                    <a:pt x="373" y="32"/>
                    <a:pt x="375" y="32"/>
                    <a:pt x="377" y="33"/>
                  </a:cubicBezTo>
                  <a:cubicBezTo>
                    <a:pt x="417" y="62"/>
                    <a:pt x="417" y="62"/>
                    <a:pt x="417" y="62"/>
                  </a:cubicBezTo>
                  <a:cubicBezTo>
                    <a:pt x="421" y="65"/>
                    <a:pt x="422" y="71"/>
                    <a:pt x="419" y="75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403" y="131"/>
                    <a:pt x="411" y="142"/>
                    <a:pt x="418" y="154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70" y="144"/>
                    <a:pt x="471" y="144"/>
                    <a:pt x="471" y="144"/>
                  </a:cubicBezTo>
                  <a:cubicBezTo>
                    <a:pt x="475" y="144"/>
                    <a:pt x="479" y="146"/>
                    <a:pt x="481" y="150"/>
                  </a:cubicBezTo>
                  <a:cubicBezTo>
                    <a:pt x="496" y="197"/>
                    <a:pt x="496" y="197"/>
                    <a:pt x="496" y="197"/>
                  </a:cubicBezTo>
                  <a:cubicBezTo>
                    <a:pt x="497" y="202"/>
                    <a:pt x="495" y="207"/>
                    <a:pt x="491" y="209"/>
                  </a:cubicBezTo>
                  <a:cubicBezTo>
                    <a:pt x="443" y="231"/>
                    <a:pt x="443" y="231"/>
                    <a:pt x="443" y="231"/>
                  </a:cubicBezTo>
                  <a:cubicBezTo>
                    <a:pt x="443" y="238"/>
                    <a:pt x="444" y="245"/>
                    <a:pt x="444" y="252"/>
                  </a:cubicBezTo>
                  <a:cubicBezTo>
                    <a:pt x="444" y="258"/>
                    <a:pt x="443" y="265"/>
                    <a:pt x="443" y="272"/>
                  </a:cubicBezTo>
                  <a:cubicBezTo>
                    <a:pt x="491" y="294"/>
                    <a:pt x="491" y="294"/>
                    <a:pt x="491" y="294"/>
                  </a:cubicBezTo>
                  <a:cubicBezTo>
                    <a:pt x="495" y="296"/>
                    <a:pt x="497" y="301"/>
                    <a:pt x="496" y="306"/>
                  </a:cubicBezTo>
                  <a:cubicBezTo>
                    <a:pt x="481" y="353"/>
                    <a:pt x="481" y="353"/>
                    <a:pt x="481" y="353"/>
                  </a:cubicBezTo>
                  <a:cubicBezTo>
                    <a:pt x="479" y="357"/>
                    <a:pt x="475" y="360"/>
                    <a:pt x="471" y="360"/>
                  </a:cubicBezTo>
                  <a:cubicBezTo>
                    <a:pt x="471" y="360"/>
                    <a:pt x="470" y="360"/>
                    <a:pt x="469" y="359"/>
                  </a:cubicBezTo>
                  <a:cubicBezTo>
                    <a:pt x="418" y="349"/>
                    <a:pt x="418" y="349"/>
                    <a:pt x="418" y="349"/>
                  </a:cubicBezTo>
                  <a:cubicBezTo>
                    <a:pt x="411" y="361"/>
                    <a:pt x="403" y="372"/>
                    <a:pt x="394" y="382"/>
                  </a:cubicBezTo>
                  <a:cubicBezTo>
                    <a:pt x="419" y="428"/>
                    <a:pt x="419" y="428"/>
                    <a:pt x="419" y="428"/>
                  </a:cubicBezTo>
                  <a:cubicBezTo>
                    <a:pt x="422" y="432"/>
                    <a:pt x="421" y="438"/>
                    <a:pt x="417" y="441"/>
                  </a:cubicBezTo>
                  <a:cubicBezTo>
                    <a:pt x="377" y="470"/>
                    <a:pt x="377" y="470"/>
                    <a:pt x="377" y="470"/>
                  </a:cubicBezTo>
                  <a:cubicBezTo>
                    <a:pt x="375" y="471"/>
                    <a:pt x="373" y="472"/>
                    <a:pt x="371" y="472"/>
                  </a:cubicBezTo>
                  <a:cubicBezTo>
                    <a:pt x="368" y="472"/>
                    <a:pt x="366" y="471"/>
                    <a:pt x="364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6" y="435"/>
                    <a:pt x="303" y="440"/>
                    <a:pt x="289" y="442"/>
                  </a:cubicBezTo>
                  <a:cubicBezTo>
                    <a:pt x="283" y="495"/>
                    <a:pt x="283" y="495"/>
                    <a:pt x="283" y="495"/>
                  </a:cubicBezTo>
                  <a:cubicBezTo>
                    <a:pt x="282" y="500"/>
                    <a:pt x="278" y="503"/>
                    <a:pt x="273" y="503"/>
                  </a:cubicBezTo>
                  <a:lnTo>
                    <a:pt x="224" y="503"/>
                  </a:lnTo>
                  <a:close/>
                  <a:moveTo>
                    <a:pt x="249" y="115"/>
                  </a:moveTo>
                  <a:cubicBezTo>
                    <a:pt x="173" y="115"/>
                    <a:pt x="112" y="176"/>
                    <a:pt x="112" y="252"/>
                  </a:cubicBezTo>
                  <a:cubicBezTo>
                    <a:pt x="112" y="327"/>
                    <a:pt x="173" y="388"/>
                    <a:pt x="249" y="388"/>
                  </a:cubicBezTo>
                  <a:cubicBezTo>
                    <a:pt x="324" y="388"/>
                    <a:pt x="385" y="327"/>
                    <a:pt x="385" y="252"/>
                  </a:cubicBezTo>
                  <a:cubicBezTo>
                    <a:pt x="385" y="176"/>
                    <a:pt x="324" y="115"/>
                    <a:pt x="249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1875942" y="5111351"/>
              <a:ext cx="1178934" cy="122656"/>
            </a:xfrm>
            <a:custGeom>
              <a:avLst/>
              <a:gdLst/>
              <a:ahLst/>
              <a:cxnLst/>
              <a:rect l="l" t="t" r="r" b="b"/>
              <a:pathLst>
                <a:path w="1106" h="115" extrusionOk="0">
                  <a:moveTo>
                    <a:pt x="1043" y="115"/>
                  </a:moveTo>
                  <a:cubicBezTo>
                    <a:pt x="62" y="115"/>
                    <a:pt x="62" y="115"/>
                    <a:pt x="62" y="115"/>
                  </a:cubicBezTo>
                  <a:cubicBezTo>
                    <a:pt x="28" y="115"/>
                    <a:pt x="0" y="89"/>
                    <a:pt x="0" y="57"/>
                  </a:cubicBezTo>
                  <a:cubicBezTo>
                    <a:pt x="0" y="26"/>
                    <a:pt x="28" y="0"/>
                    <a:pt x="62" y="0"/>
                  </a:cubicBezTo>
                  <a:cubicBezTo>
                    <a:pt x="1043" y="0"/>
                    <a:pt x="1043" y="0"/>
                    <a:pt x="1043" y="0"/>
                  </a:cubicBezTo>
                  <a:cubicBezTo>
                    <a:pt x="1078" y="0"/>
                    <a:pt x="1106" y="26"/>
                    <a:pt x="1106" y="57"/>
                  </a:cubicBezTo>
                  <a:cubicBezTo>
                    <a:pt x="1106" y="89"/>
                    <a:pt x="1078" y="115"/>
                    <a:pt x="1043" y="115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1750024" y="2740435"/>
              <a:ext cx="1467958" cy="2387879"/>
            </a:xfrm>
            <a:custGeom>
              <a:avLst/>
              <a:gdLst/>
              <a:ahLst/>
              <a:cxnLst/>
              <a:rect l="l" t="t" r="r" b="b"/>
              <a:pathLst>
                <a:path w="1377" h="2240" extrusionOk="0">
                  <a:moveTo>
                    <a:pt x="900" y="600"/>
                  </a:moveTo>
                  <a:cubicBezTo>
                    <a:pt x="910" y="594"/>
                    <a:pt x="921" y="587"/>
                    <a:pt x="931" y="579"/>
                  </a:cubicBezTo>
                  <a:cubicBezTo>
                    <a:pt x="946" y="567"/>
                    <a:pt x="957" y="553"/>
                    <a:pt x="965" y="536"/>
                  </a:cubicBezTo>
                  <a:cubicBezTo>
                    <a:pt x="972" y="520"/>
                    <a:pt x="972" y="520"/>
                    <a:pt x="972" y="520"/>
                  </a:cubicBezTo>
                  <a:cubicBezTo>
                    <a:pt x="982" y="534"/>
                    <a:pt x="982" y="534"/>
                    <a:pt x="982" y="534"/>
                  </a:cubicBezTo>
                  <a:cubicBezTo>
                    <a:pt x="1024" y="594"/>
                    <a:pt x="1088" y="628"/>
                    <a:pt x="1158" y="628"/>
                  </a:cubicBezTo>
                  <a:cubicBezTo>
                    <a:pt x="1178" y="628"/>
                    <a:pt x="1198" y="625"/>
                    <a:pt x="1217" y="620"/>
                  </a:cubicBezTo>
                  <a:cubicBezTo>
                    <a:pt x="1220" y="619"/>
                    <a:pt x="1220" y="619"/>
                    <a:pt x="1220" y="619"/>
                  </a:cubicBezTo>
                  <a:cubicBezTo>
                    <a:pt x="1224" y="620"/>
                    <a:pt x="1224" y="620"/>
                    <a:pt x="1224" y="620"/>
                  </a:cubicBezTo>
                  <a:cubicBezTo>
                    <a:pt x="1237" y="626"/>
                    <a:pt x="1251" y="628"/>
                    <a:pt x="1266" y="628"/>
                  </a:cubicBezTo>
                  <a:cubicBezTo>
                    <a:pt x="1327" y="628"/>
                    <a:pt x="1377" y="576"/>
                    <a:pt x="1377" y="513"/>
                  </a:cubicBezTo>
                  <a:cubicBezTo>
                    <a:pt x="1377" y="275"/>
                    <a:pt x="1377" y="275"/>
                    <a:pt x="1377" y="275"/>
                  </a:cubicBezTo>
                  <a:cubicBezTo>
                    <a:pt x="1377" y="211"/>
                    <a:pt x="1327" y="159"/>
                    <a:pt x="1266" y="159"/>
                  </a:cubicBezTo>
                  <a:cubicBezTo>
                    <a:pt x="1251" y="159"/>
                    <a:pt x="1237" y="162"/>
                    <a:pt x="1224" y="167"/>
                  </a:cubicBezTo>
                  <a:cubicBezTo>
                    <a:pt x="1220" y="169"/>
                    <a:pt x="1220" y="169"/>
                    <a:pt x="1220" y="169"/>
                  </a:cubicBezTo>
                  <a:cubicBezTo>
                    <a:pt x="1217" y="168"/>
                    <a:pt x="1217" y="168"/>
                    <a:pt x="1217" y="168"/>
                  </a:cubicBezTo>
                  <a:cubicBezTo>
                    <a:pt x="1198" y="162"/>
                    <a:pt x="1178" y="159"/>
                    <a:pt x="1158" y="159"/>
                  </a:cubicBezTo>
                  <a:cubicBezTo>
                    <a:pt x="1083" y="159"/>
                    <a:pt x="1015" y="199"/>
                    <a:pt x="974" y="265"/>
                  </a:cubicBezTo>
                  <a:cubicBezTo>
                    <a:pt x="966" y="279"/>
                    <a:pt x="966" y="279"/>
                    <a:pt x="966" y="279"/>
                  </a:cubicBezTo>
                  <a:cubicBezTo>
                    <a:pt x="958" y="265"/>
                    <a:pt x="958" y="265"/>
                    <a:pt x="958" y="265"/>
                  </a:cubicBezTo>
                  <a:cubicBezTo>
                    <a:pt x="950" y="253"/>
                    <a:pt x="941" y="241"/>
                    <a:pt x="931" y="230"/>
                  </a:cubicBezTo>
                  <a:cubicBezTo>
                    <a:pt x="890" y="184"/>
                    <a:pt x="834" y="159"/>
                    <a:pt x="774" y="159"/>
                  </a:cubicBezTo>
                  <a:cubicBezTo>
                    <a:pt x="717" y="159"/>
                    <a:pt x="664" y="182"/>
                    <a:pt x="623" y="223"/>
                  </a:cubicBezTo>
                  <a:cubicBezTo>
                    <a:pt x="607" y="239"/>
                    <a:pt x="607" y="239"/>
                    <a:pt x="607" y="239"/>
                  </a:cubicBezTo>
                  <a:cubicBezTo>
                    <a:pt x="607" y="116"/>
                    <a:pt x="607" y="116"/>
                    <a:pt x="607" y="116"/>
                  </a:cubicBezTo>
                  <a:cubicBezTo>
                    <a:pt x="607" y="52"/>
                    <a:pt x="557" y="0"/>
                    <a:pt x="495" y="0"/>
                  </a:cubicBezTo>
                  <a:cubicBezTo>
                    <a:pt x="434" y="0"/>
                    <a:pt x="384" y="52"/>
                    <a:pt x="384" y="116"/>
                  </a:cubicBezTo>
                  <a:cubicBezTo>
                    <a:pt x="384" y="159"/>
                    <a:pt x="384" y="159"/>
                    <a:pt x="384" y="159"/>
                  </a:cubicBezTo>
                  <a:cubicBezTo>
                    <a:pt x="375" y="159"/>
                    <a:pt x="375" y="159"/>
                    <a:pt x="375" y="159"/>
                  </a:cubicBezTo>
                  <a:cubicBezTo>
                    <a:pt x="319" y="163"/>
                    <a:pt x="267" y="189"/>
                    <a:pt x="228" y="232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12" y="230"/>
                    <a:pt x="212" y="230"/>
                    <a:pt x="212" y="230"/>
                  </a:cubicBezTo>
                  <a:cubicBezTo>
                    <a:pt x="211" y="227"/>
                    <a:pt x="210" y="225"/>
                    <a:pt x="208" y="222"/>
                  </a:cubicBezTo>
                  <a:cubicBezTo>
                    <a:pt x="206" y="217"/>
                    <a:pt x="206" y="217"/>
                    <a:pt x="206" y="217"/>
                  </a:cubicBezTo>
                  <a:cubicBezTo>
                    <a:pt x="208" y="213"/>
                    <a:pt x="208" y="213"/>
                    <a:pt x="208" y="213"/>
                  </a:cubicBezTo>
                  <a:cubicBezTo>
                    <a:pt x="218" y="196"/>
                    <a:pt x="223" y="176"/>
                    <a:pt x="223" y="156"/>
                  </a:cubicBezTo>
                  <a:cubicBezTo>
                    <a:pt x="223" y="92"/>
                    <a:pt x="173" y="40"/>
                    <a:pt x="111" y="40"/>
                  </a:cubicBezTo>
                  <a:cubicBezTo>
                    <a:pt x="50" y="40"/>
                    <a:pt x="0" y="92"/>
                    <a:pt x="0" y="156"/>
                  </a:cubicBezTo>
                  <a:cubicBezTo>
                    <a:pt x="0" y="176"/>
                    <a:pt x="5" y="196"/>
                    <a:pt x="14" y="213"/>
                  </a:cubicBezTo>
                  <a:cubicBezTo>
                    <a:pt x="17" y="217"/>
                    <a:pt x="17" y="217"/>
                    <a:pt x="17" y="217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5" y="239"/>
                    <a:pt x="0" y="259"/>
                    <a:pt x="0" y="279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81"/>
                    <a:pt x="50" y="633"/>
                    <a:pt x="111" y="633"/>
                  </a:cubicBezTo>
                  <a:cubicBezTo>
                    <a:pt x="157" y="633"/>
                    <a:pt x="197" y="605"/>
                    <a:pt x="215" y="561"/>
                  </a:cubicBezTo>
                  <a:cubicBezTo>
                    <a:pt x="220" y="547"/>
                    <a:pt x="220" y="547"/>
                    <a:pt x="220" y="547"/>
                  </a:cubicBezTo>
                  <a:cubicBezTo>
                    <a:pt x="231" y="558"/>
                    <a:pt x="231" y="558"/>
                    <a:pt x="231" y="558"/>
                  </a:cubicBezTo>
                  <a:cubicBezTo>
                    <a:pt x="272" y="603"/>
                    <a:pt x="328" y="628"/>
                    <a:pt x="387" y="628"/>
                  </a:cubicBezTo>
                  <a:cubicBezTo>
                    <a:pt x="407" y="628"/>
                    <a:pt x="427" y="625"/>
                    <a:pt x="447" y="620"/>
                  </a:cubicBezTo>
                  <a:cubicBezTo>
                    <a:pt x="450" y="619"/>
                    <a:pt x="450" y="619"/>
                    <a:pt x="450" y="619"/>
                  </a:cubicBezTo>
                  <a:cubicBezTo>
                    <a:pt x="453" y="620"/>
                    <a:pt x="453" y="620"/>
                    <a:pt x="453" y="620"/>
                  </a:cubicBezTo>
                  <a:cubicBezTo>
                    <a:pt x="467" y="626"/>
                    <a:pt x="481" y="628"/>
                    <a:pt x="495" y="628"/>
                  </a:cubicBezTo>
                  <a:cubicBezTo>
                    <a:pt x="498" y="628"/>
                    <a:pt x="501" y="628"/>
                    <a:pt x="504" y="628"/>
                  </a:cubicBezTo>
                  <a:cubicBezTo>
                    <a:pt x="513" y="627"/>
                    <a:pt x="513" y="627"/>
                    <a:pt x="513" y="627"/>
                  </a:cubicBezTo>
                  <a:cubicBezTo>
                    <a:pt x="617" y="2240"/>
                    <a:pt x="617" y="2240"/>
                    <a:pt x="617" y="2240"/>
                  </a:cubicBezTo>
                  <a:cubicBezTo>
                    <a:pt x="625" y="2240"/>
                    <a:pt x="633" y="2239"/>
                    <a:pt x="641" y="2240"/>
                  </a:cubicBezTo>
                  <a:cubicBezTo>
                    <a:pt x="536" y="621"/>
                    <a:pt x="536" y="621"/>
                    <a:pt x="536" y="621"/>
                  </a:cubicBezTo>
                  <a:cubicBezTo>
                    <a:pt x="543" y="617"/>
                    <a:pt x="543" y="617"/>
                    <a:pt x="543" y="617"/>
                  </a:cubicBezTo>
                  <a:cubicBezTo>
                    <a:pt x="568" y="605"/>
                    <a:pt x="587" y="584"/>
                    <a:pt x="598" y="558"/>
                  </a:cubicBezTo>
                  <a:cubicBezTo>
                    <a:pt x="604" y="543"/>
                    <a:pt x="604" y="543"/>
                    <a:pt x="604" y="543"/>
                  </a:cubicBezTo>
                  <a:cubicBezTo>
                    <a:pt x="616" y="557"/>
                    <a:pt x="616" y="557"/>
                    <a:pt x="616" y="557"/>
                  </a:cubicBezTo>
                  <a:cubicBezTo>
                    <a:pt x="656" y="601"/>
                    <a:pt x="719" y="628"/>
                    <a:pt x="781" y="628"/>
                  </a:cubicBezTo>
                  <a:cubicBezTo>
                    <a:pt x="803" y="628"/>
                    <a:pt x="827" y="628"/>
                    <a:pt x="856" y="620"/>
                  </a:cubicBezTo>
                  <a:cubicBezTo>
                    <a:pt x="870" y="615"/>
                    <a:pt x="870" y="615"/>
                    <a:pt x="870" y="615"/>
                  </a:cubicBezTo>
                  <a:cubicBezTo>
                    <a:pt x="764" y="2240"/>
                    <a:pt x="764" y="2240"/>
                    <a:pt x="764" y="2240"/>
                  </a:cubicBezTo>
                  <a:cubicBezTo>
                    <a:pt x="772" y="2240"/>
                    <a:pt x="780" y="2239"/>
                    <a:pt x="788" y="2240"/>
                  </a:cubicBezTo>
                  <a:cubicBezTo>
                    <a:pt x="896" y="602"/>
                    <a:pt x="896" y="602"/>
                    <a:pt x="896" y="602"/>
                  </a:cubicBezTo>
                  <a:lnTo>
                    <a:pt x="900" y="60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2827179" y="2986400"/>
              <a:ext cx="314469" cy="346438"/>
            </a:xfrm>
            <a:custGeom>
              <a:avLst/>
              <a:gdLst/>
              <a:ahLst/>
              <a:cxnLst/>
              <a:rect l="l" t="t" r="r" b="b"/>
              <a:pathLst>
                <a:path w="295" h="325" extrusionOk="0">
                  <a:moveTo>
                    <a:pt x="256" y="0"/>
                  </a:moveTo>
                  <a:cubicBezTo>
                    <a:pt x="241" y="0"/>
                    <a:pt x="228" y="9"/>
                    <a:pt x="221" y="22"/>
                  </a:cubicBezTo>
                  <a:cubicBezTo>
                    <a:pt x="200" y="8"/>
                    <a:pt x="174" y="0"/>
                    <a:pt x="148" y="0"/>
                  </a:cubicBezTo>
                  <a:cubicBezTo>
                    <a:pt x="66" y="0"/>
                    <a:pt x="0" y="73"/>
                    <a:pt x="0" y="163"/>
                  </a:cubicBezTo>
                  <a:cubicBezTo>
                    <a:pt x="0" y="252"/>
                    <a:pt x="66" y="325"/>
                    <a:pt x="148" y="325"/>
                  </a:cubicBezTo>
                  <a:cubicBezTo>
                    <a:pt x="174" y="325"/>
                    <a:pt x="200" y="317"/>
                    <a:pt x="221" y="303"/>
                  </a:cubicBezTo>
                  <a:cubicBezTo>
                    <a:pt x="228" y="317"/>
                    <a:pt x="241" y="325"/>
                    <a:pt x="256" y="325"/>
                  </a:cubicBezTo>
                  <a:cubicBezTo>
                    <a:pt x="278" y="325"/>
                    <a:pt x="295" y="306"/>
                    <a:pt x="295" y="282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19"/>
                    <a:pt x="278" y="0"/>
                    <a:pt x="256" y="0"/>
                  </a:cubicBezTo>
                  <a:close/>
                  <a:moveTo>
                    <a:pt x="148" y="238"/>
                  </a:moveTo>
                  <a:cubicBezTo>
                    <a:pt x="110" y="238"/>
                    <a:pt x="79" y="204"/>
                    <a:pt x="79" y="163"/>
                  </a:cubicBezTo>
                  <a:cubicBezTo>
                    <a:pt x="79" y="121"/>
                    <a:pt x="110" y="87"/>
                    <a:pt x="148" y="87"/>
                  </a:cubicBezTo>
                  <a:cubicBezTo>
                    <a:pt x="185" y="87"/>
                    <a:pt x="216" y="121"/>
                    <a:pt x="216" y="163"/>
                  </a:cubicBezTo>
                  <a:cubicBezTo>
                    <a:pt x="216" y="204"/>
                    <a:pt x="185" y="238"/>
                    <a:pt x="148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2417455" y="2986400"/>
              <a:ext cx="314469" cy="346438"/>
            </a:xfrm>
            <a:custGeom>
              <a:avLst/>
              <a:gdLst/>
              <a:ahLst/>
              <a:cxnLst/>
              <a:rect l="l" t="t" r="r" b="b"/>
              <a:pathLst>
                <a:path w="295" h="325" extrusionOk="0">
                  <a:moveTo>
                    <a:pt x="155" y="325"/>
                  </a:moveTo>
                  <a:cubicBezTo>
                    <a:pt x="113" y="325"/>
                    <a:pt x="70" y="307"/>
                    <a:pt x="43" y="278"/>
                  </a:cubicBezTo>
                  <a:cubicBezTo>
                    <a:pt x="15" y="247"/>
                    <a:pt x="0" y="206"/>
                    <a:pt x="0" y="163"/>
                  </a:cubicBezTo>
                  <a:cubicBezTo>
                    <a:pt x="0" y="119"/>
                    <a:pt x="15" y="78"/>
                    <a:pt x="43" y="48"/>
                  </a:cubicBezTo>
                  <a:cubicBezTo>
                    <a:pt x="71" y="17"/>
                    <a:pt x="108" y="0"/>
                    <a:pt x="148" y="0"/>
                  </a:cubicBezTo>
                  <a:cubicBezTo>
                    <a:pt x="187" y="0"/>
                    <a:pt x="224" y="17"/>
                    <a:pt x="252" y="48"/>
                  </a:cubicBezTo>
                  <a:cubicBezTo>
                    <a:pt x="280" y="78"/>
                    <a:pt x="295" y="119"/>
                    <a:pt x="295" y="163"/>
                  </a:cubicBezTo>
                  <a:cubicBezTo>
                    <a:pt x="295" y="187"/>
                    <a:pt x="277" y="206"/>
                    <a:pt x="256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4" y="210"/>
                    <a:pt x="97" y="213"/>
                    <a:pt x="99" y="216"/>
                  </a:cubicBezTo>
                  <a:cubicBezTo>
                    <a:pt x="111" y="229"/>
                    <a:pt x="135" y="238"/>
                    <a:pt x="155" y="238"/>
                  </a:cubicBezTo>
                  <a:cubicBezTo>
                    <a:pt x="182" y="238"/>
                    <a:pt x="191" y="238"/>
                    <a:pt x="216" y="219"/>
                  </a:cubicBezTo>
                  <a:cubicBezTo>
                    <a:pt x="234" y="205"/>
                    <a:pt x="258" y="210"/>
                    <a:pt x="271" y="230"/>
                  </a:cubicBezTo>
                  <a:cubicBezTo>
                    <a:pt x="283" y="250"/>
                    <a:pt x="279" y="277"/>
                    <a:pt x="261" y="291"/>
                  </a:cubicBezTo>
                  <a:cubicBezTo>
                    <a:pt x="216" y="325"/>
                    <a:pt x="188" y="325"/>
                    <a:pt x="155" y="325"/>
                  </a:cubicBezTo>
                  <a:close/>
                  <a:moveTo>
                    <a:pt x="92" y="119"/>
                  </a:moveTo>
                  <a:cubicBezTo>
                    <a:pt x="203" y="119"/>
                    <a:pt x="203" y="119"/>
                    <a:pt x="203" y="119"/>
                  </a:cubicBezTo>
                  <a:cubicBezTo>
                    <a:pt x="201" y="116"/>
                    <a:pt x="199" y="112"/>
                    <a:pt x="196" y="109"/>
                  </a:cubicBezTo>
                  <a:cubicBezTo>
                    <a:pt x="183" y="95"/>
                    <a:pt x="166" y="87"/>
                    <a:pt x="148" y="87"/>
                  </a:cubicBezTo>
                  <a:cubicBezTo>
                    <a:pt x="129" y="87"/>
                    <a:pt x="112" y="95"/>
                    <a:pt x="99" y="109"/>
                  </a:cubicBezTo>
                  <a:cubicBezTo>
                    <a:pt x="97" y="112"/>
                    <a:pt x="94" y="116"/>
                    <a:pt x="92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2005775" y="2817422"/>
              <a:ext cx="314469" cy="515416"/>
            </a:xfrm>
            <a:custGeom>
              <a:avLst/>
              <a:gdLst/>
              <a:ahLst/>
              <a:cxnLst/>
              <a:rect l="l" t="t" r="r" b="b"/>
              <a:pathLst>
                <a:path w="295" h="484" extrusionOk="0">
                  <a:moveTo>
                    <a:pt x="255" y="0"/>
                  </a:moveTo>
                  <a:cubicBezTo>
                    <a:pt x="233" y="0"/>
                    <a:pt x="216" y="20"/>
                    <a:pt x="216" y="44"/>
                  </a:cubicBezTo>
                  <a:cubicBezTo>
                    <a:pt x="216" y="178"/>
                    <a:pt x="216" y="178"/>
                    <a:pt x="216" y="178"/>
                  </a:cubicBezTo>
                  <a:cubicBezTo>
                    <a:pt x="195" y="166"/>
                    <a:pt x="172" y="159"/>
                    <a:pt x="147" y="159"/>
                  </a:cubicBezTo>
                  <a:cubicBezTo>
                    <a:pt x="66" y="159"/>
                    <a:pt x="0" y="232"/>
                    <a:pt x="0" y="322"/>
                  </a:cubicBezTo>
                  <a:cubicBezTo>
                    <a:pt x="0" y="411"/>
                    <a:pt x="66" y="484"/>
                    <a:pt x="147" y="484"/>
                  </a:cubicBezTo>
                  <a:cubicBezTo>
                    <a:pt x="174" y="484"/>
                    <a:pt x="199" y="476"/>
                    <a:pt x="221" y="462"/>
                  </a:cubicBezTo>
                  <a:cubicBezTo>
                    <a:pt x="228" y="476"/>
                    <a:pt x="241" y="484"/>
                    <a:pt x="255" y="484"/>
                  </a:cubicBezTo>
                  <a:cubicBezTo>
                    <a:pt x="277" y="484"/>
                    <a:pt x="295" y="465"/>
                    <a:pt x="295" y="441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20"/>
                    <a:pt x="277" y="0"/>
                    <a:pt x="255" y="0"/>
                  </a:cubicBezTo>
                  <a:close/>
                  <a:moveTo>
                    <a:pt x="147" y="397"/>
                  </a:moveTo>
                  <a:cubicBezTo>
                    <a:pt x="110" y="397"/>
                    <a:pt x="79" y="363"/>
                    <a:pt x="79" y="322"/>
                  </a:cubicBezTo>
                  <a:cubicBezTo>
                    <a:pt x="79" y="280"/>
                    <a:pt x="110" y="246"/>
                    <a:pt x="147" y="246"/>
                  </a:cubicBezTo>
                  <a:cubicBezTo>
                    <a:pt x="185" y="246"/>
                    <a:pt x="216" y="280"/>
                    <a:pt x="216" y="322"/>
                  </a:cubicBezTo>
                  <a:cubicBezTo>
                    <a:pt x="216" y="363"/>
                    <a:pt x="185" y="397"/>
                    <a:pt x="147" y="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1827010" y="2999448"/>
              <a:ext cx="84163" cy="347743"/>
            </a:xfrm>
            <a:custGeom>
              <a:avLst/>
              <a:gdLst/>
              <a:ahLst/>
              <a:cxnLst/>
              <a:rect l="l" t="t" r="r" b="b"/>
              <a:pathLst>
                <a:path w="79" h="326" extrusionOk="0">
                  <a:moveTo>
                    <a:pt x="39" y="326"/>
                  </a:moveTo>
                  <a:cubicBezTo>
                    <a:pt x="17" y="326"/>
                    <a:pt x="0" y="306"/>
                    <a:pt x="0" y="28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17" y="0"/>
                    <a:pt x="39" y="0"/>
                  </a:cubicBezTo>
                  <a:cubicBezTo>
                    <a:pt x="61" y="0"/>
                    <a:pt x="79" y="20"/>
                    <a:pt x="79" y="44"/>
                  </a:cubicBezTo>
                  <a:cubicBezTo>
                    <a:pt x="79" y="282"/>
                    <a:pt x="79" y="282"/>
                    <a:pt x="79" y="282"/>
                  </a:cubicBezTo>
                  <a:cubicBezTo>
                    <a:pt x="79" y="306"/>
                    <a:pt x="61" y="326"/>
                    <a:pt x="39" y="3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1827010" y="2868311"/>
              <a:ext cx="84163" cy="9264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2758674" y="1699816"/>
              <a:ext cx="529770" cy="536294"/>
            </a:xfrm>
            <a:custGeom>
              <a:avLst/>
              <a:gdLst/>
              <a:ahLst/>
              <a:cxnLst/>
              <a:rect l="l" t="t" r="r" b="b"/>
              <a:pathLst>
                <a:path w="497" h="503" extrusionOk="0">
                  <a:moveTo>
                    <a:pt x="224" y="503"/>
                  </a:moveTo>
                  <a:cubicBezTo>
                    <a:pt x="219" y="503"/>
                    <a:pt x="215" y="500"/>
                    <a:pt x="214" y="495"/>
                  </a:cubicBezTo>
                  <a:cubicBezTo>
                    <a:pt x="208" y="442"/>
                    <a:pt x="208" y="442"/>
                    <a:pt x="208" y="442"/>
                  </a:cubicBezTo>
                  <a:cubicBezTo>
                    <a:pt x="195" y="440"/>
                    <a:pt x="182" y="435"/>
                    <a:pt x="169" y="430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32" y="471"/>
                    <a:pt x="129" y="472"/>
                    <a:pt x="126" y="472"/>
                  </a:cubicBezTo>
                  <a:cubicBezTo>
                    <a:pt x="124" y="472"/>
                    <a:pt x="122" y="471"/>
                    <a:pt x="120" y="470"/>
                  </a:cubicBezTo>
                  <a:cubicBezTo>
                    <a:pt x="81" y="441"/>
                    <a:pt x="81" y="441"/>
                    <a:pt x="81" y="441"/>
                  </a:cubicBezTo>
                  <a:cubicBezTo>
                    <a:pt x="77" y="438"/>
                    <a:pt x="75" y="432"/>
                    <a:pt x="78" y="428"/>
                  </a:cubicBezTo>
                  <a:cubicBezTo>
                    <a:pt x="104" y="382"/>
                    <a:pt x="104" y="382"/>
                    <a:pt x="104" y="382"/>
                  </a:cubicBezTo>
                  <a:cubicBezTo>
                    <a:pt x="95" y="372"/>
                    <a:pt x="86" y="361"/>
                    <a:pt x="80" y="349"/>
                  </a:cubicBezTo>
                  <a:cubicBezTo>
                    <a:pt x="28" y="359"/>
                    <a:pt x="28" y="359"/>
                    <a:pt x="28" y="359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2" y="360"/>
                    <a:pt x="18" y="357"/>
                    <a:pt x="17" y="353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0" y="301"/>
                    <a:pt x="2" y="296"/>
                    <a:pt x="7" y="294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4" y="265"/>
                    <a:pt x="54" y="258"/>
                    <a:pt x="54" y="252"/>
                  </a:cubicBezTo>
                  <a:cubicBezTo>
                    <a:pt x="54" y="245"/>
                    <a:pt x="54" y="238"/>
                    <a:pt x="55" y="231"/>
                  </a:cubicBezTo>
                  <a:cubicBezTo>
                    <a:pt x="7" y="209"/>
                    <a:pt x="7" y="209"/>
                    <a:pt x="7" y="209"/>
                  </a:cubicBezTo>
                  <a:cubicBezTo>
                    <a:pt x="2" y="207"/>
                    <a:pt x="0" y="202"/>
                    <a:pt x="1" y="197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8" y="146"/>
                    <a:pt x="22" y="144"/>
                    <a:pt x="26" y="144"/>
                  </a:cubicBezTo>
                  <a:cubicBezTo>
                    <a:pt x="27" y="144"/>
                    <a:pt x="27" y="144"/>
                    <a:pt x="28" y="14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6" y="142"/>
                    <a:pt x="95" y="131"/>
                    <a:pt x="104" y="121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5" y="71"/>
                    <a:pt x="77" y="65"/>
                    <a:pt x="81" y="62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2"/>
                    <a:pt x="124" y="32"/>
                    <a:pt x="126" y="32"/>
                  </a:cubicBezTo>
                  <a:cubicBezTo>
                    <a:pt x="129" y="32"/>
                    <a:pt x="132" y="33"/>
                    <a:pt x="133" y="35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82" y="68"/>
                    <a:pt x="195" y="64"/>
                    <a:pt x="208" y="61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3" y="8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2" y="64"/>
                    <a:pt x="315" y="68"/>
                    <a:pt x="328" y="7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6" y="33"/>
                    <a:pt x="368" y="32"/>
                    <a:pt x="371" y="32"/>
                  </a:cubicBezTo>
                  <a:cubicBezTo>
                    <a:pt x="373" y="32"/>
                    <a:pt x="375" y="32"/>
                    <a:pt x="377" y="33"/>
                  </a:cubicBezTo>
                  <a:cubicBezTo>
                    <a:pt x="417" y="62"/>
                    <a:pt x="417" y="62"/>
                    <a:pt x="417" y="62"/>
                  </a:cubicBezTo>
                  <a:cubicBezTo>
                    <a:pt x="420" y="65"/>
                    <a:pt x="422" y="71"/>
                    <a:pt x="419" y="75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403" y="131"/>
                    <a:pt x="411" y="142"/>
                    <a:pt x="418" y="154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70" y="144"/>
                    <a:pt x="471" y="144"/>
                    <a:pt x="471" y="144"/>
                  </a:cubicBezTo>
                  <a:cubicBezTo>
                    <a:pt x="475" y="144"/>
                    <a:pt x="479" y="146"/>
                    <a:pt x="480" y="150"/>
                  </a:cubicBezTo>
                  <a:cubicBezTo>
                    <a:pt x="496" y="197"/>
                    <a:pt x="496" y="197"/>
                    <a:pt x="496" y="197"/>
                  </a:cubicBezTo>
                  <a:cubicBezTo>
                    <a:pt x="497" y="202"/>
                    <a:pt x="495" y="207"/>
                    <a:pt x="490" y="209"/>
                  </a:cubicBezTo>
                  <a:cubicBezTo>
                    <a:pt x="443" y="231"/>
                    <a:pt x="443" y="231"/>
                    <a:pt x="443" y="231"/>
                  </a:cubicBezTo>
                  <a:cubicBezTo>
                    <a:pt x="443" y="238"/>
                    <a:pt x="444" y="245"/>
                    <a:pt x="444" y="252"/>
                  </a:cubicBezTo>
                  <a:cubicBezTo>
                    <a:pt x="444" y="258"/>
                    <a:pt x="443" y="265"/>
                    <a:pt x="442" y="272"/>
                  </a:cubicBezTo>
                  <a:cubicBezTo>
                    <a:pt x="490" y="294"/>
                    <a:pt x="490" y="294"/>
                    <a:pt x="490" y="294"/>
                  </a:cubicBezTo>
                  <a:cubicBezTo>
                    <a:pt x="495" y="296"/>
                    <a:pt x="497" y="301"/>
                    <a:pt x="496" y="306"/>
                  </a:cubicBezTo>
                  <a:cubicBezTo>
                    <a:pt x="480" y="353"/>
                    <a:pt x="480" y="353"/>
                    <a:pt x="480" y="353"/>
                  </a:cubicBezTo>
                  <a:cubicBezTo>
                    <a:pt x="479" y="357"/>
                    <a:pt x="475" y="360"/>
                    <a:pt x="471" y="360"/>
                  </a:cubicBezTo>
                  <a:cubicBezTo>
                    <a:pt x="471" y="360"/>
                    <a:pt x="470" y="360"/>
                    <a:pt x="469" y="359"/>
                  </a:cubicBezTo>
                  <a:cubicBezTo>
                    <a:pt x="418" y="349"/>
                    <a:pt x="418" y="349"/>
                    <a:pt x="418" y="349"/>
                  </a:cubicBezTo>
                  <a:cubicBezTo>
                    <a:pt x="411" y="361"/>
                    <a:pt x="403" y="372"/>
                    <a:pt x="393" y="382"/>
                  </a:cubicBezTo>
                  <a:cubicBezTo>
                    <a:pt x="419" y="428"/>
                    <a:pt x="419" y="428"/>
                    <a:pt x="419" y="428"/>
                  </a:cubicBezTo>
                  <a:cubicBezTo>
                    <a:pt x="422" y="432"/>
                    <a:pt x="420" y="438"/>
                    <a:pt x="417" y="441"/>
                  </a:cubicBezTo>
                  <a:cubicBezTo>
                    <a:pt x="377" y="470"/>
                    <a:pt x="377" y="470"/>
                    <a:pt x="377" y="470"/>
                  </a:cubicBezTo>
                  <a:cubicBezTo>
                    <a:pt x="375" y="471"/>
                    <a:pt x="373" y="472"/>
                    <a:pt x="371" y="472"/>
                  </a:cubicBezTo>
                  <a:cubicBezTo>
                    <a:pt x="368" y="472"/>
                    <a:pt x="366" y="471"/>
                    <a:pt x="364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6" y="435"/>
                    <a:pt x="302" y="440"/>
                    <a:pt x="289" y="442"/>
                  </a:cubicBezTo>
                  <a:cubicBezTo>
                    <a:pt x="283" y="495"/>
                    <a:pt x="283" y="495"/>
                    <a:pt x="283" y="495"/>
                  </a:cubicBezTo>
                  <a:cubicBezTo>
                    <a:pt x="282" y="500"/>
                    <a:pt x="278" y="503"/>
                    <a:pt x="273" y="503"/>
                  </a:cubicBezTo>
                  <a:lnTo>
                    <a:pt x="224" y="503"/>
                  </a:lnTo>
                  <a:close/>
                  <a:moveTo>
                    <a:pt x="249" y="115"/>
                  </a:moveTo>
                  <a:cubicBezTo>
                    <a:pt x="173" y="115"/>
                    <a:pt x="112" y="176"/>
                    <a:pt x="112" y="252"/>
                  </a:cubicBezTo>
                  <a:cubicBezTo>
                    <a:pt x="112" y="327"/>
                    <a:pt x="173" y="388"/>
                    <a:pt x="249" y="388"/>
                  </a:cubicBezTo>
                  <a:cubicBezTo>
                    <a:pt x="324" y="388"/>
                    <a:pt x="385" y="327"/>
                    <a:pt x="385" y="252"/>
                  </a:cubicBezTo>
                  <a:cubicBezTo>
                    <a:pt x="385" y="176"/>
                    <a:pt x="324" y="115"/>
                    <a:pt x="249" y="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1649550" y="1699816"/>
              <a:ext cx="530422" cy="536294"/>
            </a:xfrm>
            <a:custGeom>
              <a:avLst/>
              <a:gdLst/>
              <a:ahLst/>
              <a:cxnLst/>
              <a:rect l="l" t="t" r="r" b="b"/>
              <a:pathLst>
                <a:path w="497" h="503" extrusionOk="0">
                  <a:moveTo>
                    <a:pt x="224" y="503"/>
                  </a:moveTo>
                  <a:cubicBezTo>
                    <a:pt x="219" y="503"/>
                    <a:pt x="215" y="500"/>
                    <a:pt x="214" y="495"/>
                  </a:cubicBezTo>
                  <a:cubicBezTo>
                    <a:pt x="208" y="442"/>
                    <a:pt x="208" y="442"/>
                    <a:pt x="208" y="442"/>
                  </a:cubicBezTo>
                  <a:cubicBezTo>
                    <a:pt x="195" y="440"/>
                    <a:pt x="182" y="435"/>
                    <a:pt x="169" y="430"/>
                  </a:cubicBezTo>
                  <a:cubicBezTo>
                    <a:pt x="134" y="469"/>
                    <a:pt x="134" y="469"/>
                    <a:pt x="134" y="469"/>
                  </a:cubicBezTo>
                  <a:cubicBezTo>
                    <a:pt x="132" y="471"/>
                    <a:pt x="129" y="472"/>
                    <a:pt x="126" y="472"/>
                  </a:cubicBezTo>
                  <a:cubicBezTo>
                    <a:pt x="124" y="472"/>
                    <a:pt x="122" y="471"/>
                    <a:pt x="121" y="470"/>
                  </a:cubicBezTo>
                  <a:cubicBezTo>
                    <a:pt x="81" y="441"/>
                    <a:pt x="81" y="441"/>
                    <a:pt x="81" y="441"/>
                  </a:cubicBezTo>
                  <a:cubicBezTo>
                    <a:pt x="77" y="438"/>
                    <a:pt x="76" y="432"/>
                    <a:pt x="78" y="428"/>
                  </a:cubicBezTo>
                  <a:cubicBezTo>
                    <a:pt x="104" y="382"/>
                    <a:pt x="104" y="382"/>
                    <a:pt x="104" y="382"/>
                  </a:cubicBezTo>
                  <a:cubicBezTo>
                    <a:pt x="95" y="372"/>
                    <a:pt x="87" y="361"/>
                    <a:pt x="80" y="349"/>
                  </a:cubicBezTo>
                  <a:cubicBezTo>
                    <a:pt x="28" y="359"/>
                    <a:pt x="28" y="359"/>
                    <a:pt x="28" y="359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2" y="360"/>
                    <a:pt x="18" y="357"/>
                    <a:pt x="17" y="353"/>
                  </a:cubicBezTo>
                  <a:cubicBezTo>
                    <a:pt x="2" y="306"/>
                    <a:pt x="2" y="306"/>
                    <a:pt x="2" y="306"/>
                  </a:cubicBezTo>
                  <a:cubicBezTo>
                    <a:pt x="0" y="301"/>
                    <a:pt x="2" y="296"/>
                    <a:pt x="7" y="294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4" y="265"/>
                    <a:pt x="54" y="258"/>
                    <a:pt x="54" y="252"/>
                  </a:cubicBezTo>
                  <a:cubicBezTo>
                    <a:pt x="54" y="245"/>
                    <a:pt x="54" y="238"/>
                    <a:pt x="55" y="231"/>
                  </a:cubicBezTo>
                  <a:cubicBezTo>
                    <a:pt x="7" y="209"/>
                    <a:pt x="7" y="209"/>
                    <a:pt x="7" y="209"/>
                  </a:cubicBezTo>
                  <a:cubicBezTo>
                    <a:pt x="2" y="207"/>
                    <a:pt x="0" y="202"/>
                    <a:pt x="2" y="197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8" y="146"/>
                    <a:pt x="22" y="144"/>
                    <a:pt x="26" y="144"/>
                  </a:cubicBezTo>
                  <a:cubicBezTo>
                    <a:pt x="27" y="144"/>
                    <a:pt x="27" y="144"/>
                    <a:pt x="28" y="14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7" y="142"/>
                    <a:pt x="95" y="131"/>
                    <a:pt x="104" y="121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1"/>
                    <a:pt x="77" y="65"/>
                    <a:pt x="81" y="62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4" y="32"/>
                    <a:pt x="126" y="32"/>
                  </a:cubicBezTo>
                  <a:cubicBezTo>
                    <a:pt x="129" y="32"/>
                    <a:pt x="132" y="33"/>
                    <a:pt x="134" y="35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82" y="68"/>
                    <a:pt x="195" y="64"/>
                    <a:pt x="208" y="61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4"/>
                    <a:pt x="219" y="0"/>
                    <a:pt x="22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3" y="8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02" y="64"/>
                    <a:pt x="316" y="68"/>
                    <a:pt x="328" y="7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6" y="33"/>
                    <a:pt x="368" y="32"/>
                    <a:pt x="371" y="32"/>
                  </a:cubicBezTo>
                  <a:cubicBezTo>
                    <a:pt x="373" y="32"/>
                    <a:pt x="375" y="32"/>
                    <a:pt x="377" y="33"/>
                  </a:cubicBezTo>
                  <a:cubicBezTo>
                    <a:pt x="417" y="62"/>
                    <a:pt x="417" y="62"/>
                    <a:pt x="417" y="62"/>
                  </a:cubicBezTo>
                  <a:cubicBezTo>
                    <a:pt x="421" y="65"/>
                    <a:pt x="422" y="71"/>
                    <a:pt x="419" y="75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403" y="131"/>
                    <a:pt x="411" y="142"/>
                    <a:pt x="418" y="154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70" y="144"/>
                    <a:pt x="471" y="144"/>
                    <a:pt x="471" y="144"/>
                  </a:cubicBezTo>
                  <a:cubicBezTo>
                    <a:pt x="475" y="144"/>
                    <a:pt x="479" y="146"/>
                    <a:pt x="481" y="150"/>
                  </a:cubicBezTo>
                  <a:cubicBezTo>
                    <a:pt x="496" y="197"/>
                    <a:pt x="496" y="197"/>
                    <a:pt x="496" y="197"/>
                  </a:cubicBezTo>
                  <a:cubicBezTo>
                    <a:pt x="497" y="202"/>
                    <a:pt x="495" y="207"/>
                    <a:pt x="491" y="209"/>
                  </a:cubicBezTo>
                  <a:cubicBezTo>
                    <a:pt x="443" y="231"/>
                    <a:pt x="443" y="231"/>
                    <a:pt x="443" y="231"/>
                  </a:cubicBezTo>
                  <a:cubicBezTo>
                    <a:pt x="443" y="238"/>
                    <a:pt x="444" y="245"/>
                    <a:pt x="444" y="252"/>
                  </a:cubicBezTo>
                  <a:cubicBezTo>
                    <a:pt x="444" y="258"/>
                    <a:pt x="443" y="265"/>
                    <a:pt x="443" y="272"/>
                  </a:cubicBezTo>
                  <a:cubicBezTo>
                    <a:pt x="491" y="294"/>
                    <a:pt x="491" y="294"/>
                    <a:pt x="491" y="294"/>
                  </a:cubicBezTo>
                  <a:cubicBezTo>
                    <a:pt x="495" y="296"/>
                    <a:pt x="497" y="301"/>
                    <a:pt x="496" y="306"/>
                  </a:cubicBezTo>
                  <a:cubicBezTo>
                    <a:pt x="481" y="353"/>
                    <a:pt x="481" y="353"/>
                    <a:pt x="481" y="353"/>
                  </a:cubicBezTo>
                  <a:cubicBezTo>
                    <a:pt x="479" y="357"/>
                    <a:pt x="475" y="360"/>
                    <a:pt x="471" y="360"/>
                  </a:cubicBezTo>
                  <a:cubicBezTo>
                    <a:pt x="471" y="360"/>
                    <a:pt x="470" y="360"/>
                    <a:pt x="469" y="359"/>
                  </a:cubicBezTo>
                  <a:cubicBezTo>
                    <a:pt x="418" y="349"/>
                    <a:pt x="418" y="349"/>
                    <a:pt x="418" y="349"/>
                  </a:cubicBezTo>
                  <a:cubicBezTo>
                    <a:pt x="411" y="361"/>
                    <a:pt x="403" y="372"/>
                    <a:pt x="394" y="382"/>
                  </a:cubicBezTo>
                  <a:cubicBezTo>
                    <a:pt x="419" y="428"/>
                    <a:pt x="419" y="428"/>
                    <a:pt x="419" y="428"/>
                  </a:cubicBezTo>
                  <a:cubicBezTo>
                    <a:pt x="422" y="432"/>
                    <a:pt x="421" y="438"/>
                    <a:pt x="417" y="441"/>
                  </a:cubicBezTo>
                  <a:cubicBezTo>
                    <a:pt x="377" y="470"/>
                    <a:pt x="377" y="470"/>
                    <a:pt x="377" y="470"/>
                  </a:cubicBezTo>
                  <a:cubicBezTo>
                    <a:pt x="375" y="471"/>
                    <a:pt x="373" y="472"/>
                    <a:pt x="371" y="472"/>
                  </a:cubicBezTo>
                  <a:cubicBezTo>
                    <a:pt x="368" y="472"/>
                    <a:pt x="366" y="471"/>
                    <a:pt x="364" y="469"/>
                  </a:cubicBezTo>
                  <a:cubicBezTo>
                    <a:pt x="328" y="430"/>
                    <a:pt x="328" y="430"/>
                    <a:pt x="328" y="430"/>
                  </a:cubicBezTo>
                  <a:cubicBezTo>
                    <a:pt x="316" y="435"/>
                    <a:pt x="303" y="440"/>
                    <a:pt x="289" y="442"/>
                  </a:cubicBezTo>
                  <a:cubicBezTo>
                    <a:pt x="283" y="495"/>
                    <a:pt x="283" y="495"/>
                    <a:pt x="283" y="495"/>
                  </a:cubicBezTo>
                  <a:cubicBezTo>
                    <a:pt x="282" y="500"/>
                    <a:pt x="278" y="503"/>
                    <a:pt x="273" y="503"/>
                  </a:cubicBezTo>
                  <a:lnTo>
                    <a:pt x="224" y="503"/>
                  </a:lnTo>
                  <a:close/>
                  <a:moveTo>
                    <a:pt x="249" y="115"/>
                  </a:moveTo>
                  <a:cubicBezTo>
                    <a:pt x="173" y="115"/>
                    <a:pt x="112" y="176"/>
                    <a:pt x="112" y="252"/>
                  </a:cubicBezTo>
                  <a:cubicBezTo>
                    <a:pt x="112" y="327"/>
                    <a:pt x="173" y="388"/>
                    <a:pt x="249" y="388"/>
                  </a:cubicBezTo>
                  <a:cubicBezTo>
                    <a:pt x="324" y="388"/>
                    <a:pt x="385" y="327"/>
                    <a:pt x="385" y="252"/>
                  </a:cubicBezTo>
                  <a:cubicBezTo>
                    <a:pt x="385" y="176"/>
                    <a:pt x="324" y="115"/>
                    <a:pt x="249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0" name="Google Shape;730;p6"/>
          <p:cNvSpPr txBox="1"/>
          <p:nvPr/>
        </p:nvSpPr>
        <p:spPr>
          <a:xfrm flipH="1">
            <a:off x="9475248" y="2714156"/>
            <a:ext cx="17261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Graduate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6"/>
          <p:cNvSpPr txBox="1"/>
          <p:nvPr/>
        </p:nvSpPr>
        <p:spPr>
          <a:xfrm flipH="1">
            <a:off x="9472532" y="3014256"/>
            <a:ext cx="173157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732" name="Google Shape;732;p6"/>
          <p:cNvSpPr txBox="1"/>
          <p:nvPr/>
        </p:nvSpPr>
        <p:spPr>
          <a:xfrm flipH="1">
            <a:off x="9475236" y="4845437"/>
            <a:ext cx="17261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Energy Cloud</a:t>
            </a:r>
            <a:endParaRPr sz="16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6"/>
          <p:cNvSpPr txBox="1"/>
          <p:nvPr/>
        </p:nvSpPr>
        <p:spPr>
          <a:xfrm flipH="1">
            <a:off x="9472532" y="5145536"/>
            <a:ext cx="173157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734" name="Google Shape;734;p6"/>
          <p:cNvSpPr txBox="1"/>
          <p:nvPr/>
        </p:nvSpPr>
        <p:spPr>
          <a:xfrm flipH="1">
            <a:off x="7352622" y="2714156"/>
            <a:ext cx="17315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Color Board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6"/>
          <p:cNvSpPr txBox="1"/>
          <p:nvPr/>
        </p:nvSpPr>
        <p:spPr>
          <a:xfrm flipH="1">
            <a:off x="7352613" y="3014256"/>
            <a:ext cx="173157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736" name="Google Shape;736;p6"/>
          <p:cNvSpPr txBox="1"/>
          <p:nvPr/>
        </p:nvSpPr>
        <p:spPr>
          <a:xfrm flipH="1">
            <a:off x="7352616" y="4845437"/>
            <a:ext cx="17315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 Profile</a:t>
            </a:r>
            <a:endParaRPr sz="16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6"/>
          <p:cNvSpPr txBox="1"/>
          <p:nvPr/>
        </p:nvSpPr>
        <p:spPr>
          <a:xfrm flipH="1">
            <a:off x="7352613" y="5145536"/>
            <a:ext cx="173157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738" name="Google Shape;738;p6"/>
          <p:cNvSpPr txBox="1"/>
          <p:nvPr/>
        </p:nvSpPr>
        <p:spPr>
          <a:xfrm flipH="1">
            <a:off x="5232699" y="2714156"/>
            <a:ext cx="17315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Payper Plane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6"/>
          <p:cNvSpPr txBox="1"/>
          <p:nvPr/>
        </p:nvSpPr>
        <p:spPr>
          <a:xfrm flipH="1">
            <a:off x="5232694" y="3014256"/>
            <a:ext cx="173157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740" name="Google Shape;740;p6"/>
          <p:cNvSpPr txBox="1"/>
          <p:nvPr/>
        </p:nvSpPr>
        <p:spPr>
          <a:xfrm flipH="1">
            <a:off x="5232695" y="4845437"/>
            <a:ext cx="17315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6"/>
          <p:cNvSpPr txBox="1"/>
          <p:nvPr/>
        </p:nvSpPr>
        <p:spPr>
          <a:xfrm flipH="1">
            <a:off x="5232694" y="5145536"/>
            <a:ext cx="173157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</a:t>
            </a:r>
            <a:endParaRPr/>
          </a:p>
        </p:txBody>
      </p:sp>
      <p:sp>
        <p:nvSpPr>
          <p:cNvPr id="742" name="Google Shape;742;p6"/>
          <p:cNvSpPr/>
          <p:nvPr/>
        </p:nvSpPr>
        <p:spPr>
          <a:xfrm>
            <a:off x="7949559" y="2193307"/>
            <a:ext cx="537691" cy="421131"/>
          </a:xfrm>
          <a:custGeom>
            <a:avLst/>
            <a:gdLst/>
            <a:ahLst/>
            <a:cxnLst/>
            <a:rect l="l" t="t" r="r" b="b"/>
            <a:pathLst>
              <a:path w="506" h="399" extrusionOk="0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6"/>
          <p:cNvSpPr/>
          <p:nvPr/>
        </p:nvSpPr>
        <p:spPr>
          <a:xfrm>
            <a:off x="7972116" y="4281376"/>
            <a:ext cx="492573" cy="470012"/>
          </a:xfrm>
          <a:custGeom>
            <a:avLst/>
            <a:gdLst/>
            <a:ahLst/>
            <a:cxnLst/>
            <a:rect l="l" t="t" r="r" b="b"/>
            <a:pathLst>
              <a:path w="461" h="443" extrusionOk="0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6"/>
          <p:cNvSpPr/>
          <p:nvPr/>
        </p:nvSpPr>
        <p:spPr>
          <a:xfrm>
            <a:off x="10073233" y="4403532"/>
            <a:ext cx="530171" cy="342167"/>
          </a:xfrm>
          <a:custGeom>
            <a:avLst/>
            <a:gdLst/>
            <a:ahLst/>
            <a:cxnLst/>
            <a:rect l="l" t="t" r="r" b="b"/>
            <a:pathLst>
              <a:path w="498" h="320" extrusionOk="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6"/>
          <p:cNvSpPr/>
          <p:nvPr/>
        </p:nvSpPr>
        <p:spPr>
          <a:xfrm>
            <a:off x="10073236" y="2208347"/>
            <a:ext cx="530171" cy="406091"/>
          </a:xfrm>
          <a:custGeom>
            <a:avLst/>
            <a:gdLst/>
            <a:ahLst/>
            <a:cxnLst/>
            <a:rect l="l" t="t" r="r" b="b"/>
            <a:pathLst>
              <a:path w="497" h="382" extrusionOk="0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6"/>
          <p:cNvSpPr/>
          <p:nvPr/>
        </p:nvSpPr>
        <p:spPr>
          <a:xfrm>
            <a:off x="5852200" y="2215870"/>
            <a:ext cx="492569" cy="398569"/>
          </a:xfrm>
          <a:custGeom>
            <a:avLst/>
            <a:gdLst/>
            <a:ahLst/>
            <a:cxnLst/>
            <a:rect l="l" t="t" r="r" b="b"/>
            <a:pathLst>
              <a:path w="462" h="373" extrusionOk="0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6"/>
          <p:cNvSpPr/>
          <p:nvPr/>
        </p:nvSpPr>
        <p:spPr>
          <a:xfrm>
            <a:off x="5861597" y="4256907"/>
            <a:ext cx="473772" cy="488812"/>
          </a:xfrm>
          <a:custGeom>
            <a:avLst/>
            <a:gdLst/>
            <a:ahLst/>
            <a:cxnLst/>
            <a:rect l="l" t="t" r="r" b="b"/>
            <a:pathLst>
              <a:path w="445" h="462" extrusionOk="0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754" name="Google Shape;754;p7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755" name="Google Shape;755;p7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56" name="Google Shape;756;p7"/>
          <p:cNvGrpSpPr/>
          <p:nvPr/>
        </p:nvGrpSpPr>
        <p:grpSpPr>
          <a:xfrm>
            <a:off x="2761322" y="1700315"/>
            <a:ext cx="770272" cy="773275"/>
            <a:chOff x="2761322" y="1523967"/>
            <a:chExt cx="770272" cy="773275"/>
          </a:xfrm>
        </p:grpSpPr>
        <p:sp>
          <p:nvSpPr>
            <p:cNvPr id="757" name="Google Shape;757;p7"/>
            <p:cNvSpPr/>
            <p:nvPr/>
          </p:nvSpPr>
          <p:spPr>
            <a:xfrm>
              <a:off x="2761322" y="1523967"/>
              <a:ext cx="770272" cy="773275"/>
            </a:xfrm>
            <a:custGeom>
              <a:avLst/>
              <a:gdLst/>
              <a:ahLst/>
              <a:cxnLst/>
              <a:rect l="l" t="t" r="r" b="b"/>
              <a:pathLst>
                <a:path w="314" h="315" extrusionOk="0">
                  <a:moveTo>
                    <a:pt x="33" y="216"/>
                  </a:moveTo>
                  <a:cubicBezTo>
                    <a:pt x="0" y="147"/>
                    <a:pt x="29" y="65"/>
                    <a:pt x="98" y="33"/>
                  </a:cubicBezTo>
                  <a:cubicBezTo>
                    <a:pt x="167" y="0"/>
                    <a:pt x="249" y="30"/>
                    <a:pt x="282" y="99"/>
                  </a:cubicBezTo>
                  <a:cubicBezTo>
                    <a:pt x="314" y="167"/>
                    <a:pt x="285" y="250"/>
                    <a:pt x="216" y="282"/>
                  </a:cubicBezTo>
                  <a:cubicBezTo>
                    <a:pt x="147" y="315"/>
                    <a:pt x="65" y="285"/>
                    <a:pt x="33" y="2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2761322" y="1523967"/>
              <a:ext cx="770272" cy="773275"/>
            </a:xfrm>
            <a:custGeom>
              <a:avLst/>
              <a:gdLst/>
              <a:ahLst/>
              <a:cxnLst/>
              <a:rect l="l" t="t" r="r" b="b"/>
              <a:pathLst>
                <a:path w="314" h="315" extrusionOk="0">
                  <a:moveTo>
                    <a:pt x="33" y="216"/>
                  </a:moveTo>
                  <a:cubicBezTo>
                    <a:pt x="0" y="147"/>
                    <a:pt x="29" y="65"/>
                    <a:pt x="98" y="33"/>
                  </a:cubicBezTo>
                  <a:cubicBezTo>
                    <a:pt x="167" y="0"/>
                    <a:pt x="249" y="30"/>
                    <a:pt x="282" y="99"/>
                  </a:cubicBezTo>
                  <a:cubicBezTo>
                    <a:pt x="314" y="167"/>
                    <a:pt x="285" y="250"/>
                    <a:pt x="216" y="282"/>
                  </a:cubicBezTo>
                  <a:cubicBezTo>
                    <a:pt x="147" y="315"/>
                    <a:pt x="65" y="285"/>
                    <a:pt x="33" y="216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2917478" y="1759703"/>
              <a:ext cx="466968" cy="322824"/>
            </a:xfrm>
            <a:custGeom>
              <a:avLst/>
              <a:gdLst/>
              <a:ahLst/>
              <a:cxnLst/>
              <a:rect l="l" t="t" r="r" b="b"/>
              <a:pathLst>
                <a:path w="190" h="132" extrusionOk="0">
                  <a:moveTo>
                    <a:pt x="190" y="58"/>
                  </a:moveTo>
                  <a:cubicBezTo>
                    <a:pt x="182" y="132"/>
                    <a:pt x="111" y="116"/>
                    <a:pt x="98" y="62"/>
                  </a:cubicBezTo>
                  <a:cubicBezTo>
                    <a:pt x="97" y="62"/>
                    <a:pt x="96" y="61"/>
                    <a:pt x="95" y="61"/>
                  </a:cubicBezTo>
                  <a:cubicBezTo>
                    <a:pt x="95" y="61"/>
                    <a:pt x="94" y="62"/>
                    <a:pt x="93" y="62"/>
                  </a:cubicBezTo>
                  <a:cubicBezTo>
                    <a:pt x="79" y="116"/>
                    <a:pt x="9" y="132"/>
                    <a:pt x="0" y="58"/>
                  </a:cubicBezTo>
                  <a:cubicBezTo>
                    <a:pt x="4" y="51"/>
                    <a:pt x="5" y="47"/>
                    <a:pt x="9" y="46"/>
                  </a:cubicBezTo>
                  <a:cubicBezTo>
                    <a:pt x="21" y="32"/>
                    <a:pt x="43" y="0"/>
                    <a:pt x="61" y="22"/>
                  </a:cubicBezTo>
                  <a:cubicBezTo>
                    <a:pt x="67" y="30"/>
                    <a:pt x="62" y="32"/>
                    <a:pt x="57" y="28"/>
                  </a:cubicBezTo>
                  <a:cubicBezTo>
                    <a:pt x="45" y="14"/>
                    <a:pt x="34" y="35"/>
                    <a:pt x="28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56" y="35"/>
                    <a:pt x="145" y="14"/>
                    <a:pt x="133" y="28"/>
                  </a:cubicBezTo>
                  <a:cubicBezTo>
                    <a:pt x="129" y="32"/>
                    <a:pt x="124" y="30"/>
                    <a:pt x="130" y="22"/>
                  </a:cubicBezTo>
                  <a:cubicBezTo>
                    <a:pt x="148" y="0"/>
                    <a:pt x="169" y="32"/>
                    <a:pt x="181" y="46"/>
                  </a:cubicBezTo>
                  <a:cubicBezTo>
                    <a:pt x="185" y="47"/>
                    <a:pt x="187" y="51"/>
                    <a:pt x="190" y="58"/>
                  </a:cubicBezTo>
                  <a:close/>
                  <a:moveTo>
                    <a:pt x="84" y="54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5" y="54"/>
                    <a:pt x="15" y="55"/>
                  </a:cubicBezTo>
                  <a:cubicBezTo>
                    <a:pt x="14" y="55"/>
                    <a:pt x="12" y="59"/>
                    <a:pt x="11" y="61"/>
                  </a:cubicBezTo>
                  <a:cubicBezTo>
                    <a:pt x="13" y="77"/>
                    <a:pt x="20" y="96"/>
                    <a:pt x="38" y="99"/>
                  </a:cubicBezTo>
                  <a:cubicBezTo>
                    <a:pt x="48" y="101"/>
                    <a:pt x="58" y="97"/>
                    <a:pt x="66" y="90"/>
                  </a:cubicBezTo>
                  <a:cubicBezTo>
                    <a:pt x="76" y="82"/>
                    <a:pt x="82" y="70"/>
                    <a:pt x="84" y="57"/>
                  </a:cubicBezTo>
                  <a:cubicBezTo>
                    <a:pt x="85" y="55"/>
                    <a:pt x="85" y="54"/>
                    <a:pt x="84" y="54"/>
                  </a:cubicBezTo>
                  <a:close/>
                  <a:moveTo>
                    <a:pt x="107" y="54"/>
                  </a:moveTo>
                  <a:cubicBezTo>
                    <a:pt x="105" y="54"/>
                    <a:pt x="106" y="55"/>
                    <a:pt x="106" y="57"/>
                  </a:cubicBezTo>
                  <a:cubicBezTo>
                    <a:pt x="109" y="70"/>
                    <a:pt x="114" y="82"/>
                    <a:pt x="125" y="90"/>
                  </a:cubicBezTo>
                  <a:cubicBezTo>
                    <a:pt x="132" y="97"/>
                    <a:pt x="143" y="101"/>
                    <a:pt x="153" y="99"/>
                  </a:cubicBezTo>
                  <a:cubicBezTo>
                    <a:pt x="171" y="96"/>
                    <a:pt x="178" y="77"/>
                    <a:pt x="180" y="61"/>
                  </a:cubicBezTo>
                  <a:cubicBezTo>
                    <a:pt x="179" y="59"/>
                    <a:pt x="177" y="55"/>
                    <a:pt x="176" y="55"/>
                  </a:cubicBezTo>
                  <a:cubicBezTo>
                    <a:pt x="176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lnTo>
                    <a:pt x="107" y="54"/>
                  </a:lnTo>
                  <a:close/>
                </a:path>
              </a:pathLst>
            </a:custGeom>
            <a:solidFill>
              <a:srgbClr val="F1F2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7"/>
          <p:cNvGrpSpPr/>
          <p:nvPr/>
        </p:nvGrpSpPr>
        <p:grpSpPr>
          <a:xfrm>
            <a:off x="1129186" y="2694311"/>
            <a:ext cx="705707" cy="704206"/>
            <a:chOff x="1129186" y="2517963"/>
            <a:chExt cx="705707" cy="704206"/>
          </a:xfrm>
        </p:grpSpPr>
        <p:sp>
          <p:nvSpPr>
            <p:cNvPr id="761" name="Google Shape;761;p7"/>
            <p:cNvSpPr/>
            <p:nvPr/>
          </p:nvSpPr>
          <p:spPr>
            <a:xfrm>
              <a:off x="1129186" y="2517963"/>
              <a:ext cx="705707" cy="704206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32" y="281"/>
                  </a:moveTo>
                  <a:cubicBezTo>
                    <a:pt x="56" y="275"/>
                    <a:pt x="0" y="208"/>
                    <a:pt x="6" y="132"/>
                  </a:cubicBezTo>
                  <a:cubicBezTo>
                    <a:pt x="12" y="57"/>
                    <a:pt x="79" y="0"/>
                    <a:pt x="155" y="6"/>
                  </a:cubicBezTo>
                  <a:cubicBezTo>
                    <a:pt x="230" y="13"/>
                    <a:pt x="287" y="79"/>
                    <a:pt x="281" y="155"/>
                  </a:cubicBezTo>
                  <a:cubicBezTo>
                    <a:pt x="274" y="231"/>
                    <a:pt x="208" y="287"/>
                    <a:pt x="132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29186" y="2517963"/>
              <a:ext cx="705707" cy="704206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32" y="281"/>
                  </a:moveTo>
                  <a:cubicBezTo>
                    <a:pt x="56" y="275"/>
                    <a:pt x="0" y="208"/>
                    <a:pt x="6" y="132"/>
                  </a:cubicBezTo>
                  <a:cubicBezTo>
                    <a:pt x="12" y="57"/>
                    <a:pt x="79" y="0"/>
                    <a:pt x="155" y="6"/>
                  </a:cubicBezTo>
                  <a:cubicBezTo>
                    <a:pt x="230" y="13"/>
                    <a:pt x="287" y="79"/>
                    <a:pt x="281" y="155"/>
                  </a:cubicBezTo>
                  <a:cubicBezTo>
                    <a:pt x="274" y="231"/>
                    <a:pt x="208" y="287"/>
                    <a:pt x="132" y="281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1267324" y="2761207"/>
              <a:ext cx="309310" cy="223724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36" y="39"/>
                  </a:moveTo>
                  <a:cubicBezTo>
                    <a:pt x="43" y="38"/>
                    <a:pt x="48" y="41"/>
                    <a:pt x="50" y="45"/>
                  </a:cubicBezTo>
                  <a:cubicBezTo>
                    <a:pt x="51" y="49"/>
                    <a:pt x="47" y="52"/>
                    <a:pt x="40" y="53"/>
                  </a:cubicBezTo>
                  <a:cubicBezTo>
                    <a:pt x="33" y="53"/>
                    <a:pt x="27" y="50"/>
                    <a:pt x="26" y="46"/>
                  </a:cubicBezTo>
                  <a:cubicBezTo>
                    <a:pt x="26" y="42"/>
                    <a:pt x="30" y="39"/>
                    <a:pt x="36" y="39"/>
                  </a:cubicBezTo>
                  <a:close/>
                  <a:moveTo>
                    <a:pt x="115" y="31"/>
                  </a:moveTo>
                  <a:cubicBezTo>
                    <a:pt x="107" y="20"/>
                    <a:pt x="96" y="13"/>
                    <a:pt x="85" y="8"/>
                  </a:cubicBezTo>
                  <a:cubicBezTo>
                    <a:pt x="74" y="3"/>
                    <a:pt x="61" y="0"/>
                    <a:pt x="49" y="0"/>
                  </a:cubicBezTo>
                  <a:cubicBezTo>
                    <a:pt x="34" y="0"/>
                    <a:pt x="17" y="5"/>
                    <a:pt x="30" y="13"/>
                  </a:cubicBezTo>
                  <a:cubicBezTo>
                    <a:pt x="37" y="18"/>
                    <a:pt x="41" y="20"/>
                    <a:pt x="40" y="25"/>
                  </a:cubicBezTo>
                  <a:cubicBezTo>
                    <a:pt x="38" y="29"/>
                    <a:pt x="32" y="29"/>
                    <a:pt x="24" y="25"/>
                  </a:cubicBezTo>
                  <a:cubicBezTo>
                    <a:pt x="8" y="17"/>
                    <a:pt x="0" y="28"/>
                    <a:pt x="5" y="44"/>
                  </a:cubicBezTo>
                  <a:cubicBezTo>
                    <a:pt x="12" y="63"/>
                    <a:pt x="38" y="91"/>
                    <a:pt x="85" y="87"/>
                  </a:cubicBezTo>
                  <a:cubicBezTo>
                    <a:pt x="105" y="85"/>
                    <a:pt x="118" y="76"/>
                    <a:pt x="122" y="64"/>
                  </a:cubicBezTo>
                  <a:cubicBezTo>
                    <a:pt x="126" y="54"/>
                    <a:pt x="123" y="41"/>
                    <a:pt x="115" y="31"/>
                  </a:cubicBezTo>
                  <a:close/>
                  <a:moveTo>
                    <a:pt x="63" y="54"/>
                  </a:moveTo>
                  <a:cubicBezTo>
                    <a:pt x="70" y="54"/>
                    <a:pt x="77" y="57"/>
                    <a:pt x="79" y="61"/>
                  </a:cubicBezTo>
                  <a:cubicBezTo>
                    <a:pt x="81" y="66"/>
                    <a:pt x="77" y="70"/>
                    <a:pt x="69" y="71"/>
                  </a:cubicBezTo>
                  <a:cubicBezTo>
                    <a:pt x="61" y="71"/>
                    <a:pt x="54" y="68"/>
                    <a:pt x="52" y="63"/>
                  </a:cubicBezTo>
                  <a:cubicBezTo>
                    <a:pt x="51" y="58"/>
                    <a:pt x="56" y="55"/>
                    <a:pt x="63" y="54"/>
                  </a:cubicBezTo>
                  <a:close/>
                  <a:moveTo>
                    <a:pt x="62" y="14"/>
                  </a:moveTo>
                  <a:cubicBezTo>
                    <a:pt x="64" y="17"/>
                    <a:pt x="60" y="19"/>
                    <a:pt x="55" y="20"/>
                  </a:cubicBezTo>
                  <a:cubicBezTo>
                    <a:pt x="49" y="20"/>
                    <a:pt x="44" y="17"/>
                    <a:pt x="43" y="14"/>
                  </a:cubicBezTo>
                  <a:cubicBezTo>
                    <a:pt x="42" y="12"/>
                    <a:pt x="46" y="10"/>
                    <a:pt x="51" y="10"/>
                  </a:cubicBezTo>
                  <a:cubicBezTo>
                    <a:pt x="56" y="10"/>
                    <a:pt x="61" y="12"/>
                    <a:pt x="62" y="14"/>
                  </a:cubicBezTo>
                  <a:close/>
                  <a:moveTo>
                    <a:pt x="86" y="36"/>
                  </a:moveTo>
                  <a:cubicBezTo>
                    <a:pt x="84" y="33"/>
                    <a:pt x="87" y="30"/>
                    <a:pt x="92" y="30"/>
                  </a:cubicBezTo>
                  <a:cubicBezTo>
                    <a:pt x="96" y="30"/>
                    <a:pt x="102" y="32"/>
                    <a:pt x="104" y="36"/>
                  </a:cubicBezTo>
                  <a:cubicBezTo>
                    <a:pt x="106" y="39"/>
                    <a:pt x="104" y="42"/>
                    <a:pt x="99" y="42"/>
                  </a:cubicBezTo>
                  <a:cubicBezTo>
                    <a:pt x="94" y="42"/>
                    <a:pt x="88" y="40"/>
                    <a:pt x="86" y="36"/>
                  </a:cubicBezTo>
                  <a:close/>
                  <a:moveTo>
                    <a:pt x="90" y="48"/>
                  </a:moveTo>
                  <a:cubicBezTo>
                    <a:pt x="96" y="48"/>
                    <a:pt x="102" y="50"/>
                    <a:pt x="104" y="54"/>
                  </a:cubicBezTo>
                  <a:cubicBezTo>
                    <a:pt x="106" y="58"/>
                    <a:pt x="104" y="62"/>
                    <a:pt x="98" y="62"/>
                  </a:cubicBezTo>
                  <a:cubicBezTo>
                    <a:pt x="92" y="63"/>
                    <a:pt x="85" y="59"/>
                    <a:pt x="84" y="55"/>
                  </a:cubicBezTo>
                  <a:cubicBezTo>
                    <a:pt x="82" y="51"/>
                    <a:pt x="85" y="48"/>
                    <a:pt x="9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1606665" y="2687633"/>
              <a:ext cx="76577" cy="279280"/>
            </a:xfrm>
            <a:custGeom>
              <a:avLst/>
              <a:gdLst/>
              <a:ahLst/>
              <a:cxnLst/>
              <a:rect l="l" t="t" r="r" b="b"/>
              <a:pathLst>
                <a:path w="31" h="114" extrusionOk="0">
                  <a:moveTo>
                    <a:pt x="24" y="6"/>
                  </a:moveTo>
                  <a:cubicBezTo>
                    <a:pt x="23" y="9"/>
                    <a:pt x="4" y="9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5" y="110"/>
                    <a:pt x="10" y="111"/>
                    <a:pt x="13" y="114"/>
                  </a:cubicBezTo>
                  <a:cubicBezTo>
                    <a:pt x="17" y="93"/>
                    <a:pt x="30" y="10"/>
                    <a:pt x="31" y="7"/>
                  </a:cubicBezTo>
                  <a:cubicBezTo>
                    <a:pt x="31" y="1"/>
                    <a:pt x="26" y="0"/>
                    <a:pt x="2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1572130" y="2954901"/>
              <a:ext cx="70571" cy="103604"/>
            </a:xfrm>
            <a:custGeom>
              <a:avLst/>
              <a:gdLst/>
              <a:ahLst/>
              <a:cxnLst/>
              <a:rect l="l" t="t" r="r" b="b"/>
              <a:pathLst>
                <a:path w="29" h="42" extrusionOk="0">
                  <a:moveTo>
                    <a:pt x="5" y="16"/>
                  </a:moveTo>
                  <a:cubicBezTo>
                    <a:pt x="4" y="26"/>
                    <a:pt x="9" y="32"/>
                    <a:pt x="0" y="42"/>
                  </a:cubicBezTo>
                  <a:cubicBezTo>
                    <a:pt x="12" y="38"/>
                    <a:pt x="29" y="28"/>
                    <a:pt x="29" y="14"/>
                  </a:cubicBezTo>
                  <a:cubicBezTo>
                    <a:pt x="29" y="2"/>
                    <a:pt x="8" y="0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6" name="Google Shape;766;p7"/>
          <p:cNvGrpSpPr/>
          <p:nvPr/>
        </p:nvGrpSpPr>
        <p:grpSpPr>
          <a:xfrm>
            <a:off x="1800359" y="1960075"/>
            <a:ext cx="768770" cy="768771"/>
            <a:chOff x="1800359" y="1783727"/>
            <a:chExt cx="768770" cy="768771"/>
          </a:xfrm>
        </p:grpSpPr>
        <p:sp>
          <p:nvSpPr>
            <p:cNvPr id="767" name="Google Shape;767;p7"/>
            <p:cNvSpPr/>
            <p:nvPr/>
          </p:nvSpPr>
          <p:spPr>
            <a:xfrm>
              <a:off x="1800359" y="1783727"/>
              <a:ext cx="768770" cy="768771"/>
            </a:xfrm>
            <a:custGeom>
              <a:avLst/>
              <a:gdLst/>
              <a:ahLst/>
              <a:cxnLst/>
              <a:rect l="l" t="t" r="r" b="b"/>
              <a:pathLst>
                <a:path w="313" h="313" extrusionOk="0">
                  <a:moveTo>
                    <a:pt x="78" y="270"/>
                  </a:moveTo>
                  <a:cubicBezTo>
                    <a:pt x="16" y="226"/>
                    <a:pt x="0" y="140"/>
                    <a:pt x="44" y="78"/>
                  </a:cubicBezTo>
                  <a:cubicBezTo>
                    <a:pt x="87" y="15"/>
                    <a:pt x="173" y="0"/>
                    <a:pt x="235" y="43"/>
                  </a:cubicBezTo>
                  <a:cubicBezTo>
                    <a:pt x="298" y="86"/>
                    <a:pt x="313" y="172"/>
                    <a:pt x="270" y="235"/>
                  </a:cubicBezTo>
                  <a:cubicBezTo>
                    <a:pt x="227" y="297"/>
                    <a:pt x="141" y="313"/>
                    <a:pt x="78" y="2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1800359" y="1783727"/>
              <a:ext cx="768770" cy="768771"/>
            </a:xfrm>
            <a:custGeom>
              <a:avLst/>
              <a:gdLst/>
              <a:ahLst/>
              <a:cxnLst/>
              <a:rect l="l" t="t" r="r" b="b"/>
              <a:pathLst>
                <a:path w="313" h="313" extrusionOk="0">
                  <a:moveTo>
                    <a:pt x="78" y="270"/>
                  </a:moveTo>
                  <a:cubicBezTo>
                    <a:pt x="16" y="226"/>
                    <a:pt x="0" y="140"/>
                    <a:pt x="44" y="78"/>
                  </a:cubicBezTo>
                  <a:cubicBezTo>
                    <a:pt x="87" y="15"/>
                    <a:pt x="173" y="0"/>
                    <a:pt x="235" y="43"/>
                  </a:cubicBezTo>
                  <a:cubicBezTo>
                    <a:pt x="298" y="86"/>
                    <a:pt x="313" y="172"/>
                    <a:pt x="270" y="235"/>
                  </a:cubicBezTo>
                  <a:cubicBezTo>
                    <a:pt x="227" y="297"/>
                    <a:pt x="141" y="313"/>
                    <a:pt x="78" y="270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985044" y="2069013"/>
              <a:ext cx="250751" cy="249250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35"/>
                  </a:moveTo>
                  <a:cubicBezTo>
                    <a:pt x="60" y="35"/>
                    <a:pt x="68" y="42"/>
                    <a:pt x="68" y="51"/>
                  </a:cubicBezTo>
                  <a:cubicBezTo>
                    <a:pt x="68" y="60"/>
                    <a:pt x="60" y="67"/>
                    <a:pt x="51" y="67"/>
                  </a:cubicBezTo>
                  <a:cubicBezTo>
                    <a:pt x="42" y="67"/>
                    <a:pt x="35" y="60"/>
                    <a:pt x="35" y="51"/>
                  </a:cubicBezTo>
                  <a:cubicBezTo>
                    <a:pt x="35" y="42"/>
                    <a:pt x="42" y="35"/>
                    <a:pt x="51" y="35"/>
                  </a:cubicBezTo>
                  <a:close/>
                  <a:moveTo>
                    <a:pt x="76" y="82"/>
                  </a:moveTo>
                  <a:cubicBezTo>
                    <a:pt x="78" y="80"/>
                    <a:pt x="80" y="78"/>
                    <a:pt x="82" y="76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5" y="78"/>
                    <a:pt x="96" y="76"/>
                    <a:pt x="97" y="74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3"/>
                    <a:pt x="89" y="60"/>
                    <a:pt x="90" y="57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3"/>
                    <a:pt x="102" y="52"/>
                    <a:pt x="102" y="51"/>
                  </a:cubicBezTo>
                  <a:cubicBezTo>
                    <a:pt x="102" y="50"/>
                    <a:pt x="102" y="49"/>
                    <a:pt x="102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9" y="42"/>
                    <a:pt x="89" y="39"/>
                    <a:pt x="88" y="3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6"/>
                    <a:pt x="95" y="24"/>
                    <a:pt x="94" y="23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0" y="24"/>
                    <a:pt x="78" y="22"/>
                    <a:pt x="76" y="20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7"/>
                    <a:pt x="76" y="6"/>
                    <a:pt x="74" y="5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3" y="13"/>
                    <a:pt x="60" y="13"/>
                    <a:pt x="57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2" y="0"/>
                    <a:pt x="51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2" y="13"/>
                    <a:pt x="40" y="13"/>
                    <a:pt x="37" y="1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6" y="6"/>
                    <a:pt x="24" y="7"/>
                    <a:pt x="23" y="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2"/>
                    <a:pt x="22" y="24"/>
                    <a:pt x="21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4"/>
                    <a:pt x="6" y="26"/>
                    <a:pt x="5" y="2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9"/>
                    <a:pt x="13" y="42"/>
                    <a:pt x="12" y="4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0" y="52"/>
                    <a:pt x="0" y="53"/>
                    <a:pt x="0" y="54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3" y="60"/>
                    <a:pt x="13" y="63"/>
                    <a:pt x="14" y="6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6"/>
                    <a:pt x="7" y="78"/>
                    <a:pt x="8" y="79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2" y="78"/>
                    <a:pt x="24" y="80"/>
                    <a:pt x="26" y="82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4" y="95"/>
                    <a:pt x="26" y="96"/>
                    <a:pt x="28" y="97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0" y="89"/>
                    <a:pt x="42" y="89"/>
                    <a:pt x="45" y="90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9" y="102"/>
                    <a:pt x="50" y="102"/>
                    <a:pt x="51" y="102"/>
                  </a:cubicBezTo>
                  <a:cubicBezTo>
                    <a:pt x="52" y="102"/>
                    <a:pt x="53" y="102"/>
                    <a:pt x="54" y="102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0" y="89"/>
                    <a:pt x="63" y="89"/>
                    <a:pt x="65" y="88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6" y="96"/>
                    <a:pt x="78" y="95"/>
                    <a:pt x="79" y="94"/>
                  </a:cubicBezTo>
                  <a:lnTo>
                    <a:pt x="76" y="82"/>
                  </a:lnTo>
                  <a:close/>
                </a:path>
              </a:pathLst>
            </a:custGeom>
            <a:solidFill>
              <a:srgbClr val="F1F2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2189248" y="1981926"/>
              <a:ext cx="198199" cy="196697"/>
            </a:xfrm>
            <a:custGeom>
              <a:avLst/>
              <a:gdLst/>
              <a:ahLst/>
              <a:cxnLst/>
              <a:rect l="l" t="t" r="r" b="b"/>
              <a:pathLst>
                <a:path w="81" h="80" extrusionOk="0">
                  <a:moveTo>
                    <a:pt x="43" y="27"/>
                  </a:moveTo>
                  <a:cubicBezTo>
                    <a:pt x="50" y="28"/>
                    <a:pt x="55" y="35"/>
                    <a:pt x="53" y="42"/>
                  </a:cubicBezTo>
                  <a:cubicBezTo>
                    <a:pt x="52" y="49"/>
                    <a:pt x="45" y="54"/>
                    <a:pt x="38" y="53"/>
                  </a:cubicBezTo>
                  <a:cubicBezTo>
                    <a:pt x="31" y="51"/>
                    <a:pt x="27" y="45"/>
                    <a:pt x="28" y="37"/>
                  </a:cubicBezTo>
                  <a:cubicBezTo>
                    <a:pt x="29" y="30"/>
                    <a:pt x="36" y="26"/>
                    <a:pt x="43" y="27"/>
                  </a:cubicBezTo>
                  <a:close/>
                  <a:moveTo>
                    <a:pt x="55" y="67"/>
                  </a:moveTo>
                  <a:cubicBezTo>
                    <a:pt x="57" y="66"/>
                    <a:pt x="59" y="65"/>
                    <a:pt x="61" y="63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1" y="67"/>
                    <a:pt x="72" y="66"/>
                    <a:pt x="73" y="64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8" y="54"/>
                    <a:pt x="69" y="52"/>
                    <a:pt x="7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49"/>
                    <a:pt x="80" y="48"/>
                    <a:pt x="80" y="47"/>
                  </a:cubicBezTo>
                  <a:cubicBezTo>
                    <a:pt x="81" y="47"/>
                    <a:pt x="81" y="46"/>
                    <a:pt x="81" y="45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1" y="36"/>
                    <a:pt x="71" y="3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9" y="27"/>
                    <a:pt x="79" y="26"/>
                    <a:pt x="78" y="24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3"/>
                    <a:pt x="66" y="21"/>
                    <a:pt x="64" y="20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0"/>
                    <a:pt x="66" y="9"/>
                    <a:pt x="65" y="8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5" y="12"/>
                    <a:pt x="53" y="11"/>
                    <a:pt x="51" y="1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9" y="9"/>
                    <a:pt x="37" y="9"/>
                    <a:pt x="35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6" y="2"/>
                    <a:pt x="25" y="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4" y="14"/>
                    <a:pt x="22" y="15"/>
                    <a:pt x="20" y="1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13"/>
                    <a:pt x="9" y="14"/>
                    <a:pt x="8" y="1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2" y="27"/>
                    <a:pt x="1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1" y="33"/>
                    <a:pt x="1" y="34"/>
                    <a:pt x="0" y="35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41"/>
                    <a:pt x="10" y="43"/>
                    <a:pt x="10" y="4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3"/>
                    <a:pt x="3" y="54"/>
                    <a:pt x="3" y="56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4" y="56"/>
                    <a:pt x="16" y="58"/>
                    <a:pt x="17" y="60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70"/>
                    <a:pt x="15" y="71"/>
                    <a:pt x="16" y="7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7"/>
                    <a:pt x="28" y="68"/>
                    <a:pt x="30" y="6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2" y="79"/>
                    <a:pt x="32" y="80"/>
                    <a:pt x="33" y="80"/>
                  </a:cubicBezTo>
                  <a:cubicBezTo>
                    <a:pt x="34" y="80"/>
                    <a:pt x="35" y="80"/>
                    <a:pt x="36" y="8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4" y="71"/>
                    <a:pt x="46" y="70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3" y="78"/>
                    <a:pt x="55" y="78"/>
                    <a:pt x="56" y="77"/>
                  </a:cubicBezTo>
                  <a:lnTo>
                    <a:pt x="55" y="67"/>
                  </a:lnTo>
                  <a:close/>
                </a:path>
              </a:pathLst>
            </a:custGeom>
            <a:solidFill>
              <a:srgbClr val="F1F2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1" name="Google Shape;771;p7"/>
          <p:cNvGrpSpPr/>
          <p:nvPr/>
        </p:nvGrpSpPr>
        <p:grpSpPr>
          <a:xfrm>
            <a:off x="3755319" y="1991607"/>
            <a:ext cx="705707" cy="704206"/>
            <a:chOff x="3755319" y="1815259"/>
            <a:chExt cx="705707" cy="704206"/>
          </a:xfrm>
        </p:grpSpPr>
        <p:sp>
          <p:nvSpPr>
            <p:cNvPr id="772" name="Google Shape;772;p7"/>
            <p:cNvSpPr/>
            <p:nvPr/>
          </p:nvSpPr>
          <p:spPr>
            <a:xfrm>
              <a:off x="3755319" y="1815259"/>
              <a:ext cx="705707" cy="704206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6" y="132"/>
                  </a:moveTo>
                  <a:cubicBezTo>
                    <a:pt x="12" y="56"/>
                    <a:pt x="79" y="0"/>
                    <a:pt x="155" y="6"/>
                  </a:cubicBezTo>
                  <a:cubicBezTo>
                    <a:pt x="231" y="12"/>
                    <a:pt x="287" y="79"/>
                    <a:pt x="281" y="155"/>
                  </a:cubicBezTo>
                  <a:cubicBezTo>
                    <a:pt x="275" y="230"/>
                    <a:pt x="208" y="287"/>
                    <a:pt x="132" y="281"/>
                  </a:cubicBezTo>
                  <a:cubicBezTo>
                    <a:pt x="56" y="274"/>
                    <a:pt x="0" y="208"/>
                    <a:pt x="6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3755319" y="1815259"/>
              <a:ext cx="705707" cy="704206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6" y="132"/>
                  </a:moveTo>
                  <a:cubicBezTo>
                    <a:pt x="12" y="56"/>
                    <a:pt x="79" y="0"/>
                    <a:pt x="155" y="6"/>
                  </a:cubicBezTo>
                  <a:cubicBezTo>
                    <a:pt x="231" y="12"/>
                    <a:pt x="287" y="79"/>
                    <a:pt x="281" y="155"/>
                  </a:cubicBezTo>
                  <a:cubicBezTo>
                    <a:pt x="275" y="230"/>
                    <a:pt x="208" y="287"/>
                    <a:pt x="132" y="281"/>
                  </a:cubicBezTo>
                  <a:cubicBezTo>
                    <a:pt x="56" y="274"/>
                    <a:pt x="0" y="208"/>
                    <a:pt x="6" y="132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3998563" y="2147092"/>
              <a:ext cx="241742" cy="135135"/>
            </a:xfrm>
            <a:custGeom>
              <a:avLst/>
              <a:gdLst/>
              <a:ahLst/>
              <a:cxnLst/>
              <a:rect l="l" t="t" r="r" b="b"/>
              <a:pathLst>
                <a:path w="98" h="55" extrusionOk="0">
                  <a:moveTo>
                    <a:pt x="92" y="0"/>
                  </a:moveTo>
                  <a:cubicBezTo>
                    <a:pt x="94" y="8"/>
                    <a:pt x="98" y="22"/>
                    <a:pt x="97" y="25"/>
                  </a:cubicBezTo>
                  <a:cubicBezTo>
                    <a:pt x="96" y="31"/>
                    <a:pt x="76" y="53"/>
                    <a:pt x="49" y="55"/>
                  </a:cubicBezTo>
                  <a:cubicBezTo>
                    <a:pt x="22" y="53"/>
                    <a:pt x="2" y="31"/>
                    <a:pt x="1" y="25"/>
                  </a:cubicBezTo>
                  <a:cubicBezTo>
                    <a:pt x="0" y="22"/>
                    <a:pt x="4" y="8"/>
                    <a:pt x="6" y="0"/>
                  </a:cubicBezTo>
                  <a:cubicBezTo>
                    <a:pt x="49" y="10"/>
                    <a:pt x="49" y="10"/>
                    <a:pt x="49" y="10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3873938" y="2058503"/>
              <a:ext cx="490992" cy="105105"/>
            </a:xfrm>
            <a:custGeom>
              <a:avLst/>
              <a:gdLst/>
              <a:ahLst/>
              <a:cxnLst/>
              <a:rect l="l" t="t" r="r" b="b"/>
              <a:pathLst>
                <a:path w="200" h="43" extrusionOk="0">
                  <a:moveTo>
                    <a:pt x="10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4" y="13"/>
                    <a:pt x="104" y="15"/>
                  </a:cubicBezTo>
                  <a:cubicBezTo>
                    <a:pt x="104" y="16"/>
                    <a:pt x="103" y="18"/>
                    <a:pt x="102" y="1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16"/>
                    <a:pt x="200" y="16"/>
                    <a:pt x="200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3944508" y="2090034"/>
              <a:ext cx="181682" cy="238739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6" y="16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8" y="47"/>
                    <a:pt x="8" y="51"/>
                  </a:cubicBezTo>
                  <a:cubicBezTo>
                    <a:pt x="8" y="55"/>
                    <a:pt x="7" y="57"/>
                    <a:pt x="7" y="5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0"/>
                    <a:pt x="0" y="70"/>
                    <a:pt x="1" y="57"/>
                  </a:cubicBezTo>
                  <a:cubicBezTo>
                    <a:pt x="1" y="57"/>
                    <a:pt x="0" y="54"/>
                    <a:pt x="0" y="51"/>
                  </a:cubicBezTo>
                  <a:cubicBezTo>
                    <a:pt x="0" y="48"/>
                    <a:pt x="1" y="45"/>
                    <a:pt x="2" y="4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3" y="13"/>
                    <a:pt x="4" y="13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3"/>
                    <a:pt x="74" y="4"/>
                    <a:pt x="73" y="4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7"/>
          <p:cNvGrpSpPr/>
          <p:nvPr/>
        </p:nvGrpSpPr>
        <p:grpSpPr>
          <a:xfrm>
            <a:off x="4426492" y="2662780"/>
            <a:ext cx="771773" cy="767269"/>
            <a:chOff x="4426492" y="2486432"/>
            <a:chExt cx="771773" cy="767269"/>
          </a:xfrm>
        </p:grpSpPr>
        <p:sp>
          <p:nvSpPr>
            <p:cNvPr id="778" name="Google Shape;778;p7"/>
            <p:cNvSpPr/>
            <p:nvPr/>
          </p:nvSpPr>
          <p:spPr>
            <a:xfrm>
              <a:off x="4426492" y="2486432"/>
              <a:ext cx="771773" cy="767269"/>
            </a:xfrm>
            <a:custGeom>
              <a:avLst/>
              <a:gdLst/>
              <a:ahLst/>
              <a:cxnLst/>
              <a:rect l="l" t="t" r="r" b="b"/>
              <a:pathLst>
                <a:path w="314" h="313" extrusionOk="0">
                  <a:moveTo>
                    <a:pt x="44" y="78"/>
                  </a:moveTo>
                  <a:cubicBezTo>
                    <a:pt x="87" y="16"/>
                    <a:pt x="173" y="0"/>
                    <a:pt x="235" y="43"/>
                  </a:cubicBezTo>
                  <a:cubicBezTo>
                    <a:pt x="298" y="87"/>
                    <a:pt x="314" y="173"/>
                    <a:pt x="270" y="235"/>
                  </a:cubicBezTo>
                  <a:cubicBezTo>
                    <a:pt x="227" y="298"/>
                    <a:pt x="141" y="313"/>
                    <a:pt x="78" y="270"/>
                  </a:cubicBezTo>
                  <a:cubicBezTo>
                    <a:pt x="16" y="227"/>
                    <a:pt x="0" y="141"/>
                    <a:pt x="44" y="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4426492" y="2486432"/>
              <a:ext cx="771773" cy="767269"/>
            </a:xfrm>
            <a:custGeom>
              <a:avLst/>
              <a:gdLst/>
              <a:ahLst/>
              <a:cxnLst/>
              <a:rect l="l" t="t" r="r" b="b"/>
              <a:pathLst>
                <a:path w="314" h="313" extrusionOk="0">
                  <a:moveTo>
                    <a:pt x="44" y="78"/>
                  </a:moveTo>
                  <a:cubicBezTo>
                    <a:pt x="87" y="16"/>
                    <a:pt x="173" y="0"/>
                    <a:pt x="235" y="43"/>
                  </a:cubicBezTo>
                  <a:cubicBezTo>
                    <a:pt x="298" y="87"/>
                    <a:pt x="314" y="173"/>
                    <a:pt x="270" y="235"/>
                  </a:cubicBezTo>
                  <a:cubicBezTo>
                    <a:pt x="227" y="298"/>
                    <a:pt x="141" y="313"/>
                    <a:pt x="78" y="270"/>
                  </a:cubicBezTo>
                  <a:cubicBezTo>
                    <a:pt x="16" y="227"/>
                    <a:pt x="0" y="141"/>
                    <a:pt x="44" y="78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4767333" y="2687633"/>
              <a:ext cx="237238" cy="229730"/>
            </a:xfrm>
            <a:custGeom>
              <a:avLst/>
              <a:gdLst/>
              <a:ahLst/>
              <a:cxnLst/>
              <a:rect l="l" t="t" r="r" b="b"/>
              <a:pathLst>
                <a:path w="96" h="94" extrusionOk="0">
                  <a:moveTo>
                    <a:pt x="48" y="14"/>
                  </a:moveTo>
                  <a:cubicBezTo>
                    <a:pt x="66" y="14"/>
                    <a:pt x="81" y="29"/>
                    <a:pt x="81" y="47"/>
                  </a:cubicBezTo>
                  <a:cubicBezTo>
                    <a:pt x="81" y="65"/>
                    <a:pt x="66" y="79"/>
                    <a:pt x="48" y="79"/>
                  </a:cubicBezTo>
                  <a:cubicBezTo>
                    <a:pt x="30" y="79"/>
                    <a:pt x="15" y="65"/>
                    <a:pt x="15" y="47"/>
                  </a:cubicBezTo>
                  <a:cubicBezTo>
                    <a:pt x="15" y="29"/>
                    <a:pt x="30" y="14"/>
                    <a:pt x="48" y="14"/>
                  </a:cubicBezTo>
                  <a:close/>
                  <a:moveTo>
                    <a:pt x="79" y="17"/>
                  </a:moveTo>
                  <a:cubicBezTo>
                    <a:pt x="62" y="0"/>
                    <a:pt x="34" y="0"/>
                    <a:pt x="17" y="17"/>
                  </a:cubicBezTo>
                  <a:cubicBezTo>
                    <a:pt x="0" y="33"/>
                    <a:pt x="0" y="60"/>
                    <a:pt x="17" y="77"/>
                  </a:cubicBezTo>
                  <a:cubicBezTo>
                    <a:pt x="34" y="94"/>
                    <a:pt x="62" y="94"/>
                    <a:pt x="79" y="77"/>
                  </a:cubicBezTo>
                  <a:cubicBezTo>
                    <a:pt x="96" y="60"/>
                    <a:pt x="96" y="33"/>
                    <a:pt x="7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4765832" y="2869316"/>
              <a:ext cx="49550" cy="48048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1" y="2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19" y="9"/>
                    <a:pt x="17" y="7"/>
                    <a:pt x="15" y="6"/>
                  </a:cubicBezTo>
                  <a:cubicBezTo>
                    <a:pt x="13" y="4"/>
                    <a:pt x="12" y="2"/>
                    <a:pt x="10" y="0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1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4657723" y="2893340"/>
              <a:ext cx="132132" cy="130631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3" y="38"/>
                  </a:moveTo>
                  <a:cubicBezTo>
                    <a:pt x="0" y="41"/>
                    <a:pt x="0" y="46"/>
                    <a:pt x="3" y="50"/>
                  </a:cubicBezTo>
                  <a:cubicBezTo>
                    <a:pt x="7" y="53"/>
                    <a:pt x="12" y="53"/>
                    <a:pt x="16" y="5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4863429" y="2827273"/>
              <a:ext cx="79580" cy="42042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12" y="17"/>
                  </a:moveTo>
                  <a:cubicBezTo>
                    <a:pt x="8" y="17"/>
                    <a:pt x="5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0" y="12"/>
                    <a:pt x="1" y="11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7" y="10"/>
                    <a:pt x="9" y="11"/>
                    <a:pt x="12" y="11"/>
                  </a:cubicBezTo>
                  <a:cubicBezTo>
                    <a:pt x="18" y="11"/>
                    <a:pt x="23" y="7"/>
                    <a:pt x="26" y="2"/>
                  </a:cubicBezTo>
                  <a:cubicBezTo>
                    <a:pt x="26" y="1"/>
                    <a:pt x="28" y="0"/>
                    <a:pt x="29" y="1"/>
                  </a:cubicBezTo>
                  <a:cubicBezTo>
                    <a:pt x="31" y="1"/>
                    <a:pt x="32" y="3"/>
                    <a:pt x="31" y="4"/>
                  </a:cubicBezTo>
                  <a:cubicBezTo>
                    <a:pt x="28" y="12"/>
                    <a:pt x="20" y="17"/>
                    <a:pt x="1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4" name="Google Shape;784;p7"/>
          <p:cNvSpPr txBox="1"/>
          <p:nvPr/>
        </p:nvSpPr>
        <p:spPr>
          <a:xfrm>
            <a:off x="6221835" y="2332451"/>
            <a:ext cx="4675465" cy="36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Put Your Great Option Here</a:t>
            </a:r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5" name="Google Shape;785;p7"/>
          <p:cNvGrpSpPr/>
          <p:nvPr/>
        </p:nvGrpSpPr>
        <p:grpSpPr>
          <a:xfrm>
            <a:off x="6221836" y="2618249"/>
            <a:ext cx="4675464" cy="923312"/>
            <a:chOff x="12238816" y="4933683"/>
            <a:chExt cx="10166352" cy="1846622"/>
          </a:xfrm>
        </p:grpSpPr>
        <p:sp>
          <p:nvSpPr>
            <p:cNvPr id="786" name="Google Shape;786;p7"/>
            <p:cNvSpPr txBox="1"/>
            <p:nvPr/>
          </p:nvSpPr>
          <p:spPr>
            <a:xfrm>
              <a:off x="15347148" y="5136793"/>
              <a:ext cx="7058019" cy="1514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adis cing elit. Vestibulum ullamcorper eget diam volutpat. Nunc elit lacus.</a:t>
              </a:r>
              <a:endPara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87" name="Google Shape;787;p7"/>
            <p:cNvSpPr txBox="1"/>
            <p:nvPr/>
          </p:nvSpPr>
          <p:spPr>
            <a:xfrm>
              <a:off x="12238816" y="4933683"/>
              <a:ext cx="3604592" cy="1846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68K</a:t>
              </a:r>
              <a:endParaRPr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8" name="Google Shape;788;p7"/>
          <p:cNvSpPr/>
          <p:nvPr/>
        </p:nvSpPr>
        <p:spPr>
          <a:xfrm>
            <a:off x="9578285" y="3872848"/>
            <a:ext cx="472487" cy="150439"/>
          </a:xfrm>
          <a:prstGeom prst="parallelogram">
            <a:avLst>
              <a:gd name="adj" fmla="val 25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9" name="Google Shape;789;p7"/>
          <p:cNvSpPr/>
          <p:nvPr/>
        </p:nvSpPr>
        <p:spPr>
          <a:xfrm>
            <a:off x="9108551" y="3872848"/>
            <a:ext cx="472487" cy="150439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0" name="Google Shape;790;p7"/>
          <p:cNvSpPr/>
          <p:nvPr/>
        </p:nvSpPr>
        <p:spPr>
          <a:xfrm>
            <a:off x="8638817" y="3872848"/>
            <a:ext cx="472487" cy="150439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1" name="Google Shape;791;p7"/>
          <p:cNvSpPr/>
          <p:nvPr/>
        </p:nvSpPr>
        <p:spPr>
          <a:xfrm>
            <a:off x="8169083" y="3872849"/>
            <a:ext cx="472487" cy="150441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2" name="Google Shape;792;p7"/>
          <p:cNvSpPr/>
          <p:nvPr/>
        </p:nvSpPr>
        <p:spPr>
          <a:xfrm>
            <a:off x="7699349" y="3872847"/>
            <a:ext cx="472487" cy="15044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3" name="Google Shape;793;p7"/>
          <p:cNvSpPr txBox="1"/>
          <p:nvPr/>
        </p:nvSpPr>
        <p:spPr>
          <a:xfrm>
            <a:off x="6347605" y="3809567"/>
            <a:ext cx="12419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Blue Color</a:t>
            </a:r>
            <a:endParaRPr/>
          </a:p>
        </p:txBody>
      </p:sp>
      <p:sp>
        <p:nvSpPr>
          <p:cNvPr id="794" name="Google Shape;794;p7"/>
          <p:cNvSpPr/>
          <p:nvPr/>
        </p:nvSpPr>
        <p:spPr>
          <a:xfrm>
            <a:off x="9578285" y="5516480"/>
            <a:ext cx="472487" cy="150439"/>
          </a:xfrm>
          <a:prstGeom prst="parallelogram">
            <a:avLst>
              <a:gd name="adj" fmla="val 25000"/>
            </a:avLst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5" name="Google Shape;795;p7"/>
          <p:cNvSpPr/>
          <p:nvPr/>
        </p:nvSpPr>
        <p:spPr>
          <a:xfrm>
            <a:off x="9108551" y="5516480"/>
            <a:ext cx="472487" cy="150439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6" name="Google Shape;796;p7"/>
          <p:cNvSpPr/>
          <p:nvPr/>
        </p:nvSpPr>
        <p:spPr>
          <a:xfrm>
            <a:off x="8638817" y="5516480"/>
            <a:ext cx="472487" cy="150439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7" name="Google Shape;797;p7"/>
          <p:cNvSpPr/>
          <p:nvPr/>
        </p:nvSpPr>
        <p:spPr>
          <a:xfrm>
            <a:off x="8169083" y="5516481"/>
            <a:ext cx="472487" cy="150441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8" name="Google Shape;798;p7"/>
          <p:cNvSpPr/>
          <p:nvPr/>
        </p:nvSpPr>
        <p:spPr>
          <a:xfrm>
            <a:off x="7699349" y="5516479"/>
            <a:ext cx="472487" cy="150440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9" name="Google Shape;799;p7"/>
          <p:cNvSpPr txBox="1"/>
          <p:nvPr/>
        </p:nvSpPr>
        <p:spPr>
          <a:xfrm>
            <a:off x="6347605" y="5453199"/>
            <a:ext cx="12419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Red Color</a:t>
            </a:r>
            <a:endParaRPr/>
          </a:p>
        </p:txBody>
      </p:sp>
      <p:sp>
        <p:nvSpPr>
          <p:cNvPr id="800" name="Google Shape;800;p7"/>
          <p:cNvSpPr/>
          <p:nvPr/>
        </p:nvSpPr>
        <p:spPr>
          <a:xfrm>
            <a:off x="9578285" y="4283756"/>
            <a:ext cx="472487" cy="150439"/>
          </a:xfrm>
          <a:prstGeom prst="parallelogram">
            <a:avLst>
              <a:gd name="adj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01" name="Google Shape;801;p7"/>
          <p:cNvSpPr/>
          <p:nvPr/>
        </p:nvSpPr>
        <p:spPr>
          <a:xfrm>
            <a:off x="9108551" y="4283756"/>
            <a:ext cx="472487" cy="150439"/>
          </a:xfrm>
          <a:prstGeom prst="parallelogram">
            <a:avLst>
              <a:gd name="adj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02" name="Google Shape;802;p7"/>
          <p:cNvSpPr/>
          <p:nvPr/>
        </p:nvSpPr>
        <p:spPr>
          <a:xfrm>
            <a:off x="8638817" y="4283756"/>
            <a:ext cx="472487" cy="150439"/>
          </a:xfrm>
          <a:prstGeom prst="parallelogram">
            <a:avLst>
              <a:gd name="adj" fmla="val 25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03" name="Google Shape;803;p7"/>
          <p:cNvSpPr/>
          <p:nvPr/>
        </p:nvSpPr>
        <p:spPr>
          <a:xfrm>
            <a:off x="8169083" y="4283757"/>
            <a:ext cx="472487" cy="150441"/>
          </a:xfrm>
          <a:prstGeom prst="parallelogram">
            <a:avLst>
              <a:gd name="adj" fmla="val 25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04" name="Google Shape;804;p7"/>
          <p:cNvSpPr/>
          <p:nvPr/>
        </p:nvSpPr>
        <p:spPr>
          <a:xfrm>
            <a:off x="7699349" y="4283755"/>
            <a:ext cx="472487" cy="150440"/>
          </a:xfrm>
          <a:prstGeom prst="parallelogram">
            <a:avLst>
              <a:gd name="adj" fmla="val 25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05" name="Google Shape;805;p7"/>
          <p:cNvSpPr txBox="1"/>
          <p:nvPr/>
        </p:nvSpPr>
        <p:spPr>
          <a:xfrm>
            <a:off x="6347605" y="4220475"/>
            <a:ext cx="12419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Green Color</a:t>
            </a:r>
            <a:endParaRPr/>
          </a:p>
        </p:txBody>
      </p:sp>
      <p:sp>
        <p:nvSpPr>
          <p:cNvPr id="806" name="Google Shape;806;p7"/>
          <p:cNvSpPr/>
          <p:nvPr/>
        </p:nvSpPr>
        <p:spPr>
          <a:xfrm>
            <a:off x="9578285" y="4694664"/>
            <a:ext cx="472487" cy="150439"/>
          </a:xfrm>
          <a:prstGeom prst="parallelogram">
            <a:avLst>
              <a:gd name="adj" fmla="val 25000"/>
            </a:avLst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07" name="Google Shape;807;p7"/>
          <p:cNvSpPr/>
          <p:nvPr/>
        </p:nvSpPr>
        <p:spPr>
          <a:xfrm>
            <a:off x="9108551" y="4694664"/>
            <a:ext cx="472487" cy="150439"/>
          </a:xfrm>
          <a:prstGeom prst="parallelogram">
            <a:avLst>
              <a:gd name="adj" fmla="val 25000"/>
            </a:avLst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08" name="Google Shape;808;p7"/>
          <p:cNvSpPr/>
          <p:nvPr/>
        </p:nvSpPr>
        <p:spPr>
          <a:xfrm>
            <a:off x="8638817" y="4694664"/>
            <a:ext cx="472487" cy="150439"/>
          </a:xfrm>
          <a:prstGeom prst="parallelogram">
            <a:avLst>
              <a:gd name="adj" fmla="val 25000"/>
            </a:avLst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09" name="Google Shape;809;p7"/>
          <p:cNvSpPr/>
          <p:nvPr/>
        </p:nvSpPr>
        <p:spPr>
          <a:xfrm>
            <a:off x="8169083" y="4694665"/>
            <a:ext cx="472487" cy="150441"/>
          </a:xfrm>
          <a:prstGeom prst="parallelogram">
            <a:avLst>
              <a:gd name="adj" fmla="val 25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0" name="Google Shape;810;p7"/>
          <p:cNvSpPr/>
          <p:nvPr/>
        </p:nvSpPr>
        <p:spPr>
          <a:xfrm>
            <a:off x="7699349" y="4694663"/>
            <a:ext cx="472487" cy="150440"/>
          </a:xfrm>
          <a:prstGeom prst="parallelogram">
            <a:avLst>
              <a:gd name="adj" fmla="val 25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1" name="Google Shape;811;p7"/>
          <p:cNvSpPr txBox="1"/>
          <p:nvPr/>
        </p:nvSpPr>
        <p:spPr>
          <a:xfrm>
            <a:off x="6347605" y="4631383"/>
            <a:ext cx="12419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Cyan Color</a:t>
            </a:r>
            <a:endParaRPr/>
          </a:p>
        </p:txBody>
      </p:sp>
      <p:sp>
        <p:nvSpPr>
          <p:cNvPr id="812" name="Google Shape;812;p7"/>
          <p:cNvSpPr/>
          <p:nvPr/>
        </p:nvSpPr>
        <p:spPr>
          <a:xfrm>
            <a:off x="9578285" y="5105572"/>
            <a:ext cx="472487" cy="150439"/>
          </a:xfrm>
          <a:prstGeom prst="parallelogram">
            <a:avLst>
              <a:gd name="adj" fmla="val 2500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3" name="Google Shape;813;p7"/>
          <p:cNvSpPr/>
          <p:nvPr/>
        </p:nvSpPr>
        <p:spPr>
          <a:xfrm>
            <a:off x="9108551" y="5105572"/>
            <a:ext cx="472487" cy="150439"/>
          </a:xfrm>
          <a:prstGeom prst="parallelogram">
            <a:avLst>
              <a:gd name="adj" fmla="val 2500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4" name="Google Shape;814;p7"/>
          <p:cNvSpPr/>
          <p:nvPr/>
        </p:nvSpPr>
        <p:spPr>
          <a:xfrm>
            <a:off x="8638817" y="5105572"/>
            <a:ext cx="472487" cy="150439"/>
          </a:xfrm>
          <a:prstGeom prst="parallelogram">
            <a:avLst>
              <a:gd name="adj" fmla="val 2500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5" name="Google Shape;815;p7"/>
          <p:cNvSpPr/>
          <p:nvPr/>
        </p:nvSpPr>
        <p:spPr>
          <a:xfrm>
            <a:off x="8169083" y="5105573"/>
            <a:ext cx="472487" cy="150441"/>
          </a:xfrm>
          <a:prstGeom prst="parallelogram">
            <a:avLst>
              <a:gd name="adj" fmla="val 2500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6" name="Google Shape;816;p7"/>
          <p:cNvSpPr/>
          <p:nvPr/>
        </p:nvSpPr>
        <p:spPr>
          <a:xfrm>
            <a:off x="7699349" y="5105571"/>
            <a:ext cx="472487" cy="150440"/>
          </a:xfrm>
          <a:prstGeom prst="parallelogram">
            <a:avLst>
              <a:gd name="adj" fmla="val 2500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7" name="Google Shape;817;p7"/>
          <p:cNvSpPr txBox="1"/>
          <p:nvPr/>
        </p:nvSpPr>
        <p:spPr>
          <a:xfrm>
            <a:off x="6347605" y="5042291"/>
            <a:ext cx="12419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Orange Color</a:t>
            </a:r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>
            <a:off x="1873629" y="2499106"/>
            <a:ext cx="2535663" cy="3609853"/>
            <a:chOff x="1873629" y="2322758"/>
            <a:chExt cx="2535663" cy="3609853"/>
          </a:xfrm>
        </p:grpSpPr>
        <p:grpSp>
          <p:nvGrpSpPr>
            <p:cNvPr id="819" name="Google Shape;819;p7"/>
            <p:cNvGrpSpPr/>
            <p:nvPr/>
          </p:nvGrpSpPr>
          <p:grpSpPr>
            <a:xfrm>
              <a:off x="2046719" y="2709640"/>
              <a:ext cx="2186079" cy="3222971"/>
              <a:chOff x="2924" y="811"/>
              <a:chExt cx="1830" cy="2698"/>
            </a:xfrm>
          </p:grpSpPr>
          <p:sp>
            <p:nvSpPr>
              <p:cNvPr id="820" name="Google Shape;820;p7"/>
              <p:cNvSpPr/>
              <p:nvPr/>
            </p:nvSpPr>
            <p:spPr>
              <a:xfrm>
                <a:off x="3468" y="2989"/>
                <a:ext cx="759" cy="98"/>
              </a:xfrm>
              <a:custGeom>
                <a:avLst/>
                <a:gdLst/>
                <a:ahLst/>
                <a:cxnLst/>
                <a:rect l="l" t="t" r="r" b="b"/>
                <a:pathLst>
                  <a:path w="464" h="60" extrusionOk="0">
                    <a:moveTo>
                      <a:pt x="421" y="0"/>
                    </a:moveTo>
                    <a:cubicBezTo>
                      <a:pt x="242" y="0"/>
                      <a:pt x="242" y="0"/>
                      <a:pt x="242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3"/>
                      <a:pt x="0" y="2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8"/>
                      <a:pt x="19" y="60"/>
                      <a:pt x="43" y="60"/>
                    </a:cubicBezTo>
                    <a:cubicBezTo>
                      <a:pt x="222" y="60"/>
                      <a:pt x="222" y="60"/>
                      <a:pt x="222" y="60"/>
                    </a:cubicBezTo>
                    <a:cubicBezTo>
                      <a:pt x="242" y="60"/>
                      <a:pt x="242" y="60"/>
                      <a:pt x="242" y="60"/>
                    </a:cubicBezTo>
                    <a:cubicBezTo>
                      <a:pt x="421" y="60"/>
                      <a:pt x="421" y="60"/>
                      <a:pt x="421" y="60"/>
                    </a:cubicBezTo>
                    <a:cubicBezTo>
                      <a:pt x="445" y="60"/>
                      <a:pt x="464" y="48"/>
                      <a:pt x="464" y="33"/>
                    </a:cubicBezTo>
                    <a:cubicBezTo>
                      <a:pt x="464" y="28"/>
                      <a:pt x="464" y="28"/>
                      <a:pt x="464" y="28"/>
                    </a:cubicBezTo>
                    <a:cubicBezTo>
                      <a:pt x="464" y="13"/>
                      <a:pt x="445" y="0"/>
                      <a:pt x="4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3468" y="3131"/>
                <a:ext cx="759" cy="98"/>
              </a:xfrm>
              <a:custGeom>
                <a:avLst/>
                <a:gdLst/>
                <a:ahLst/>
                <a:cxnLst/>
                <a:rect l="l" t="t" r="r" b="b"/>
                <a:pathLst>
                  <a:path w="464" h="60" extrusionOk="0">
                    <a:moveTo>
                      <a:pt x="421" y="0"/>
                    </a:moveTo>
                    <a:cubicBezTo>
                      <a:pt x="242" y="0"/>
                      <a:pt x="242" y="0"/>
                      <a:pt x="242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2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8"/>
                      <a:pt x="19" y="60"/>
                      <a:pt x="43" y="60"/>
                    </a:cubicBezTo>
                    <a:cubicBezTo>
                      <a:pt x="222" y="60"/>
                      <a:pt x="222" y="60"/>
                      <a:pt x="222" y="60"/>
                    </a:cubicBezTo>
                    <a:cubicBezTo>
                      <a:pt x="242" y="60"/>
                      <a:pt x="242" y="60"/>
                      <a:pt x="242" y="60"/>
                    </a:cubicBezTo>
                    <a:cubicBezTo>
                      <a:pt x="421" y="60"/>
                      <a:pt x="421" y="60"/>
                      <a:pt x="421" y="60"/>
                    </a:cubicBezTo>
                    <a:cubicBezTo>
                      <a:pt x="445" y="60"/>
                      <a:pt x="464" y="48"/>
                      <a:pt x="464" y="32"/>
                    </a:cubicBezTo>
                    <a:cubicBezTo>
                      <a:pt x="464" y="28"/>
                      <a:pt x="464" y="28"/>
                      <a:pt x="464" y="28"/>
                    </a:cubicBezTo>
                    <a:cubicBezTo>
                      <a:pt x="464" y="12"/>
                      <a:pt x="445" y="0"/>
                      <a:pt x="4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3508" y="3276"/>
                <a:ext cx="678" cy="92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6" extrusionOk="0">
                    <a:moveTo>
                      <a:pt x="375" y="0"/>
                    </a:moveTo>
                    <a:cubicBezTo>
                      <a:pt x="217" y="0"/>
                      <a:pt x="217" y="0"/>
                      <a:pt x="217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7" y="0"/>
                      <a:pt x="0" y="11"/>
                      <a:pt x="0" y="2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44"/>
                      <a:pt x="17" y="56"/>
                      <a:pt x="38" y="56"/>
                    </a:cubicBezTo>
                    <a:cubicBezTo>
                      <a:pt x="197" y="56"/>
                      <a:pt x="197" y="56"/>
                      <a:pt x="197" y="56"/>
                    </a:cubicBezTo>
                    <a:cubicBezTo>
                      <a:pt x="217" y="56"/>
                      <a:pt x="217" y="56"/>
                      <a:pt x="217" y="56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96" y="56"/>
                      <a:pt x="414" y="44"/>
                      <a:pt x="414" y="30"/>
                    </a:cubicBezTo>
                    <a:cubicBezTo>
                      <a:pt x="414" y="26"/>
                      <a:pt x="414" y="26"/>
                      <a:pt x="414" y="26"/>
                    </a:cubicBezTo>
                    <a:cubicBezTo>
                      <a:pt x="414" y="11"/>
                      <a:pt x="396" y="0"/>
                      <a:pt x="3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3569" y="3419"/>
                <a:ext cx="555" cy="9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5" extrusionOk="0">
                    <a:moveTo>
                      <a:pt x="308" y="0"/>
                    </a:moveTo>
                    <a:cubicBezTo>
                      <a:pt x="180" y="0"/>
                      <a:pt x="180" y="0"/>
                      <a:pt x="180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1"/>
                      <a:pt x="0" y="25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44"/>
                      <a:pt x="15" y="55"/>
                      <a:pt x="32" y="55"/>
                    </a:cubicBezTo>
                    <a:cubicBezTo>
                      <a:pt x="160" y="55"/>
                      <a:pt x="160" y="55"/>
                      <a:pt x="160" y="55"/>
                    </a:cubicBezTo>
                    <a:cubicBezTo>
                      <a:pt x="180" y="55"/>
                      <a:pt x="180" y="55"/>
                      <a:pt x="180" y="55"/>
                    </a:cubicBezTo>
                    <a:cubicBezTo>
                      <a:pt x="308" y="55"/>
                      <a:pt x="308" y="55"/>
                      <a:pt x="308" y="55"/>
                    </a:cubicBezTo>
                    <a:cubicBezTo>
                      <a:pt x="325" y="55"/>
                      <a:pt x="339" y="44"/>
                      <a:pt x="339" y="30"/>
                    </a:cubicBezTo>
                    <a:cubicBezTo>
                      <a:pt x="339" y="25"/>
                      <a:pt x="339" y="25"/>
                      <a:pt x="339" y="25"/>
                    </a:cubicBezTo>
                    <a:cubicBezTo>
                      <a:pt x="339" y="11"/>
                      <a:pt x="325" y="0"/>
                      <a:pt x="3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2924" y="811"/>
                <a:ext cx="923" cy="213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1303" extrusionOk="0">
                    <a:moveTo>
                      <a:pt x="564" y="1303"/>
                    </a:moveTo>
                    <a:cubicBezTo>
                      <a:pt x="564" y="0"/>
                      <a:pt x="564" y="0"/>
                      <a:pt x="564" y="0"/>
                    </a:cubicBezTo>
                    <a:cubicBezTo>
                      <a:pt x="252" y="5"/>
                      <a:pt x="0" y="259"/>
                      <a:pt x="0" y="573"/>
                    </a:cubicBezTo>
                    <a:cubicBezTo>
                      <a:pt x="0" y="802"/>
                      <a:pt x="134" y="999"/>
                      <a:pt x="328" y="1091"/>
                    </a:cubicBezTo>
                    <a:cubicBezTo>
                      <a:pt x="328" y="1303"/>
                      <a:pt x="328" y="1303"/>
                      <a:pt x="328" y="1303"/>
                    </a:cubicBezTo>
                    <a:lnTo>
                      <a:pt x="564" y="1303"/>
                    </a:lnTo>
                    <a:close/>
                  </a:path>
                </a:pathLst>
              </a:custGeom>
              <a:solidFill>
                <a:srgbClr val="D7BEB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3831" y="811"/>
                <a:ext cx="923" cy="213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1303" extrusionOk="0">
                    <a:moveTo>
                      <a:pt x="0" y="130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2" y="5"/>
                      <a:pt x="564" y="259"/>
                      <a:pt x="564" y="573"/>
                    </a:cubicBezTo>
                    <a:cubicBezTo>
                      <a:pt x="564" y="802"/>
                      <a:pt x="430" y="999"/>
                      <a:pt x="236" y="1091"/>
                    </a:cubicBezTo>
                    <a:cubicBezTo>
                      <a:pt x="236" y="1303"/>
                      <a:pt x="236" y="1303"/>
                      <a:pt x="236" y="1303"/>
                    </a:cubicBezTo>
                    <a:lnTo>
                      <a:pt x="0" y="1303"/>
                    </a:lnTo>
                    <a:close/>
                  </a:path>
                </a:pathLst>
              </a:custGeom>
              <a:solidFill>
                <a:srgbClr val="C39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3459" y="1763"/>
                <a:ext cx="203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175" extrusionOk="0">
                    <a:moveTo>
                      <a:pt x="203" y="1175"/>
                    </a:moveTo>
                    <a:lnTo>
                      <a:pt x="203" y="203"/>
                    </a:lnTo>
                    <a:lnTo>
                      <a:pt x="0" y="0"/>
                    </a:lnTo>
                  </a:path>
                </a:pathLst>
              </a:custGeom>
              <a:noFill/>
              <a:ln w="36500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3998" y="1763"/>
                <a:ext cx="203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175" extrusionOk="0">
                    <a:moveTo>
                      <a:pt x="0" y="1175"/>
                    </a:moveTo>
                    <a:lnTo>
                      <a:pt x="0" y="203"/>
                    </a:lnTo>
                    <a:lnTo>
                      <a:pt x="203" y="0"/>
                    </a:lnTo>
                  </a:path>
                </a:pathLst>
              </a:custGeom>
              <a:noFill/>
              <a:ln w="36500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3831" y="2989"/>
                <a:ext cx="396" cy="52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318" extrusionOk="0">
                    <a:moveTo>
                      <a:pt x="178" y="176"/>
                    </a:moveTo>
                    <a:cubicBezTo>
                      <a:pt x="0" y="176"/>
                      <a:pt x="0" y="176"/>
                      <a:pt x="0" y="176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178" y="232"/>
                      <a:pt x="178" y="232"/>
                      <a:pt x="178" y="232"/>
                    </a:cubicBezTo>
                    <a:cubicBezTo>
                      <a:pt x="199" y="232"/>
                      <a:pt x="217" y="220"/>
                      <a:pt x="217" y="206"/>
                    </a:cubicBezTo>
                    <a:cubicBezTo>
                      <a:pt x="217" y="202"/>
                      <a:pt x="217" y="202"/>
                      <a:pt x="217" y="202"/>
                    </a:cubicBezTo>
                    <a:cubicBezTo>
                      <a:pt x="217" y="187"/>
                      <a:pt x="199" y="176"/>
                      <a:pt x="178" y="176"/>
                    </a:cubicBezTo>
                    <a:close/>
                    <a:moveTo>
                      <a:pt x="19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99" y="60"/>
                      <a:pt x="199" y="60"/>
                      <a:pt x="199" y="60"/>
                    </a:cubicBezTo>
                    <a:cubicBezTo>
                      <a:pt x="223" y="60"/>
                      <a:pt x="242" y="48"/>
                      <a:pt x="242" y="33"/>
                    </a:cubicBezTo>
                    <a:cubicBezTo>
                      <a:pt x="242" y="28"/>
                      <a:pt x="242" y="28"/>
                      <a:pt x="242" y="28"/>
                    </a:cubicBezTo>
                    <a:cubicBezTo>
                      <a:pt x="242" y="13"/>
                      <a:pt x="223" y="0"/>
                      <a:pt x="199" y="0"/>
                    </a:cubicBezTo>
                    <a:close/>
                    <a:moveTo>
                      <a:pt x="199" y="87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199" y="147"/>
                      <a:pt x="199" y="147"/>
                      <a:pt x="199" y="147"/>
                    </a:cubicBezTo>
                    <a:cubicBezTo>
                      <a:pt x="223" y="147"/>
                      <a:pt x="242" y="135"/>
                      <a:pt x="242" y="119"/>
                    </a:cubicBezTo>
                    <a:cubicBezTo>
                      <a:pt x="242" y="115"/>
                      <a:pt x="242" y="115"/>
                      <a:pt x="242" y="115"/>
                    </a:cubicBezTo>
                    <a:cubicBezTo>
                      <a:pt x="242" y="99"/>
                      <a:pt x="223" y="87"/>
                      <a:pt x="199" y="87"/>
                    </a:cubicBezTo>
                    <a:close/>
                    <a:moveTo>
                      <a:pt x="148" y="263"/>
                    </a:moveTo>
                    <a:cubicBezTo>
                      <a:pt x="0" y="263"/>
                      <a:pt x="0" y="263"/>
                      <a:pt x="0" y="263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148" y="318"/>
                      <a:pt x="148" y="318"/>
                      <a:pt x="148" y="318"/>
                    </a:cubicBezTo>
                    <a:cubicBezTo>
                      <a:pt x="165" y="318"/>
                      <a:pt x="179" y="307"/>
                      <a:pt x="179" y="293"/>
                    </a:cubicBezTo>
                    <a:cubicBezTo>
                      <a:pt x="179" y="288"/>
                      <a:pt x="179" y="288"/>
                      <a:pt x="179" y="288"/>
                    </a:cubicBezTo>
                    <a:cubicBezTo>
                      <a:pt x="179" y="274"/>
                      <a:pt x="165" y="263"/>
                      <a:pt x="148" y="263"/>
                    </a:cubicBezTo>
                    <a:close/>
                  </a:path>
                </a:pathLst>
              </a:custGeom>
              <a:solidFill>
                <a:srgbClr val="4E4A4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3456" y="1637"/>
                <a:ext cx="188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74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11" y="59"/>
                      <a:pt x="0" y="72"/>
                    </a:cubicBezTo>
                  </a:path>
                </a:pathLst>
              </a:custGeom>
              <a:noFill/>
              <a:ln w="142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3644" y="1637"/>
                <a:ext cx="187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14" h="74" extrusionOk="0">
                    <a:moveTo>
                      <a:pt x="114" y="74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10" y="59"/>
                      <a:pt x="0" y="72"/>
                    </a:cubicBezTo>
                  </a:path>
                </a:pathLst>
              </a:custGeom>
              <a:noFill/>
              <a:ln w="142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3831" y="1637"/>
                <a:ext cx="187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14" h="74" extrusionOk="0">
                    <a:moveTo>
                      <a:pt x="114" y="74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10" y="59"/>
                      <a:pt x="0" y="72"/>
                    </a:cubicBezTo>
                  </a:path>
                </a:pathLst>
              </a:custGeom>
              <a:noFill/>
              <a:ln w="142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4018" y="1637"/>
                <a:ext cx="186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14" h="74" extrusionOk="0">
                    <a:moveTo>
                      <a:pt x="114" y="74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10" y="59"/>
                      <a:pt x="0" y="72"/>
                    </a:cubicBezTo>
                  </a:path>
                </a:pathLst>
              </a:custGeom>
              <a:noFill/>
              <a:ln w="142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33" name="Google Shape;833;p7"/>
            <p:cNvCxnSpPr/>
            <p:nvPr/>
          </p:nvCxnSpPr>
          <p:spPr>
            <a:xfrm rot="10800000" flipH="1">
              <a:off x="4131177" y="3044921"/>
              <a:ext cx="278115" cy="159299"/>
            </a:xfrm>
            <a:prstGeom prst="straightConnector1">
              <a:avLst/>
            </a:prstGeom>
            <a:noFill/>
            <a:ln w="9525" cap="flat" cmpd="sng">
              <a:solidFill>
                <a:srgbClr val="EADEDA"/>
              </a:solidFill>
              <a:prstDash val="dash"/>
              <a:miter lim="800000"/>
              <a:headEnd type="oval" w="sm" len="sm"/>
              <a:tailEnd type="oval" w="sm" len="sm"/>
            </a:ln>
          </p:spPr>
        </p:cxnSp>
        <p:cxnSp>
          <p:nvCxnSpPr>
            <p:cNvPr id="834" name="Google Shape;834;p7"/>
            <p:cNvCxnSpPr/>
            <p:nvPr/>
          </p:nvCxnSpPr>
          <p:spPr>
            <a:xfrm rot="10800000" flipH="1">
              <a:off x="3712869" y="2517963"/>
              <a:ext cx="153163" cy="268771"/>
            </a:xfrm>
            <a:prstGeom prst="straightConnector1">
              <a:avLst/>
            </a:prstGeom>
            <a:noFill/>
            <a:ln w="9525" cap="flat" cmpd="sng">
              <a:solidFill>
                <a:srgbClr val="EADEDA"/>
              </a:solidFill>
              <a:prstDash val="dash"/>
              <a:miter lim="800000"/>
              <a:headEnd type="oval" w="sm" len="sm"/>
              <a:tailEnd type="oval" w="sm" len="sm"/>
            </a:ln>
          </p:spPr>
        </p:cxnSp>
        <p:cxnSp>
          <p:nvCxnSpPr>
            <p:cNvPr id="835" name="Google Shape;835;p7"/>
            <p:cNvCxnSpPr/>
            <p:nvPr/>
          </p:nvCxnSpPr>
          <p:spPr>
            <a:xfrm rot="10800000">
              <a:off x="1873629" y="3051825"/>
              <a:ext cx="278115" cy="159299"/>
            </a:xfrm>
            <a:prstGeom prst="straightConnector1">
              <a:avLst/>
            </a:prstGeom>
            <a:noFill/>
            <a:ln w="9525" cap="flat" cmpd="sng">
              <a:solidFill>
                <a:srgbClr val="EADEDA"/>
              </a:solidFill>
              <a:prstDash val="dash"/>
              <a:miter lim="800000"/>
              <a:headEnd type="oval" w="sm" len="sm"/>
              <a:tailEnd type="oval" w="sm" len="sm"/>
            </a:ln>
          </p:spPr>
        </p:cxnSp>
        <p:cxnSp>
          <p:nvCxnSpPr>
            <p:cNvPr id="836" name="Google Shape;836;p7"/>
            <p:cNvCxnSpPr/>
            <p:nvPr/>
          </p:nvCxnSpPr>
          <p:spPr>
            <a:xfrm rot="10800000">
              <a:off x="2416889" y="2524868"/>
              <a:ext cx="153163" cy="268771"/>
            </a:xfrm>
            <a:prstGeom prst="straightConnector1">
              <a:avLst/>
            </a:prstGeom>
            <a:noFill/>
            <a:ln w="9525" cap="flat" cmpd="sng">
              <a:solidFill>
                <a:srgbClr val="EADEDA"/>
              </a:solidFill>
              <a:prstDash val="dash"/>
              <a:miter lim="800000"/>
              <a:headEnd type="oval" w="sm" len="sm"/>
              <a:tailEnd type="oval" w="sm" len="sm"/>
            </a:ln>
          </p:spPr>
        </p:cxnSp>
        <p:cxnSp>
          <p:nvCxnSpPr>
            <p:cNvPr id="837" name="Google Shape;837;p7"/>
            <p:cNvCxnSpPr/>
            <p:nvPr/>
          </p:nvCxnSpPr>
          <p:spPr>
            <a:xfrm rot="10800000" flipH="1">
              <a:off x="3138636" y="2322758"/>
              <a:ext cx="1" cy="315076"/>
            </a:xfrm>
            <a:prstGeom prst="straightConnector1">
              <a:avLst/>
            </a:prstGeom>
            <a:noFill/>
            <a:ln w="9525" cap="flat" cmpd="sng">
              <a:solidFill>
                <a:srgbClr val="EADEDA"/>
              </a:solidFill>
              <a:prstDash val="dash"/>
              <a:miter lim="800000"/>
              <a:headEnd type="oval" w="sm" len="sm"/>
              <a:tailEnd type="oval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9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1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4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6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8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7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9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1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3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4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8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8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844" name="Google Shape;844;p8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845" name="Google Shape;845;p8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46" name="Google Shape;846;p8"/>
          <p:cNvGrpSpPr/>
          <p:nvPr/>
        </p:nvGrpSpPr>
        <p:grpSpPr>
          <a:xfrm>
            <a:off x="990601" y="1835118"/>
            <a:ext cx="4930768" cy="4588523"/>
            <a:chOff x="990601" y="1690256"/>
            <a:chExt cx="4930768" cy="4588523"/>
          </a:xfrm>
        </p:grpSpPr>
        <p:sp>
          <p:nvSpPr>
            <p:cNvPr id="847" name="Google Shape;847;p8"/>
            <p:cNvSpPr/>
            <p:nvPr/>
          </p:nvSpPr>
          <p:spPr>
            <a:xfrm>
              <a:off x="1542676" y="4114028"/>
              <a:ext cx="1645740" cy="1096730"/>
            </a:xfrm>
            <a:custGeom>
              <a:avLst/>
              <a:gdLst/>
              <a:ahLst/>
              <a:cxnLst/>
              <a:rect l="l" t="t" r="r" b="b"/>
              <a:pathLst>
                <a:path w="6248" h="4165" extrusionOk="0">
                  <a:moveTo>
                    <a:pt x="2178" y="4165"/>
                  </a:moveTo>
                  <a:cubicBezTo>
                    <a:pt x="2087" y="4165"/>
                    <a:pt x="2020" y="4156"/>
                    <a:pt x="2001" y="4153"/>
                  </a:cubicBezTo>
                  <a:cubicBezTo>
                    <a:pt x="0" y="4153"/>
                    <a:pt x="0" y="4153"/>
                    <a:pt x="0" y="4153"/>
                  </a:cubicBezTo>
                  <a:cubicBezTo>
                    <a:pt x="0" y="4033"/>
                    <a:pt x="0" y="4033"/>
                    <a:pt x="0" y="4033"/>
                  </a:cubicBezTo>
                  <a:cubicBezTo>
                    <a:pt x="2011" y="4033"/>
                    <a:pt x="2011" y="4033"/>
                    <a:pt x="2011" y="4033"/>
                  </a:cubicBezTo>
                  <a:cubicBezTo>
                    <a:pt x="2016" y="4034"/>
                    <a:pt x="2016" y="4034"/>
                    <a:pt x="2016" y="4034"/>
                  </a:cubicBezTo>
                  <a:cubicBezTo>
                    <a:pt x="2020" y="4034"/>
                    <a:pt x="2462" y="4104"/>
                    <a:pt x="2733" y="3874"/>
                  </a:cubicBezTo>
                  <a:cubicBezTo>
                    <a:pt x="2876" y="3752"/>
                    <a:pt x="2949" y="3566"/>
                    <a:pt x="2949" y="3320"/>
                  </a:cubicBezTo>
                  <a:cubicBezTo>
                    <a:pt x="2949" y="876"/>
                    <a:pt x="2949" y="876"/>
                    <a:pt x="2949" y="876"/>
                  </a:cubicBezTo>
                  <a:cubicBezTo>
                    <a:pt x="2948" y="851"/>
                    <a:pt x="2945" y="489"/>
                    <a:pt x="3192" y="235"/>
                  </a:cubicBezTo>
                  <a:cubicBezTo>
                    <a:pt x="3344" y="79"/>
                    <a:pt x="3557" y="0"/>
                    <a:pt x="3824" y="0"/>
                  </a:cubicBezTo>
                  <a:cubicBezTo>
                    <a:pt x="6248" y="0"/>
                    <a:pt x="6248" y="0"/>
                    <a:pt x="6248" y="0"/>
                  </a:cubicBezTo>
                  <a:cubicBezTo>
                    <a:pt x="6248" y="120"/>
                    <a:pt x="6248" y="120"/>
                    <a:pt x="6248" y="120"/>
                  </a:cubicBezTo>
                  <a:cubicBezTo>
                    <a:pt x="3824" y="120"/>
                    <a:pt x="3824" y="120"/>
                    <a:pt x="3824" y="120"/>
                  </a:cubicBezTo>
                  <a:cubicBezTo>
                    <a:pt x="3590" y="120"/>
                    <a:pt x="3407" y="187"/>
                    <a:pt x="3278" y="319"/>
                  </a:cubicBezTo>
                  <a:cubicBezTo>
                    <a:pt x="3063" y="540"/>
                    <a:pt x="3069" y="870"/>
                    <a:pt x="3069" y="873"/>
                  </a:cubicBezTo>
                  <a:cubicBezTo>
                    <a:pt x="3069" y="875"/>
                    <a:pt x="3069" y="875"/>
                    <a:pt x="3069" y="875"/>
                  </a:cubicBezTo>
                  <a:cubicBezTo>
                    <a:pt x="3069" y="3320"/>
                    <a:pt x="3069" y="3320"/>
                    <a:pt x="3069" y="3320"/>
                  </a:cubicBezTo>
                  <a:cubicBezTo>
                    <a:pt x="3069" y="3603"/>
                    <a:pt x="2982" y="3820"/>
                    <a:pt x="2810" y="3966"/>
                  </a:cubicBezTo>
                  <a:cubicBezTo>
                    <a:pt x="2613" y="4133"/>
                    <a:pt x="2351" y="4165"/>
                    <a:pt x="2178" y="4165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1443647" y="3718722"/>
              <a:ext cx="1552034" cy="0"/>
            </a:xfrm>
            <a:custGeom>
              <a:avLst/>
              <a:gdLst/>
              <a:ahLst/>
              <a:cxnLst/>
              <a:rect l="l" t="t" r="r" b="b"/>
              <a:pathLst>
                <a:path w="9623" h="120000" extrusionOk="0">
                  <a:moveTo>
                    <a:pt x="0" y="0"/>
                  </a:moveTo>
                  <a:lnTo>
                    <a:pt x="9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F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9" name="Google Shape;849;p8"/>
            <p:cNvCxnSpPr/>
            <p:nvPr/>
          </p:nvCxnSpPr>
          <p:spPr>
            <a:xfrm>
              <a:off x="1443647" y="3718722"/>
              <a:ext cx="1552034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50" name="Google Shape;850;p8"/>
            <p:cNvSpPr/>
            <p:nvPr/>
          </p:nvSpPr>
          <p:spPr>
            <a:xfrm>
              <a:off x="1443647" y="3703883"/>
              <a:ext cx="1552034" cy="29837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2054267" y="2568285"/>
              <a:ext cx="1189307" cy="756420"/>
            </a:xfrm>
            <a:custGeom>
              <a:avLst/>
              <a:gdLst/>
              <a:ahLst/>
              <a:cxnLst/>
              <a:rect l="l" t="t" r="r" b="b"/>
              <a:pathLst>
                <a:path w="4515" h="2872" extrusionOk="0">
                  <a:moveTo>
                    <a:pt x="4515" y="2872"/>
                  </a:moveTo>
                  <a:cubicBezTo>
                    <a:pt x="837" y="2872"/>
                    <a:pt x="837" y="2872"/>
                    <a:pt x="837" y="2872"/>
                  </a:cubicBezTo>
                  <a:cubicBezTo>
                    <a:pt x="573" y="2872"/>
                    <a:pt x="367" y="2795"/>
                    <a:pt x="223" y="2642"/>
                  </a:cubicBezTo>
                  <a:cubicBezTo>
                    <a:pt x="0" y="2405"/>
                    <a:pt x="11" y="2072"/>
                    <a:pt x="12" y="204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044"/>
                    <a:pt x="126" y="2044"/>
                    <a:pt x="126" y="2044"/>
                  </a:cubicBezTo>
                  <a:cubicBezTo>
                    <a:pt x="126" y="2046"/>
                    <a:pt x="126" y="2046"/>
                    <a:pt x="126" y="2046"/>
                  </a:cubicBezTo>
                  <a:cubicBezTo>
                    <a:pt x="126" y="2049"/>
                    <a:pt x="110" y="2357"/>
                    <a:pt x="306" y="2565"/>
                  </a:cubicBezTo>
                  <a:cubicBezTo>
                    <a:pt x="428" y="2694"/>
                    <a:pt x="606" y="2759"/>
                    <a:pt x="837" y="2759"/>
                  </a:cubicBezTo>
                  <a:cubicBezTo>
                    <a:pt x="4515" y="2759"/>
                    <a:pt x="4515" y="2759"/>
                    <a:pt x="4515" y="2759"/>
                  </a:cubicBezTo>
                  <a:lnTo>
                    <a:pt x="4515" y="2872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3848872" y="2825694"/>
              <a:ext cx="1218499" cy="752388"/>
            </a:xfrm>
            <a:custGeom>
              <a:avLst/>
              <a:gdLst/>
              <a:ahLst/>
              <a:cxnLst/>
              <a:rect l="l" t="t" r="r" b="b"/>
              <a:pathLst>
                <a:path w="4626" h="2857" extrusionOk="0">
                  <a:moveTo>
                    <a:pt x="3343" y="2857"/>
                  </a:moveTo>
                  <a:cubicBezTo>
                    <a:pt x="0" y="2857"/>
                    <a:pt x="0" y="2857"/>
                    <a:pt x="0" y="2857"/>
                  </a:cubicBezTo>
                  <a:cubicBezTo>
                    <a:pt x="0" y="2743"/>
                    <a:pt x="0" y="2743"/>
                    <a:pt x="0" y="2743"/>
                  </a:cubicBezTo>
                  <a:cubicBezTo>
                    <a:pt x="3343" y="2743"/>
                    <a:pt x="3343" y="2743"/>
                    <a:pt x="3343" y="2743"/>
                  </a:cubicBezTo>
                  <a:cubicBezTo>
                    <a:pt x="3774" y="2743"/>
                    <a:pt x="4090" y="2634"/>
                    <a:pt x="4281" y="2418"/>
                  </a:cubicBezTo>
                  <a:cubicBezTo>
                    <a:pt x="4517" y="2152"/>
                    <a:pt x="4478" y="1807"/>
                    <a:pt x="4478" y="1804"/>
                  </a:cubicBezTo>
                  <a:cubicBezTo>
                    <a:pt x="4478" y="1800"/>
                    <a:pt x="4478" y="1800"/>
                    <a:pt x="4478" y="1800"/>
                  </a:cubicBezTo>
                  <a:cubicBezTo>
                    <a:pt x="4478" y="1797"/>
                    <a:pt x="4478" y="1797"/>
                    <a:pt x="4478" y="1797"/>
                  </a:cubicBezTo>
                  <a:cubicBezTo>
                    <a:pt x="4478" y="0"/>
                    <a:pt x="4478" y="0"/>
                    <a:pt x="4478" y="0"/>
                  </a:cubicBezTo>
                  <a:cubicBezTo>
                    <a:pt x="4591" y="0"/>
                    <a:pt x="4591" y="0"/>
                    <a:pt x="4591" y="0"/>
                  </a:cubicBezTo>
                  <a:cubicBezTo>
                    <a:pt x="4591" y="1794"/>
                    <a:pt x="4591" y="1794"/>
                    <a:pt x="4591" y="1794"/>
                  </a:cubicBezTo>
                  <a:cubicBezTo>
                    <a:pt x="4596" y="1837"/>
                    <a:pt x="4626" y="2199"/>
                    <a:pt x="4367" y="2492"/>
                  </a:cubicBezTo>
                  <a:cubicBezTo>
                    <a:pt x="4154" y="2734"/>
                    <a:pt x="3809" y="2857"/>
                    <a:pt x="3343" y="2857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3991931" y="3710012"/>
              <a:ext cx="1579614" cy="781258"/>
            </a:xfrm>
            <a:custGeom>
              <a:avLst/>
              <a:gdLst/>
              <a:ahLst/>
              <a:cxnLst/>
              <a:rect l="l" t="t" r="r" b="b"/>
              <a:pathLst>
                <a:path w="5997" h="2967" extrusionOk="0">
                  <a:moveTo>
                    <a:pt x="5997" y="2967"/>
                  </a:moveTo>
                  <a:cubicBezTo>
                    <a:pt x="3260" y="2967"/>
                    <a:pt x="3260" y="2967"/>
                    <a:pt x="3260" y="2967"/>
                  </a:cubicBezTo>
                  <a:cubicBezTo>
                    <a:pt x="2977" y="2967"/>
                    <a:pt x="2764" y="2886"/>
                    <a:pt x="2627" y="2726"/>
                  </a:cubicBezTo>
                  <a:cubicBezTo>
                    <a:pt x="2429" y="2493"/>
                    <a:pt x="2466" y="2178"/>
                    <a:pt x="2472" y="2133"/>
                  </a:cubicBezTo>
                  <a:cubicBezTo>
                    <a:pt x="2472" y="967"/>
                    <a:pt x="2472" y="967"/>
                    <a:pt x="2472" y="967"/>
                  </a:cubicBezTo>
                  <a:cubicBezTo>
                    <a:pt x="2472" y="706"/>
                    <a:pt x="2396" y="501"/>
                    <a:pt x="2246" y="358"/>
                  </a:cubicBezTo>
                  <a:cubicBezTo>
                    <a:pt x="1988" y="111"/>
                    <a:pt x="1595" y="125"/>
                    <a:pt x="1591" y="125"/>
                  </a:cubicBezTo>
                  <a:cubicBezTo>
                    <a:pt x="1588" y="125"/>
                    <a:pt x="1588" y="125"/>
                    <a:pt x="1588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587" y="12"/>
                    <a:pt x="1587" y="12"/>
                    <a:pt x="1587" y="12"/>
                  </a:cubicBezTo>
                  <a:cubicBezTo>
                    <a:pt x="1619" y="11"/>
                    <a:pt x="2037" y="0"/>
                    <a:pt x="2324" y="275"/>
                  </a:cubicBezTo>
                  <a:cubicBezTo>
                    <a:pt x="2498" y="441"/>
                    <a:pt x="2586" y="674"/>
                    <a:pt x="2586" y="967"/>
                  </a:cubicBezTo>
                  <a:cubicBezTo>
                    <a:pt x="2586" y="2142"/>
                    <a:pt x="2586" y="2142"/>
                    <a:pt x="2586" y="2142"/>
                  </a:cubicBezTo>
                  <a:cubicBezTo>
                    <a:pt x="2585" y="2146"/>
                    <a:pt x="2585" y="2146"/>
                    <a:pt x="2585" y="2146"/>
                  </a:cubicBezTo>
                  <a:cubicBezTo>
                    <a:pt x="2584" y="2149"/>
                    <a:pt x="2539" y="2448"/>
                    <a:pt x="2715" y="2653"/>
                  </a:cubicBezTo>
                  <a:cubicBezTo>
                    <a:pt x="2828" y="2786"/>
                    <a:pt x="3012" y="2854"/>
                    <a:pt x="3260" y="2854"/>
                  </a:cubicBezTo>
                  <a:cubicBezTo>
                    <a:pt x="5997" y="2854"/>
                    <a:pt x="5997" y="2854"/>
                    <a:pt x="5997" y="2854"/>
                  </a:cubicBezTo>
                  <a:lnTo>
                    <a:pt x="5997" y="2967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3656299" y="4246926"/>
              <a:ext cx="1271400" cy="1433167"/>
            </a:xfrm>
            <a:custGeom>
              <a:avLst/>
              <a:gdLst/>
              <a:ahLst/>
              <a:cxnLst/>
              <a:rect l="l" t="t" r="r" b="b"/>
              <a:pathLst>
                <a:path w="4827" h="5442" extrusionOk="0">
                  <a:moveTo>
                    <a:pt x="4827" y="5442"/>
                  </a:moveTo>
                  <a:cubicBezTo>
                    <a:pt x="3197" y="5442"/>
                    <a:pt x="3197" y="5442"/>
                    <a:pt x="3197" y="5442"/>
                  </a:cubicBezTo>
                  <a:cubicBezTo>
                    <a:pt x="3100" y="5442"/>
                    <a:pt x="3020" y="5406"/>
                    <a:pt x="2957" y="5337"/>
                  </a:cubicBezTo>
                  <a:cubicBezTo>
                    <a:pt x="2777" y="5138"/>
                    <a:pt x="2812" y="4715"/>
                    <a:pt x="2816" y="4672"/>
                  </a:cubicBezTo>
                  <a:cubicBezTo>
                    <a:pt x="2816" y="1112"/>
                    <a:pt x="2816" y="1112"/>
                    <a:pt x="2816" y="1112"/>
                  </a:cubicBezTo>
                  <a:cubicBezTo>
                    <a:pt x="2816" y="697"/>
                    <a:pt x="2649" y="404"/>
                    <a:pt x="2320" y="239"/>
                  </a:cubicBezTo>
                  <a:cubicBezTo>
                    <a:pt x="2071" y="115"/>
                    <a:pt x="1820" y="113"/>
                    <a:pt x="1818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18" y="0"/>
                    <a:pt x="1818" y="0"/>
                    <a:pt x="1818" y="0"/>
                  </a:cubicBezTo>
                  <a:cubicBezTo>
                    <a:pt x="1829" y="0"/>
                    <a:pt x="2098" y="1"/>
                    <a:pt x="2371" y="138"/>
                  </a:cubicBezTo>
                  <a:cubicBezTo>
                    <a:pt x="2626" y="265"/>
                    <a:pt x="2930" y="538"/>
                    <a:pt x="2930" y="1112"/>
                  </a:cubicBezTo>
                  <a:cubicBezTo>
                    <a:pt x="2930" y="4677"/>
                    <a:pt x="2930" y="4677"/>
                    <a:pt x="2930" y="4677"/>
                  </a:cubicBezTo>
                  <a:cubicBezTo>
                    <a:pt x="2929" y="4680"/>
                    <a:pt x="2929" y="4680"/>
                    <a:pt x="2929" y="4680"/>
                  </a:cubicBezTo>
                  <a:cubicBezTo>
                    <a:pt x="2929" y="4684"/>
                    <a:pt x="2889" y="5093"/>
                    <a:pt x="3041" y="5261"/>
                  </a:cubicBezTo>
                  <a:cubicBezTo>
                    <a:pt x="3082" y="5306"/>
                    <a:pt x="3133" y="5328"/>
                    <a:pt x="3197" y="5328"/>
                  </a:cubicBezTo>
                  <a:cubicBezTo>
                    <a:pt x="4827" y="5328"/>
                    <a:pt x="4827" y="5328"/>
                    <a:pt x="4827" y="5328"/>
                  </a:cubicBezTo>
                  <a:lnTo>
                    <a:pt x="4827" y="5442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3586302" y="2286360"/>
              <a:ext cx="29999" cy="984798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1218011" y="1911054"/>
              <a:ext cx="4443368" cy="4367725"/>
            </a:xfrm>
            <a:custGeom>
              <a:avLst/>
              <a:gdLst/>
              <a:ahLst/>
              <a:cxnLst/>
              <a:rect l="l" t="t" r="r" b="b"/>
              <a:pathLst>
                <a:path w="16869" h="16585" extrusionOk="0">
                  <a:moveTo>
                    <a:pt x="15377" y="12064"/>
                  </a:moveTo>
                  <a:cubicBezTo>
                    <a:pt x="15132" y="12582"/>
                    <a:pt x="14830" y="13077"/>
                    <a:pt x="14480" y="13533"/>
                  </a:cubicBezTo>
                  <a:cubicBezTo>
                    <a:pt x="14132" y="13985"/>
                    <a:pt x="13735" y="14402"/>
                    <a:pt x="13299" y="14772"/>
                  </a:cubicBezTo>
                  <a:cubicBezTo>
                    <a:pt x="13265" y="14732"/>
                    <a:pt x="13265" y="14732"/>
                    <a:pt x="13265" y="14732"/>
                  </a:cubicBezTo>
                  <a:cubicBezTo>
                    <a:pt x="15063" y="13203"/>
                    <a:pt x="16095" y="10974"/>
                    <a:pt x="16095" y="8616"/>
                  </a:cubicBezTo>
                  <a:cubicBezTo>
                    <a:pt x="16095" y="4194"/>
                    <a:pt x="12497" y="596"/>
                    <a:pt x="8074" y="596"/>
                  </a:cubicBezTo>
                  <a:cubicBezTo>
                    <a:pt x="3651" y="596"/>
                    <a:pt x="53" y="4194"/>
                    <a:pt x="53" y="8616"/>
                  </a:cubicBezTo>
                  <a:cubicBezTo>
                    <a:pt x="53" y="10869"/>
                    <a:pt x="1010" y="13032"/>
                    <a:pt x="2677" y="14550"/>
                  </a:cubicBezTo>
                  <a:cubicBezTo>
                    <a:pt x="2641" y="14589"/>
                    <a:pt x="2641" y="14589"/>
                    <a:pt x="2641" y="14589"/>
                  </a:cubicBezTo>
                  <a:cubicBezTo>
                    <a:pt x="2235" y="14220"/>
                    <a:pt x="1866" y="13808"/>
                    <a:pt x="1544" y="13366"/>
                  </a:cubicBezTo>
                  <a:cubicBezTo>
                    <a:pt x="1218" y="12919"/>
                    <a:pt x="939" y="12438"/>
                    <a:pt x="712" y="11937"/>
                  </a:cubicBezTo>
                  <a:cubicBezTo>
                    <a:pt x="481" y="11425"/>
                    <a:pt x="304" y="10888"/>
                    <a:pt x="184" y="10340"/>
                  </a:cubicBezTo>
                  <a:cubicBezTo>
                    <a:pt x="62" y="9778"/>
                    <a:pt x="0" y="9198"/>
                    <a:pt x="0" y="8616"/>
                  </a:cubicBezTo>
                  <a:cubicBezTo>
                    <a:pt x="0" y="7526"/>
                    <a:pt x="213" y="6469"/>
                    <a:pt x="634" y="5474"/>
                  </a:cubicBezTo>
                  <a:cubicBezTo>
                    <a:pt x="837" y="4995"/>
                    <a:pt x="1087" y="4534"/>
                    <a:pt x="1379" y="4102"/>
                  </a:cubicBezTo>
                  <a:cubicBezTo>
                    <a:pt x="1668" y="3674"/>
                    <a:pt x="1999" y="3272"/>
                    <a:pt x="2365" y="2907"/>
                  </a:cubicBezTo>
                  <a:cubicBezTo>
                    <a:pt x="2730" y="2542"/>
                    <a:pt x="3132" y="2210"/>
                    <a:pt x="3560" y="1921"/>
                  </a:cubicBezTo>
                  <a:cubicBezTo>
                    <a:pt x="3991" y="1630"/>
                    <a:pt x="4453" y="1379"/>
                    <a:pt x="4931" y="1177"/>
                  </a:cubicBezTo>
                  <a:cubicBezTo>
                    <a:pt x="5927" y="756"/>
                    <a:pt x="6984" y="542"/>
                    <a:pt x="8074" y="542"/>
                  </a:cubicBezTo>
                  <a:cubicBezTo>
                    <a:pt x="9164" y="542"/>
                    <a:pt x="10222" y="756"/>
                    <a:pt x="11217" y="1177"/>
                  </a:cubicBezTo>
                  <a:cubicBezTo>
                    <a:pt x="11696" y="1379"/>
                    <a:pt x="12157" y="1630"/>
                    <a:pt x="12589" y="1921"/>
                  </a:cubicBezTo>
                  <a:cubicBezTo>
                    <a:pt x="13016" y="2210"/>
                    <a:pt x="13418" y="2542"/>
                    <a:pt x="13784" y="2907"/>
                  </a:cubicBezTo>
                  <a:cubicBezTo>
                    <a:pt x="14149" y="3272"/>
                    <a:pt x="14481" y="3674"/>
                    <a:pt x="14769" y="4102"/>
                  </a:cubicBezTo>
                  <a:cubicBezTo>
                    <a:pt x="15061" y="4534"/>
                    <a:pt x="15312" y="4995"/>
                    <a:pt x="15514" y="5474"/>
                  </a:cubicBezTo>
                  <a:cubicBezTo>
                    <a:pt x="15935" y="6469"/>
                    <a:pt x="16148" y="7526"/>
                    <a:pt x="16148" y="8616"/>
                  </a:cubicBezTo>
                  <a:cubicBezTo>
                    <a:pt x="16148" y="9222"/>
                    <a:pt x="16081" y="9826"/>
                    <a:pt x="15948" y="10411"/>
                  </a:cubicBezTo>
                  <a:cubicBezTo>
                    <a:pt x="15819" y="10980"/>
                    <a:pt x="15627" y="11536"/>
                    <a:pt x="15377" y="12064"/>
                  </a:cubicBezTo>
                  <a:close/>
                  <a:moveTo>
                    <a:pt x="11444" y="16560"/>
                  </a:moveTo>
                  <a:cubicBezTo>
                    <a:pt x="11454" y="16585"/>
                    <a:pt x="11454" y="16585"/>
                    <a:pt x="11454" y="16585"/>
                  </a:cubicBezTo>
                  <a:cubicBezTo>
                    <a:pt x="11464" y="16581"/>
                    <a:pt x="11474" y="16577"/>
                    <a:pt x="11485" y="16573"/>
                  </a:cubicBezTo>
                  <a:cubicBezTo>
                    <a:pt x="11475" y="16548"/>
                    <a:pt x="11475" y="16548"/>
                    <a:pt x="11475" y="16548"/>
                  </a:cubicBezTo>
                  <a:cubicBezTo>
                    <a:pt x="11464" y="16552"/>
                    <a:pt x="11454" y="16556"/>
                    <a:pt x="11444" y="16560"/>
                  </a:cubicBezTo>
                  <a:close/>
                  <a:moveTo>
                    <a:pt x="12496" y="16055"/>
                  </a:moveTo>
                  <a:cubicBezTo>
                    <a:pt x="12509" y="16078"/>
                    <a:pt x="12509" y="16078"/>
                    <a:pt x="12509" y="16078"/>
                  </a:cubicBezTo>
                  <a:cubicBezTo>
                    <a:pt x="12528" y="16067"/>
                    <a:pt x="12548" y="16056"/>
                    <a:pt x="12567" y="16045"/>
                  </a:cubicBezTo>
                  <a:cubicBezTo>
                    <a:pt x="12554" y="16022"/>
                    <a:pt x="12554" y="16022"/>
                    <a:pt x="12554" y="16022"/>
                  </a:cubicBezTo>
                  <a:cubicBezTo>
                    <a:pt x="12534" y="16033"/>
                    <a:pt x="12515" y="16044"/>
                    <a:pt x="12496" y="16055"/>
                  </a:cubicBezTo>
                  <a:close/>
                  <a:moveTo>
                    <a:pt x="12952" y="15777"/>
                  </a:moveTo>
                  <a:cubicBezTo>
                    <a:pt x="12966" y="15800"/>
                    <a:pt x="12966" y="15800"/>
                    <a:pt x="12966" y="15800"/>
                  </a:cubicBezTo>
                  <a:cubicBezTo>
                    <a:pt x="12985" y="15788"/>
                    <a:pt x="13003" y="15775"/>
                    <a:pt x="13022" y="15763"/>
                  </a:cubicBezTo>
                  <a:cubicBezTo>
                    <a:pt x="13007" y="15741"/>
                    <a:pt x="13007" y="15741"/>
                    <a:pt x="13007" y="15741"/>
                  </a:cubicBezTo>
                  <a:cubicBezTo>
                    <a:pt x="12989" y="15753"/>
                    <a:pt x="12970" y="15765"/>
                    <a:pt x="12952" y="15777"/>
                  </a:cubicBezTo>
                  <a:close/>
                  <a:moveTo>
                    <a:pt x="13806" y="15140"/>
                  </a:moveTo>
                  <a:cubicBezTo>
                    <a:pt x="13824" y="15161"/>
                    <a:pt x="13824" y="15161"/>
                    <a:pt x="13824" y="15161"/>
                  </a:cubicBezTo>
                  <a:cubicBezTo>
                    <a:pt x="13841" y="15146"/>
                    <a:pt x="13858" y="15132"/>
                    <a:pt x="13874" y="15117"/>
                  </a:cubicBezTo>
                  <a:cubicBezTo>
                    <a:pt x="13857" y="15097"/>
                    <a:pt x="13857" y="15097"/>
                    <a:pt x="13857" y="15097"/>
                  </a:cubicBezTo>
                  <a:cubicBezTo>
                    <a:pt x="13840" y="15112"/>
                    <a:pt x="13823" y="15126"/>
                    <a:pt x="13806" y="15140"/>
                  </a:cubicBezTo>
                  <a:close/>
                  <a:moveTo>
                    <a:pt x="12839" y="15849"/>
                  </a:moveTo>
                  <a:cubicBezTo>
                    <a:pt x="12853" y="15872"/>
                    <a:pt x="12853" y="15872"/>
                    <a:pt x="12853" y="15872"/>
                  </a:cubicBezTo>
                  <a:cubicBezTo>
                    <a:pt x="12872" y="15860"/>
                    <a:pt x="12891" y="15848"/>
                    <a:pt x="12910" y="15836"/>
                  </a:cubicBezTo>
                  <a:cubicBezTo>
                    <a:pt x="12896" y="15814"/>
                    <a:pt x="12896" y="15814"/>
                    <a:pt x="12896" y="15814"/>
                  </a:cubicBezTo>
                  <a:cubicBezTo>
                    <a:pt x="12877" y="15826"/>
                    <a:pt x="12858" y="15838"/>
                    <a:pt x="12839" y="15849"/>
                  </a:cubicBezTo>
                  <a:close/>
                  <a:moveTo>
                    <a:pt x="12611" y="15988"/>
                  </a:moveTo>
                  <a:cubicBezTo>
                    <a:pt x="12625" y="16011"/>
                    <a:pt x="12625" y="16011"/>
                    <a:pt x="12625" y="16011"/>
                  </a:cubicBezTo>
                  <a:cubicBezTo>
                    <a:pt x="12644" y="16000"/>
                    <a:pt x="12663" y="15989"/>
                    <a:pt x="12682" y="15977"/>
                  </a:cubicBezTo>
                  <a:cubicBezTo>
                    <a:pt x="12669" y="15954"/>
                    <a:pt x="12669" y="15954"/>
                    <a:pt x="12669" y="15954"/>
                  </a:cubicBezTo>
                  <a:cubicBezTo>
                    <a:pt x="12650" y="15966"/>
                    <a:pt x="12631" y="15977"/>
                    <a:pt x="12611" y="15988"/>
                  </a:cubicBezTo>
                  <a:close/>
                  <a:moveTo>
                    <a:pt x="12726" y="15920"/>
                  </a:moveTo>
                  <a:cubicBezTo>
                    <a:pt x="12740" y="15943"/>
                    <a:pt x="12740" y="15943"/>
                    <a:pt x="12740" y="15943"/>
                  </a:cubicBezTo>
                  <a:cubicBezTo>
                    <a:pt x="12759" y="15931"/>
                    <a:pt x="12778" y="15919"/>
                    <a:pt x="12797" y="15908"/>
                  </a:cubicBezTo>
                  <a:cubicBezTo>
                    <a:pt x="12783" y="15885"/>
                    <a:pt x="12783" y="15885"/>
                    <a:pt x="12783" y="15885"/>
                  </a:cubicBezTo>
                  <a:cubicBezTo>
                    <a:pt x="12764" y="15897"/>
                    <a:pt x="12745" y="15908"/>
                    <a:pt x="12726" y="15920"/>
                  </a:cubicBezTo>
                  <a:close/>
                  <a:moveTo>
                    <a:pt x="13600" y="15310"/>
                  </a:moveTo>
                  <a:cubicBezTo>
                    <a:pt x="13617" y="15330"/>
                    <a:pt x="13617" y="15330"/>
                    <a:pt x="13617" y="15330"/>
                  </a:cubicBezTo>
                  <a:cubicBezTo>
                    <a:pt x="13634" y="15317"/>
                    <a:pt x="13652" y="15303"/>
                    <a:pt x="13669" y="15289"/>
                  </a:cubicBezTo>
                  <a:cubicBezTo>
                    <a:pt x="13652" y="15268"/>
                    <a:pt x="13652" y="15268"/>
                    <a:pt x="13652" y="15268"/>
                  </a:cubicBezTo>
                  <a:cubicBezTo>
                    <a:pt x="13635" y="15282"/>
                    <a:pt x="13618" y="15296"/>
                    <a:pt x="13600" y="15310"/>
                  </a:cubicBezTo>
                  <a:close/>
                  <a:moveTo>
                    <a:pt x="13063" y="15704"/>
                  </a:moveTo>
                  <a:cubicBezTo>
                    <a:pt x="13078" y="15726"/>
                    <a:pt x="13078" y="15726"/>
                    <a:pt x="13078" y="15726"/>
                  </a:cubicBezTo>
                  <a:cubicBezTo>
                    <a:pt x="13096" y="15713"/>
                    <a:pt x="13115" y="15701"/>
                    <a:pt x="13133" y="15688"/>
                  </a:cubicBezTo>
                  <a:cubicBezTo>
                    <a:pt x="13118" y="15666"/>
                    <a:pt x="13118" y="15666"/>
                    <a:pt x="13118" y="15666"/>
                  </a:cubicBezTo>
                  <a:cubicBezTo>
                    <a:pt x="13099" y="15679"/>
                    <a:pt x="13081" y="15691"/>
                    <a:pt x="13063" y="15704"/>
                  </a:cubicBezTo>
                  <a:close/>
                  <a:moveTo>
                    <a:pt x="12262" y="16183"/>
                  </a:moveTo>
                  <a:cubicBezTo>
                    <a:pt x="12274" y="16207"/>
                    <a:pt x="12274" y="16207"/>
                    <a:pt x="12274" y="16207"/>
                  </a:cubicBezTo>
                  <a:cubicBezTo>
                    <a:pt x="12294" y="16196"/>
                    <a:pt x="12314" y="16186"/>
                    <a:pt x="12333" y="16175"/>
                  </a:cubicBezTo>
                  <a:cubicBezTo>
                    <a:pt x="12321" y="16152"/>
                    <a:pt x="12321" y="16152"/>
                    <a:pt x="12321" y="16152"/>
                  </a:cubicBezTo>
                  <a:cubicBezTo>
                    <a:pt x="12301" y="16162"/>
                    <a:pt x="12281" y="16173"/>
                    <a:pt x="12262" y="16183"/>
                  </a:cubicBezTo>
                  <a:close/>
                  <a:moveTo>
                    <a:pt x="13704" y="15226"/>
                  </a:moveTo>
                  <a:cubicBezTo>
                    <a:pt x="13721" y="15246"/>
                    <a:pt x="13721" y="15246"/>
                    <a:pt x="13721" y="15246"/>
                  </a:cubicBezTo>
                  <a:cubicBezTo>
                    <a:pt x="13738" y="15232"/>
                    <a:pt x="13755" y="15218"/>
                    <a:pt x="13772" y="15204"/>
                  </a:cubicBezTo>
                  <a:cubicBezTo>
                    <a:pt x="13755" y="15183"/>
                    <a:pt x="13755" y="15183"/>
                    <a:pt x="13755" y="15183"/>
                  </a:cubicBezTo>
                  <a:cubicBezTo>
                    <a:pt x="13738" y="15198"/>
                    <a:pt x="13721" y="15212"/>
                    <a:pt x="13704" y="15226"/>
                  </a:cubicBezTo>
                  <a:close/>
                  <a:moveTo>
                    <a:pt x="13495" y="15392"/>
                  </a:moveTo>
                  <a:cubicBezTo>
                    <a:pt x="13511" y="15413"/>
                    <a:pt x="13511" y="15413"/>
                    <a:pt x="13511" y="15413"/>
                  </a:cubicBezTo>
                  <a:cubicBezTo>
                    <a:pt x="13529" y="15399"/>
                    <a:pt x="13547" y="15386"/>
                    <a:pt x="13564" y="15372"/>
                  </a:cubicBezTo>
                  <a:cubicBezTo>
                    <a:pt x="13548" y="15351"/>
                    <a:pt x="13548" y="15351"/>
                    <a:pt x="13548" y="15351"/>
                  </a:cubicBezTo>
                  <a:cubicBezTo>
                    <a:pt x="13530" y="15364"/>
                    <a:pt x="13513" y="15378"/>
                    <a:pt x="13495" y="15392"/>
                  </a:cubicBezTo>
                  <a:close/>
                  <a:moveTo>
                    <a:pt x="13173" y="15628"/>
                  </a:moveTo>
                  <a:cubicBezTo>
                    <a:pt x="13188" y="15650"/>
                    <a:pt x="13188" y="15650"/>
                    <a:pt x="13188" y="15650"/>
                  </a:cubicBezTo>
                  <a:cubicBezTo>
                    <a:pt x="13206" y="15637"/>
                    <a:pt x="13224" y="15624"/>
                    <a:pt x="13243" y="15612"/>
                  </a:cubicBezTo>
                  <a:cubicBezTo>
                    <a:pt x="13227" y="15590"/>
                    <a:pt x="13227" y="15590"/>
                    <a:pt x="13227" y="15590"/>
                  </a:cubicBezTo>
                  <a:cubicBezTo>
                    <a:pt x="13209" y="15603"/>
                    <a:pt x="13191" y="15615"/>
                    <a:pt x="13173" y="15628"/>
                  </a:cubicBezTo>
                  <a:close/>
                  <a:moveTo>
                    <a:pt x="13281" y="15551"/>
                  </a:moveTo>
                  <a:cubicBezTo>
                    <a:pt x="13297" y="15573"/>
                    <a:pt x="13297" y="15573"/>
                    <a:pt x="13297" y="15573"/>
                  </a:cubicBezTo>
                  <a:cubicBezTo>
                    <a:pt x="13315" y="15560"/>
                    <a:pt x="13333" y="15547"/>
                    <a:pt x="13351" y="15533"/>
                  </a:cubicBezTo>
                  <a:cubicBezTo>
                    <a:pt x="13335" y="15512"/>
                    <a:pt x="13335" y="15512"/>
                    <a:pt x="13335" y="15512"/>
                  </a:cubicBezTo>
                  <a:cubicBezTo>
                    <a:pt x="13317" y="15525"/>
                    <a:pt x="13299" y="15538"/>
                    <a:pt x="13281" y="15551"/>
                  </a:cubicBezTo>
                  <a:close/>
                  <a:moveTo>
                    <a:pt x="13389" y="15472"/>
                  </a:moveTo>
                  <a:cubicBezTo>
                    <a:pt x="13405" y="15494"/>
                    <a:pt x="13405" y="15494"/>
                    <a:pt x="13405" y="15494"/>
                  </a:cubicBezTo>
                  <a:cubicBezTo>
                    <a:pt x="13423" y="15480"/>
                    <a:pt x="13441" y="15467"/>
                    <a:pt x="13458" y="15453"/>
                  </a:cubicBezTo>
                  <a:cubicBezTo>
                    <a:pt x="13442" y="15432"/>
                    <a:pt x="13442" y="15432"/>
                    <a:pt x="13442" y="15432"/>
                  </a:cubicBezTo>
                  <a:cubicBezTo>
                    <a:pt x="13424" y="15446"/>
                    <a:pt x="13407" y="15459"/>
                    <a:pt x="13389" y="15472"/>
                  </a:cubicBezTo>
                  <a:close/>
                  <a:moveTo>
                    <a:pt x="12379" y="16120"/>
                  </a:moveTo>
                  <a:cubicBezTo>
                    <a:pt x="12392" y="16143"/>
                    <a:pt x="12392" y="16143"/>
                    <a:pt x="12392" y="16143"/>
                  </a:cubicBezTo>
                  <a:cubicBezTo>
                    <a:pt x="12412" y="16133"/>
                    <a:pt x="12431" y="16122"/>
                    <a:pt x="12451" y="16111"/>
                  </a:cubicBezTo>
                  <a:cubicBezTo>
                    <a:pt x="12438" y="16088"/>
                    <a:pt x="12438" y="16088"/>
                    <a:pt x="12438" y="16088"/>
                  </a:cubicBezTo>
                  <a:cubicBezTo>
                    <a:pt x="12418" y="16099"/>
                    <a:pt x="12399" y="16109"/>
                    <a:pt x="12379" y="16120"/>
                  </a:cubicBezTo>
                  <a:close/>
                  <a:moveTo>
                    <a:pt x="8273" y="27"/>
                  </a:moveTo>
                  <a:cubicBezTo>
                    <a:pt x="8273" y="27"/>
                    <a:pt x="8273" y="27"/>
                    <a:pt x="8273" y="27"/>
                  </a:cubicBezTo>
                  <a:cubicBezTo>
                    <a:pt x="8273" y="0"/>
                    <a:pt x="8273" y="0"/>
                    <a:pt x="8273" y="0"/>
                  </a:cubicBezTo>
                  <a:cubicBezTo>
                    <a:pt x="8251" y="0"/>
                    <a:pt x="8229" y="0"/>
                    <a:pt x="8207" y="0"/>
                  </a:cubicBezTo>
                  <a:cubicBezTo>
                    <a:pt x="8207" y="27"/>
                    <a:pt x="8207" y="27"/>
                    <a:pt x="8207" y="27"/>
                  </a:cubicBezTo>
                  <a:cubicBezTo>
                    <a:pt x="8229" y="27"/>
                    <a:pt x="8251" y="27"/>
                    <a:pt x="8273" y="27"/>
                  </a:cubicBezTo>
                  <a:close/>
                  <a:moveTo>
                    <a:pt x="8540" y="4"/>
                  </a:moveTo>
                  <a:cubicBezTo>
                    <a:pt x="8518" y="3"/>
                    <a:pt x="8496" y="3"/>
                    <a:pt x="8474" y="2"/>
                  </a:cubicBezTo>
                  <a:cubicBezTo>
                    <a:pt x="8473" y="29"/>
                    <a:pt x="8473" y="29"/>
                    <a:pt x="8473" y="29"/>
                  </a:cubicBezTo>
                  <a:cubicBezTo>
                    <a:pt x="8495" y="29"/>
                    <a:pt x="8517" y="30"/>
                    <a:pt x="8540" y="31"/>
                  </a:cubicBezTo>
                  <a:lnTo>
                    <a:pt x="8540" y="4"/>
                  </a:lnTo>
                  <a:close/>
                  <a:moveTo>
                    <a:pt x="8140" y="28"/>
                  </a:moveTo>
                  <a:cubicBezTo>
                    <a:pt x="8140" y="1"/>
                    <a:pt x="8140" y="1"/>
                    <a:pt x="8140" y="1"/>
                  </a:cubicBezTo>
                  <a:cubicBezTo>
                    <a:pt x="8117" y="1"/>
                    <a:pt x="8095" y="2"/>
                    <a:pt x="8073" y="2"/>
                  </a:cubicBezTo>
                  <a:cubicBezTo>
                    <a:pt x="8074" y="29"/>
                    <a:pt x="8074" y="29"/>
                    <a:pt x="8074" y="29"/>
                  </a:cubicBezTo>
                  <a:cubicBezTo>
                    <a:pt x="8096" y="28"/>
                    <a:pt x="8118" y="28"/>
                    <a:pt x="8140" y="28"/>
                  </a:cubicBezTo>
                  <a:close/>
                  <a:moveTo>
                    <a:pt x="8407" y="1"/>
                  </a:moveTo>
                  <a:cubicBezTo>
                    <a:pt x="8385" y="1"/>
                    <a:pt x="8363" y="0"/>
                    <a:pt x="8340" y="0"/>
                  </a:cubicBezTo>
                  <a:cubicBezTo>
                    <a:pt x="8340" y="27"/>
                    <a:pt x="8340" y="27"/>
                    <a:pt x="8340" y="27"/>
                  </a:cubicBezTo>
                  <a:cubicBezTo>
                    <a:pt x="8362" y="27"/>
                    <a:pt x="8384" y="27"/>
                    <a:pt x="8407" y="28"/>
                  </a:cubicBezTo>
                  <a:lnTo>
                    <a:pt x="8407" y="1"/>
                  </a:lnTo>
                  <a:close/>
                  <a:moveTo>
                    <a:pt x="7741" y="43"/>
                  </a:moveTo>
                  <a:cubicBezTo>
                    <a:pt x="7739" y="16"/>
                    <a:pt x="7739" y="16"/>
                    <a:pt x="7739" y="16"/>
                  </a:cubicBezTo>
                  <a:cubicBezTo>
                    <a:pt x="7717" y="18"/>
                    <a:pt x="7695" y="19"/>
                    <a:pt x="7672" y="21"/>
                  </a:cubicBezTo>
                  <a:cubicBezTo>
                    <a:pt x="7674" y="47"/>
                    <a:pt x="7674" y="47"/>
                    <a:pt x="7674" y="47"/>
                  </a:cubicBezTo>
                  <a:cubicBezTo>
                    <a:pt x="7696" y="46"/>
                    <a:pt x="7719" y="44"/>
                    <a:pt x="7741" y="43"/>
                  </a:cubicBezTo>
                  <a:close/>
                  <a:moveTo>
                    <a:pt x="7874" y="36"/>
                  </a:moveTo>
                  <a:cubicBezTo>
                    <a:pt x="7873" y="9"/>
                    <a:pt x="7873" y="9"/>
                    <a:pt x="7873" y="9"/>
                  </a:cubicBezTo>
                  <a:cubicBezTo>
                    <a:pt x="7850" y="10"/>
                    <a:pt x="7828" y="11"/>
                    <a:pt x="7806" y="12"/>
                  </a:cubicBezTo>
                  <a:cubicBezTo>
                    <a:pt x="7807" y="39"/>
                    <a:pt x="7807" y="39"/>
                    <a:pt x="7807" y="39"/>
                  </a:cubicBezTo>
                  <a:cubicBezTo>
                    <a:pt x="7829" y="38"/>
                    <a:pt x="7852" y="37"/>
                    <a:pt x="7874" y="36"/>
                  </a:cubicBezTo>
                  <a:close/>
                  <a:moveTo>
                    <a:pt x="12143" y="16244"/>
                  </a:moveTo>
                  <a:cubicBezTo>
                    <a:pt x="12155" y="16268"/>
                    <a:pt x="12155" y="16268"/>
                    <a:pt x="12155" y="16268"/>
                  </a:cubicBezTo>
                  <a:cubicBezTo>
                    <a:pt x="12175" y="16258"/>
                    <a:pt x="12195" y="16248"/>
                    <a:pt x="12215" y="16238"/>
                  </a:cubicBezTo>
                  <a:cubicBezTo>
                    <a:pt x="12202" y="16214"/>
                    <a:pt x="12202" y="16214"/>
                    <a:pt x="12202" y="16214"/>
                  </a:cubicBezTo>
                  <a:cubicBezTo>
                    <a:pt x="12183" y="16224"/>
                    <a:pt x="12163" y="16234"/>
                    <a:pt x="12143" y="16244"/>
                  </a:cubicBezTo>
                  <a:close/>
                  <a:moveTo>
                    <a:pt x="8007" y="31"/>
                  </a:moveTo>
                  <a:cubicBezTo>
                    <a:pt x="8006" y="4"/>
                    <a:pt x="8006" y="4"/>
                    <a:pt x="8006" y="4"/>
                  </a:cubicBezTo>
                  <a:cubicBezTo>
                    <a:pt x="7984" y="5"/>
                    <a:pt x="7962" y="5"/>
                    <a:pt x="7939" y="6"/>
                  </a:cubicBezTo>
                  <a:cubicBezTo>
                    <a:pt x="7940" y="33"/>
                    <a:pt x="7940" y="33"/>
                    <a:pt x="7940" y="33"/>
                  </a:cubicBezTo>
                  <a:cubicBezTo>
                    <a:pt x="7963" y="32"/>
                    <a:pt x="7985" y="31"/>
                    <a:pt x="8007" y="31"/>
                  </a:cubicBezTo>
                  <a:close/>
                  <a:moveTo>
                    <a:pt x="11782" y="16417"/>
                  </a:moveTo>
                  <a:cubicBezTo>
                    <a:pt x="11793" y="16442"/>
                    <a:pt x="11793" y="16442"/>
                    <a:pt x="11793" y="16442"/>
                  </a:cubicBezTo>
                  <a:cubicBezTo>
                    <a:pt x="11813" y="16432"/>
                    <a:pt x="11833" y="16423"/>
                    <a:pt x="11854" y="16414"/>
                  </a:cubicBezTo>
                  <a:cubicBezTo>
                    <a:pt x="11842" y="16390"/>
                    <a:pt x="11842" y="16390"/>
                    <a:pt x="11842" y="16390"/>
                  </a:cubicBezTo>
                  <a:cubicBezTo>
                    <a:pt x="11822" y="16399"/>
                    <a:pt x="11802" y="16408"/>
                    <a:pt x="11782" y="16417"/>
                  </a:cubicBezTo>
                  <a:close/>
                  <a:moveTo>
                    <a:pt x="8674" y="9"/>
                  </a:moveTo>
                  <a:cubicBezTo>
                    <a:pt x="8651" y="8"/>
                    <a:pt x="8629" y="7"/>
                    <a:pt x="8607" y="6"/>
                  </a:cubicBezTo>
                  <a:cubicBezTo>
                    <a:pt x="8606" y="33"/>
                    <a:pt x="8606" y="33"/>
                    <a:pt x="8606" y="33"/>
                  </a:cubicBezTo>
                  <a:cubicBezTo>
                    <a:pt x="8628" y="34"/>
                    <a:pt x="8650" y="35"/>
                    <a:pt x="8672" y="36"/>
                  </a:cubicBezTo>
                  <a:lnTo>
                    <a:pt x="8674" y="9"/>
                  </a:lnTo>
                  <a:close/>
                  <a:moveTo>
                    <a:pt x="12023" y="16304"/>
                  </a:moveTo>
                  <a:cubicBezTo>
                    <a:pt x="12035" y="16328"/>
                    <a:pt x="12035" y="16328"/>
                    <a:pt x="12035" y="16328"/>
                  </a:cubicBezTo>
                  <a:cubicBezTo>
                    <a:pt x="12055" y="16318"/>
                    <a:pt x="12075" y="16308"/>
                    <a:pt x="12095" y="16298"/>
                  </a:cubicBezTo>
                  <a:cubicBezTo>
                    <a:pt x="12083" y="16274"/>
                    <a:pt x="12083" y="16274"/>
                    <a:pt x="12083" y="16274"/>
                  </a:cubicBezTo>
                  <a:cubicBezTo>
                    <a:pt x="12063" y="16284"/>
                    <a:pt x="12043" y="16294"/>
                    <a:pt x="12023" y="16304"/>
                  </a:cubicBezTo>
                  <a:close/>
                  <a:moveTo>
                    <a:pt x="11903" y="16361"/>
                  </a:moveTo>
                  <a:cubicBezTo>
                    <a:pt x="11914" y="16386"/>
                    <a:pt x="11914" y="16386"/>
                    <a:pt x="11914" y="16386"/>
                  </a:cubicBezTo>
                  <a:cubicBezTo>
                    <a:pt x="11935" y="16376"/>
                    <a:pt x="11955" y="16367"/>
                    <a:pt x="11975" y="16357"/>
                  </a:cubicBezTo>
                  <a:cubicBezTo>
                    <a:pt x="11963" y="16333"/>
                    <a:pt x="11963" y="16333"/>
                    <a:pt x="11963" y="16333"/>
                  </a:cubicBezTo>
                  <a:cubicBezTo>
                    <a:pt x="11943" y="16343"/>
                    <a:pt x="11923" y="16352"/>
                    <a:pt x="11903" y="16361"/>
                  </a:cubicBezTo>
                  <a:close/>
                  <a:moveTo>
                    <a:pt x="11536" y="16523"/>
                  </a:moveTo>
                  <a:cubicBezTo>
                    <a:pt x="11546" y="16548"/>
                    <a:pt x="11546" y="16548"/>
                    <a:pt x="11546" y="16548"/>
                  </a:cubicBezTo>
                  <a:cubicBezTo>
                    <a:pt x="11567" y="16539"/>
                    <a:pt x="11588" y="16530"/>
                    <a:pt x="11608" y="16522"/>
                  </a:cubicBezTo>
                  <a:cubicBezTo>
                    <a:pt x="11598" y="16497"/>
                    <a:pt x="11598" y="16497"/>
                    <a:pt x="11598" y="16497"/>
                  </a:cubicBezTo>
                  <a:cubicBezTo>
                    <a:pt x="11577" y="16506"/>
                    <a:pt x="11557" y="16514"/>
                    <a:pt x="11536" y="16523"/>
                  </a:cubicBezTo>
                  <a:close/>
                  <a:moveTo>
                    <a:pt x="11659" y="16471"/>
                  </a:moveTo>
                  <a:cubicBezTo>
                    <a:pt x="11670" y="16495"/>
                    <a:pt x="11670" y="16495"/>
                    <a:pt x="11670" y="16495"/>
                  </a:cubicBezTo>
                  <a:cubicBezTo>
                    <a:pt x="11690" y="16487"/>
                    <a:pt x="11711" y="16478"/>
                    <a:pt x="11731" y="16469"/>
                  </a:cubicBezTo>
                  <a:cubicBezTo>
                    <a:pt x="11721" y="16444"/>
                    <a:pt x="11721" y="16444"/>
                    <a:pt x="11721" y="16444"/>
                  </a:cubicBezTo>
                  <a:cubicBezTo>
                    <a:pt x="11700" y="16453"/>
                    <a:pt x="11680" y="16462"/>
                    <a:pt x="11659" y="16471"/>
                  </a:cubicBezTo>
                  <a:close/>
                  <a:moveTo>
                    <a:pt x="14392" y="14596"/>
                  </a:moveTo>
                  <a:cubicBezTo>
                    <a:pt x="14411" y="14615"/>
                    <a:pt x="14411" y="14615"/>
                    <a:pt x="14411" y="14615"/>
                  </a:cubicBezTo>
                  <a:cubicBezTo>
                    <a:pt x="14426" y="14599"/>
                    <a:pt x="14442" y="14583"/>
                    <a:pt x="14457" y="14567"/>
                  </a:cubicBezTo>
                  <a:cubicBezTo>
                    <a:pt x="14438" y="14549"/>
                    <a:pt x="14438" y="14549"/>
                    <a:pt x="14438" y="14549"/>
                  </a:cubicBezTo>
                  <a:cubicBezTo>
                    <a:pt x="14423" y="14565"/>
                    <a:pt x="14407" y="14581"/>
                    <a:pt x="14392" y="14596"/>
                  </a:cubicBezTo>
                  <a:close/>
                  <a:moveTo>
                    <a:pt x="10904" y="410"/>
                  </a:moveTo>
                  <a:cubicBezTo>
                    <a:pt x="10882" y="403"/>
                    <a:pt x="10861" y="396"/>
                    <a:pt x="10840" y="390"/>
                  </a:cubicBezTo>
                  <a:cubicBezTo>
                    <a:pt x="10832" y="415"/>
                    <a:pt x="10832" y="415"/>
                    <a:pt x="10832" y="415"/>
                  </a:cubicBezTo>
                  <a:cubicBezTo>
                    <a:pt x="10853" y="422"/>
                    <a:pt x="10874" y="429"/>
                    <a:pt x="10895" y="435"/>
                  </a:cubicBezTo>
                  <a:lnTo>
                    <a:pt x="10904" y="410"/>
                  </a:lnTo>
                  <a:close/>
                  <a:moveTo>
                    <a:pt x="11776" y="744"/>
                  </a:moveTo>
                  <a:cubicBezTo>
                    <a:pt x="11756" y="735"/>
                    <a:pt x="11735" y="726"/>
                    <a:pt x="11715" y="717"/>
                  </a:cubicBezTo>
                  <a:cubicBezTo>
                    <a:pt x="11704" y="741"/>
                    <a:pt x="11704" y="741"/>
                    <a:pt x="11704" y="741"/>
                  </a:cubicBezTo>
                  <a:cubicBezTo>
                    <a:pt x="11725" y="750"/>
                    <a:pt x="11745" y="759"/>
                    <a:pt x="11765" y="768"/>
                  </a:cubicBezTo>
                  <a:lnTo>
                    <a:pt x="11776" y="744"/>
                  </a:lnTo>
                  <a:close/>
                  <a:moveTo>
                    <a:pt x="10776" y="370"/>
                  </a:moveTo>
                  <a:cubicBezTo>
                    <a:pt x="10755" y="364"/>
                    <a:pt x="10733" y="357"/>
                    <a:pt x="10712" y="351"/>
                  </a:cubicBezTo>
                  <a:cubicBezTo>
                    <a:pt x="10704" y="376"/>
                    <a:pt x="10704" y="376"/>
                    <a:pt x="10704" y="376"/>
                  </a:cubicBezTo>
                  <a:cubicBezTo>
                    <a:pt x="10726" y="383"/>
                    <a:pt x="10747" y="389"/>
                    <a:pt x="10768" y="396"/>
                  </a:cubicBezTo>
                  <a:lnTo>
                    <a:pt x="10776" y="370"/>
                  </a:lnTo>
                  <a:close/>
                  <a:moveTo>
                    <a:pt x="10519" y="296"/>
                  </a:moveTo>
                  <a:cubicBezTo>
                    <a:pt x="10497" y="291"/>
                    <a:pt x="10476" y="285"/>
                    <a:pt x="10454" y="279"/>
                  </a:cubicBezTo>
                  <a:cubicBezTo>
                    <a:pt x="10448" y="305"/>
                    <a:pt x="10448" y="305"/>
                    <a:pt x="10448" y="305"/>
                  </a:cubicBezTo>
                  <a:cubicBezTo>
                    <a:pt x="10469" y="311"/>
                    <a:pt x="10491" y="316"/>
                    <a:pt x="10512" y="322"/>
                  </a:cubicBezTo>
                  <a:lnTo>
                    <a:pt x="10519" y="296"/>
                  </a:lnTo>
                  <a:close/>
                  <a:moveTo>
                    <a:pt x="10390" y="262"/>
                  </a:moveTo>
                  <a:cubicBezTo>
                    <a:pt x="10368" y="257"/>
                    <a:pt x="10346" y="252"/>
                    <a:pt x="10325" y="246"/>
                  </a:cubicBezTo>
                  <a:cubicBezTo>
                    <a:pt x="10318" y="272"/>
                    <a:pt x="10318" y="272"/>
                    <a:pt x="10318" y="272"/>
                  </a:cubicBezTo>
                  <a:cubicBezTo>
                    <a:pt x="10340" y="278"/>
                    <a:pt x="10362" y="283"/>
                    <a:pt x="10383" y="288"/>
                  </a:cubicBezTo>
                  <a:lnTo>
                    <a:pt x="10390" y="262"/>
                  </a:lnTo>
                  <a:close/>
                  <a:moveTo>
                    <a:pt x="10130" y="201"/>
                  </a:moveTo>
                  <a:cubicBezTo>
                    <a:pt x="10108" y="196"/>
                    <a:pt x="10086" y="191"/>
                    <a:pt x="10064" y="187"/>
                  </a:cubicBezTo>
                  <a:cubicBezTo>
                    <a:pt x="10059" y="213"/>
                    <a:pt x="10059" y="213"/>
                    <a:pt x="10059" y="213"/>
                  </a:cubicBezTo>
                  <a:cubicBezTo>
                    <a:pt x="10080" y="218"/>
                    <a:pt x="10102" y="222"/>
                    <a:pt x="10124" y="227"/>
                  </a:cubicBezTo>
                  <a:lnTo>
                    <a:pt x="10130" y="201"/>
                  </a:lnTo>
                  <a:close/>
                  <a:moveTo>
                    <a:pt x="10260" y="231"/>
                  </a:moveTo>
                  <a:cubicBezTo>
                    <a:pt x="10238" y="226"/>
                    <a:pt x="10216" y="221"/>
                    <a:pt x="10195" y="216"/>
                  </a:cubicBezTo>
                  <a:cubicBezTo>
                    <a:pt x="10189" y="242"/>
                    <a:pt x="10189" y="242"/>
                    <a:pt x="10189" y="242"/>
                  </a:cubicBezTo>
                  <a:cubicBezTo>
                    <a:pt x="10210" y="247"/>
                    <a:pt x="10232" y="252"/>
                    <a:pt x="10254" y="257"/>
                  </a:cubicBezTo>
                  <a:lnTo>
                    <a:pt x="10260" y="231"/>
                  </a:lnTo>
                  <a:close/>
                  <a:moveTo>
                    <a:pt x="11030" y="452"/>
                  </a:moveTo>
                  <a:cubicBezTo>
                    <a:pt x="11009" y="445"/>
                    <a:pt x="10988" y="438"/>
                    <a:pt x="10967" y="431"/>
                  </a:cubicBezTo>
                  <a:cubicBezTo>
                    <a:pt x="10959" y="456"/>
                    <a:pt x="10959" y="456"/>
                    <a:pt x="10959" y="456"/>
                  </a:cubicBezTo>
                  <a:cubicBezTo>
                    <a:pt x="10980" y="463"/>
                    <a:pt x="11001" y="470"/>
                    <a:pt x="11022" y="477"/>
                  </a:cubicBezTo>
                  <a:lnTo>
                    <a:pt x="11030" y="452"/>
                  </a:lnTo>
                  <a:close/>
                  <a:moveTo>
                    <a:pt x="9999" y="173"/>
                  </a:moveTo>
                  <a:cubicBezTo>
                    <a:pt x="9977" y="169"/>
                    <a:pt x="9955" y="164"/>
                    <a:pt x="9933" y="160"/>
                  </a:cubicBezTo>
                  <a:cubicBezTo>
                    <a:pt x="9928" y="186"/>
                    <a:pt x="9928" y="186"/>
                    <a:pt x="9928" y="186"/>
                  </a:cubicBezTo>
                  <a:cubicBezTo>
                    <a:pt x="9950" y="191"/>
                    <a:pt x="9972" y="195"/>
                    <a:pt x="9993" y="199"/>
                  </a:cubicBezTo>
                  <a:lnTo>
                    <a:pt x="9999" y="173"/>
                  </a:lnTo>
                  <a:close/>
                  <a:moveTo>
                    <a:pt x="11407" y="589"/>
                  </a:moveTo>
                  <a:cubicBezTo>
                    <a:pt x="11386" y="581"/>
                    <a:pt x="11366" y="573"/>
                    <a:pt x="11345" y="565"/>
                  </a:cubicBezTo>
                  <a:cubicBezTo>
                    <a:pt x="11335" y="590"/>
                    <a:pt x="11335" y="590"/>
                    <a:pt x="11335" y="590"/>
                  </a:cubicBezTo>
                  <a:cubicBezTo>
                    <a:pt x="11356" y="598"/>
                    <a:pt x="11377" y="606"/>
                    <a:pt x="11397" y="614"/>
                  </a:cubicBezTo>
                  <a:lnTo>
                    <a:pt x="11407" y="589"/>
                  </a:lnTo>
                  <a:close/>
                  <a:moveTo>
                    <a:pt x="11654" y="690"/>
                  </a:moveTo>
                  <a:cubicBezTo>
                    <a:pt x="11634" y="682"/>
                    <a:pt x="11613" y="673"/>
                    <a:pt x="11593" y="664"/>
                  </a:cubicBezTo>
                  <a:cubicBezTo>
                    <a:pt x="11582" y="689"/>
                    <a:pt x="11582" y="689"/>
                    <a:pt x="11582" y="689"/>
                  </a:cubicBezTo>
                  <a:cubicBezTo>
                    <a:pt x="11603" y="698"/>
                    <a:pt x="11623" y="706"/>
                    <a:pt x="11643" y="715"/>
                  </a:cubicBezTo>
                  <a:lnTo>
                    <a:pt x="11654" y="690"/>
                  </a:lnTo>
                  <a:close/>
                  <a:moveTo>
                    <a:pt x="13907" y="15054"/>
                  </a:moveTo>
                  <a:cubicBezTo>
                    <a:pt x="13925" y="15074"/>
                    <a:pt x="13925" y="15074"/>
                    <a:pt x="13925" y="15074"/>
                  </a:cubicBezTo>
                  <a:cubicBezTo>
                    <a:pt x="13942" y="15059"/>
                    <a:pt x="13958" y="15044"/>
                    <a:pt x="13975" y="15030"/>
                  </a:cubicBezTo>
                  <a:cubicBezTo>
                    <a:pt x="13957" y="15010"/>
                    <a:pt x="13957" y="15010"/>
                    <a:pt x="13957" y="15010"/>
                  </a:cubicBezTo>
                  <a:cubicBezTo>
                    <a:pt x="13941" y="15024"/>
                    <a:pt x="13924" y="15039"/>
                    <a:pt x="13907" y="15054"/>
                  </a:cubicBezTo>
                  <a:close/>
                  <a:moveTo>
                    <a:pt x="11157" y="496"/>
                  </a:moveTo>
                  <a:cubicBezTo>
                    <a:pt x="11136" y="488"/>
                    <a:pt x="11115" y="481"/>
                    <a:pt x="11094" y="473"/>
                  </a:cubicBezTo>
                  <a:cubicBezTo>
                    <a:pt x="11085" y="499"/>
                    <a:pt x="11085" y="499"/>
                    <a:pt x="11085" y="499"/>
                  </a:cubicBezTo>
                  <a:cubicBezTo>
                    <a:pt x="11106" y="506"/>
                    <a:pt x="11127" y="513"/>
                    <a:pt x="11148" y="521"/>
                  </a:cubicBezTo>
                  <a:lnTo>
                    <a:pt x="11157" y="496"/>
                  </a:lnTo>
                  <a:close/>
                  <a:moveTo>
                    <a:pt x="11282" y="541"/>
                  </a:moveTo>
                  <a:cubicBezTo>
                    <a:pt x="11261" y="534"/>
                    <a:pt x="11241" y="526"/>
                    <a:pt x="11220" y="518"/>
                  </a:cubicBezTo>
                  <a:cubicBezTo>
                    <a:pt x="11210" y="543"/>
                    <a:pt x="11210" y="543"/>
                    <a:pt x="11210" y="543"/>
                  </a:cubicBezTo>
                  <a:cubicBezTo>
                    <a:pt x="11231" y="551"/>
                    <a:pt x="11252" y="559"/>
                    <a:pt x="11273" y="566"/>
                  </a:cubicBezTo>
                  <a:lnTo>
                    <a:pt x="11282" y="541"/>
                  </a:lnTo>
                  <a:close/>
                  <a:moveTo>
                    <a:pt x="11531" y="639"/>
                  </a:moveTo>
                  <a:cubicBezTo>
                    <a:pt x="11511" y="630"/>
                    <a:pt x="11490" y="622"/>
                    <a:pt x="11469" y="614"/>
                  </a:cubicBezTo>
                  <a:cubicBezTo>
                    <a:pt x="11459" y="639"/>
                    <a:pt x="11459" y="639"/>
                    <a:pt x="11459" y="639"/>
                  </a:cubicBezTo>
                  <a:cubicBezTo>
                    <a:pt x="11480" y="647"/>
                    <a:pt x="11501" y="655"/>
                    <a:pt x="11521" y="664"/>
                  </a:cubicBezTo>
                  <a:lnTo>
                    <a:pt x="11531" y="639"/>
                  </a:lnTo>
                  <a:close/>
                  <a:moveTo>
                    <a:pt x="14298" y="14691"/>
                  </a:moveTo>
                  <a:cubicBezTo>
                    <a:pt x="14317" y="14710"/>
                    <a:pt x="14317" y="14710"/>
                    <a:pt x="14317" y="14710"/>
                  </a:cubicBezTo>
                  <a:cubicBezTo>
                    <a:pt x="14332" y="14694"/>
                    <a:pt x="14348" y="14678"/>
                    <a:pt x="14364" y="14663"/>
                  </a:cubicBezTo>
                  <a:cubicBezTo>
                    <a:pt x="14345" y="14644"/>
                    <a:pt x="14345" y="14644"/>
                    <a:pt x="14345" y="14644"/>
                  </a:cubicBezTo>
                  <a:cubicBezTo>
                    <a:pt x="14329" y="14659"/>
                    <a:pt x="14314" y="14675"/>
                    <a:pt x="14298" y="14691"/>
                  </a:cubicBezTo>
                  <a:close/>
                  <a:moveTo>
                    <a:pt x="7608" y="52"/>
                  </a:moveTo>
                  <a:cubicBezTo>
                    <a:pt x="7606" y="26"/>
                    <a:pt x="7606" y="26"/>
                    <a:pt x="7606" y="26"/>
                  </a:cubicBezTo>
                  <a:cubicBezTo>
                    <a:pt x="7584" y="27"/>
                    <a:pt x="7561" y="29"/>
                    <a:pt x="7539" y="31"/>
                  </a:cubicBezTo>
                  <a:cubicBezTo>
                    <a:pt x="7541" y="58"/>
                    <a:pt x="7541" y="58"/>
                    <a:pt x="7541" y="58"/>
                  </a:cubicBezTo>
                  <a:cubicBezTo>
                    <a:pt x="7564" y="56"/>
                    <a:pt x="7586" y="54"/>
                    <a:pt x="7608" y="52"/>
                  </a:cubicBezTo>
                  <a:close/>
                  <a:moveTo>
                    <a:pt x="8940" y="25"/>
                  </a:moveTo>
                  <a:cubicBezTo>
                    <a:pt x="8918" y="24"/>
                    <a:pt x="8896" y="22"/>
                    <a:pt x="8874" y="21"/>
                  </a:cubicBezTo>
                  <a:cubicBezTo>
                    <a:pt x="8872" y="47"/>
                    <a:pt x="8872" y="47"/>
                    <a:pt x="8872" y="47"/>
                  </a:cubicBezTo>
                  <a:cubicBezTo>
                    <a:pt x="8894" y="49"/>
                    <a:pt x="8916" y="50"/>
                    <a:pt x="8938" y="52"/>
                  </a:cubicBezTo>
                  <a:lnTo>
                    <a:pt x="8940" y="25"/>
                  </a:lnTo>
                  <a:close/>
                  <a:moveTo>
                    <a:pt x="8807" y="16"/>
                  </a:moveTo>
                  <a:cubicBezTo>
                    <a:pt x="8785" y="15"/>
                    <a:pt x="8763" y="14"/>
                    <a:pt x="8740" y="12"/>
                  </a:cubicBezTo>
                  <a:cubicBezTo>
                    <a:pt x="8739" y="39"/>
                    <a:pt x="8739" y="39"/>
                    <a:pt x="8739" y="39"/>
                  </a:cubicBezTo>
                  <a:cubicBezTo>
                    <a:pt x="8761" y="40"/>
                    <a:pt x="8783" y="42"/>
                    <a:pt x="8806" y="43"/>
                  </a:cubicBezTo>
                  <a:lnTo>
                    <a:pt x="8807" y="16"/>
                  </a:lnTo>
                  <a:close/>
                  <a:moveTo>
                    <a:pt x="14007" y="14965"/>
                  </a:moveTo>
                  <a:cubicBezTo>
                    <a:pt x="14025" y="14985"/>
                    <a:pt x="14025" y="14985"/>
                    <a:pt x="14025" y="14985"/>
                  </a:cubicBezTo>
                  <a:cubicBezTo>
                    <a:pt x="14042" y="14970"/>
                    <a:pt x="14058" y="14955"/>
                    <a:pt x="14074" y="14940"/>
                  </a:cubicBezTo>
                  <a:cubicBezTo>
                    <a:pt x="14056" y="14920"/>
                    <a:pt x="14056" y="14920"/>
                    <a:pt x="14056" y="14920"/>
                  </a:cubicBezTo>
                  <a:cubicBezTo>
                    <a:pt x="14040" y="14935"/>
                    <a:pt x="14024" y="14950"/>
                    <a:pt x="14007" y="14965"/>
                  </a:cubicBezTo>
                  <a:close/>
                  <a:moveTo>
                    <a:pt x="14202" y="14784"/>
                  </a:moveTo>
                  <a:cubicBezTo>
                    <a:pt x="14221" y="14803"/>
                    <a:pt x="14221" y="14803"/>
                    <a:pt x="14221" y="14803"/>
                  </a:cubicBezTo>
                  <a:cubicBezTo>
                    <a:pt x="14237" y="14788"/>
                    <a:pt x="14253" y="14772"/>
                    <a:pt x="14269" y="14757"/>
                  </a:cubicBezTo>
                  <a:cubicBezTo>
                    <a:pt x="14250" y="14737"/>
                    <a:pt x="14250" y="14737"/>
                    <a:pt x="14250" y="14737"/>
                  </a:cubicBezTo>
                  <a:cubicBezTo>
                    <a:pt x="14234" y="14753"/>
                    <a:pt x="14218" y="14768"/>
                    <a:pt x="14202" y="14784"/>
                  </a:cubicBezTo>
                  <a:close/>
                  <a:moveTo>
                    <a:pt x="14105" y="14875"/>
                  </a:moveTo>
                  <a:cubicBezTo>
                    <a:pt x="14124" y="14895"/>
                    <a:pt x="14124" y="14895"/>
                    <a:pt x="14124" y="14895"/>
                  </a:cubicBezTo>
                  <a:cubicBezTo>
                    <a:pt x="14140" y="14880"/>
                    <a:pt x="14156" y="14864"/>
                    <a:pt x="14172" y="14849"/>
                  </a:cubicBezTo>
                  <a:cubicBezTo>
                    <a:pt x="14154" y="14830"/>
                    <a:pt x="14154" y="14830"/>
                    <a:pt x="14154" y="14830"/>
                  </a:cubicBezTo>
                  <a:cubicBezTo>
                    <a:pt x="14138" y="14845"/>
                    <a:pt x="14122" y="14860"/>
                    <a:pt x="14105" y="14875"/>
                  </a:cubicBezTo>
                  <a:close/>
                  <a:moveTo>
                    <a:pt x="9339" y="65"/>
                  </a:moveTo>
                  <a:cubicBezTo>
                    <a:pt x="9317" y="63"/>
                    <a:pt x="9295" y="60"/>
                    <a:pt x="9273" y="58"/>
                  </a:cubicBezTo>
                  <a:cubicBezTo>
                    <a:pt x="9270" y="84"/>
                    <a:pt x="9270" y="84"/>
                    <a:pt x="9270" y="84"/>
                  </a:cubicBezTo>
                  <a:cubicBezTo>
                    <a:pt x="9292" y="87"/>
                    <a:pt x="9314" y="89"/>
                    <a:pt x="9336" y="92"/>
                  </a:cubicBezTo>
                  <a:lnTo>
                    <a:pt x="9339" y="65"/>
                  </a:lnTo>
                  <a:close/>
                  <a:moveTo>
                    <a:pt x="9604" y="102"/>
                  </a:moveTo>
                  <a:cubicBezTo>
                    <a:pt x="9582" y="99"/>
                    <a:pt x="9560" y="96"/>
                    <a:pt x="9538" y="92"/>
                  </a:cubicBezTo>
                  <a:cubicBezTo>
                    <a:pt x="9534" y="119"/>
                    <a:pt x="9534" y="119"/>
                    <a:pt x="9534" y="119"/>
                  </a:cubicBezTo>
                  <a:cubicBezTo>
                    <a:pt x="9556" y="122"/>
                    <a:pt x="9578" y="125"/>
                    <a:pt x="9600" y="129"/>
                  </a:cubicBezTo>
                  <a:lnTo>
                    <a:pt x="9604" y="102"/>
                  </a:lnTo>
                  <a:close/>
                  <a:moveTo>
                    <a:pt x="9074" y="37"/>
                  </a:moveTo>
                  <a:cubicBezTo>
                    <a:pt x="9052" y="35"/>
                    <a:pt x="9029" y="33"/>
                    <a:pt x="9007" y="31"/>
                  </a:cubicBezTo>
                  <a:cubicBezTo>
                    <a:pt x="9005" y="57"/>
                    <a:pt x="9005" y="57"/>
                    <a:pt x="9005" y="57"/>
                  </a:cubicBezTo>
                  <a:cubicBezTo>
                    <a:pt x="9027" y="59"/>
                    <a:pt x="9049" y="61"/>
                    <a:pt x="9071" y="63"/>
                  </a:cubicBezTo>
                  <a:lnTo>
                    <a:pt x="9074" y="37"/>
                  </a:lnTo>
                  <a:close/>
                  <a:moveTo>
                    <a:pt x="9472" y="83"/>
                  </a:moveTo>
                  <a:cubicBezTo>
                    <a:pt x="9450" y="80"/>
                    <a:pt x="9428" y="77"/>
                    <a:pt x="9406" y="74"/>
                  </a:cubicBezTo>
                  <a:cubicBezTo>
                    <a:pt x="9402" y="100"/>
                    <a:pt x="9402" y="100"/>
                    <a:pt x="9402" y="100"/>
                  </a:cubicBezTo>
                  <a:cubicBezTo>
                    <a:pt x="9424" y="103"/>
                    <a:pt x="9446" y="106"/>
                    <a:pt x="9468" y="109"/>
                  </a:cubicBezTo>
                  <a:lnTo>
                    <a:pt x="9472" y="83"/>
                  </a:lnTo>
                  <a:close/>
                  <a:moveTo>
                    <a:pt x="9736" y="124"/>
                  </a:moveTo>
                  <a:cubicBezTo>
                    <a:pt x="9714" y="120"/>
                    <a:pt x="9692" y="117"/>
                    <a:pt x="9670" y="113"/>
                  </a:cubicBezTo>
                  <a:cubicBezTo>
                    <a:pt x="9666" y="139"/>
                    <a:pt x="9666" y="139"/>
                    <a:pt x="9666" y="139"/>
                  </a:cubicBezTo>
                  <a:cubicBezTo>
                    <a:pt x="9688" y="143"/>
                    <a:pt x="9710" y="147"/>
                    <a:pt x="9732" y="150"/>
                  </a:cubicBezTo>
                  <a:lnTo>
                    <a:pt x="9736" y="124"/>
                  </a:lnTo>
                  <a:close/>
                  <a:moveTo>
                    <a:pt x="9868" y="148"/>
                  </a:moveTo>
                  <a:cubicBezTo>
                    <a:pt x="9846" y="143"/>
                    <a:pt x="9824" y="139"/>
                    <a:pt x="9802" y="136"/>
                  </a:cubicBezTo>
                  <a:cubicBezTo>
                    <a:pt x="9797" y="162"/>
                    <a:pt x="9797" y="162"/>
                    <a:pt x="9797" y="162"/>
                  </a:cubicBezTo>
                  <a:cubicBezTo>
                    <a:pt x="9819" y="166"/>
                    <a:pt x="9841" y="170"/>
                    <a:pt x="9863" y="174"/>
                  </a:cubicBezTo>
                  <a:lnTo>
                    <a:pt x="9868" y="148"/>
                  </a:lnTo>
                  <a:close/>
                  <a:moveTo>
                    <a:pt x="9207" y="50"/>
                  </a:moveTo>
                  <a:cubicBezTo>
                    <a:pt x="9185" y="48"/>
                    <a:pt x="9162" y="45"/>
                    <a:pt x="9140" y="43"/>
                  </a:cubicBezTo>
                  <a:cubicBezTo>
                    <a:pt x="9138" y="70"/>
                    <a:pt x="9138" y="70"/>
                    <a:pt x="9138" y="70"/>
                  </a:cubicBezTo>
                  <a:cubicBezTo>
                    <a:pt x="9160" y="72"/>
                    <a:pt x="9182" y="74"/>
                    <a:pt x="9204" y="77"/>
                  </a:cubicBezTo>
                  <a:lnTo>
                    <a:pt x="9207" y="50"/>
                  </a:lnTo>
                  <a:close/>
                  <a:moveTo>
                    <a:pt x="10648" y="332"/>
                  </a:moveTo>
                  <a:cubicBezTo>
                    <a:pt x="10626" y="326"/>
                    <a:pt x="10605" y="320"/>
                    <a:pt x="10583" y="314"/>
                  </a:cubicBezTo>
                  <a:cubicBezTo>
                    <a:pt x="10576" y="340"/>
                    <a:pt x="10576" y="340"/>
                    <a:pt x="10576" y="340"/>
                  </a:cubicBezTo>
                  <a:cubicBezTo>
                    <a:pt x="10598" y="346"/>
                    <a:pt x="10619" y="352"/>
                    <a:pt x="10640" y="358"/>
                  </a:cubicBezTo>
                  <a:lnTo>
                    <a:pt x="10648" y="332"/>
                  </a:lnTo>
                  <a:close/>
                  <a:moveTo>
                    <a:pt x="2547" y="2221"/>
                  </a:moveTo>
                  <a:cubicBezTo>
                    <a:pt x="2529" y="2201"/>
                    <a:pt x="2529" y="2201"/>
                    <a:pt x="2529" y="2201"/>
                  </a:cubicBezTo>
                  <a:cubicBezTo>
                    <a:pt x="2513" y="2216"/>
                    <a:pt x="2496" y="2231"/>
                    <a:pt x="2480" y="2246"/>
                  </a:cubicBezTo>
                  <a:cubicBezTo>
                    <a:pt x="2498" y="2265"/>
                    <a:pt x="2498" y="2265"/>
                    <a:pt x="2498" y="2265"/>
                  </a:cubicBezTo>
                  <a:cubicBezTo>
                    <a:pt x="2514" y="2250"/>
                    <a:pt x="2530" y="2235"/>
                    <a:pt x="2547" y="2221"/>
                  </a:cubicBezTo>
                  <a:close/>
                  <a:moveTo>
                    <a:pt x="2647" y="2132"/>
                  </a:moveTo>
                  <a:cubicBezTo>
                    <a:pt x="2629" y="2112"/>
                    <a:pt x="2629" y="2112"/>
                    <a:pt x="2629" y="2112"/>
                  </a:cubicBezTo>
                  <a:cubicBezTo>
                    <a:pt x="2612" y="2127"/>
                    <a:pt x="2596" y="2141"/>
                    <a:pt x="2579" y="2156"/>
                  </a:cubicBezTo>
                  <a:cubicBezTo>
                    <a:pt x="2597" y="2176"/>
                    <a:pt x="2597" y="2176"/>
                    <a:pt x="2597" y="2176"/>
                  </a:cubicBezTo>
                  <a:cubicBezTo>
                    <a:pt x="2613" y="2161"/>
                    <a:pt x="2630" y="2147"/>
                    <a:pt x="2647" y="2132"/>
                  </a:cubicBezTo>
                  <a:close/>
                  <a:moveTo>
                    <a:pt x="2748" y="2045"/>
                  </a:moveTo>
                  <a:cubicBezTo>
                    <a:pt x="2731" y="2025"/>
                    <a:pt x="2731" y="2025"/>
                    <a:pt x="2731" y="2025"/>
                  </a:cubicBezTo>
                  <a:cubicBezTo>
                    <a:pt x="2714" y="2039"/>
                    <a:pt x="2697" y="2054"/>
                    <a:pt x="2680" y="2068"/>
                  </a:cubicBezTo>
                  <a:cubicBezTo>
                    <a:pt x="2697" y="2089"/>
                    <a:pt x="2697" y="2089"/>
                    <a:pt x="2697" y="2089"/>
                  </a:cubicBezTo>
                  <a:cubicBezTo>
                    <a:pt x="2714" y="2074"/>
                    <a:pt x="2731" y="2060"/>
                    <a:pt x="2748" y="2045"/>
                  </a:cubicBezTo>
                  <a:close/>
                  <a:moveTo>
                    <a:pt x="7475" y="63"/>
                  </a:moveTo>
                  <a:cubicBezTo>
                    <a:pt x="7473" y="37"/>
                    <a:pt x="7473" y="37"/>
                    <a:pt x="7473" y="37"/>
                  </a:cubicBezTo>
                  <a:cubicBezTo>
                    <a:pt x="7450" y="39"/>
                    <a:pt x="7428" y="41"/>
                    <a:pt x="7406" y="43"/>
                  </a:cubicBezTo>
                  <a:cubicBezTo>
                    <a:pt x="7409" y="70"/>
                    <a:pt x="7409" y="70"/>
                    <a:pt x="7409" y="70"/>
                  </a:cubicBezTo>
                  <a:cubicBezTo>
                    <a:pt x="7431" y="68"/>
                    <a:pt x="7453" y="65"/>
                    <a:pt x="7475" y="63"/>
                  </a:cubicBezTo>
                  <a:close/>
                  <a:moveTo>
                    <a:pt x="2256" y="2495"/>
                  </a:moveTo>
                  <a:cubicBezTo>
                    <a:pt x="2237" y="2476"/>
                    <a:pt x="2237" y="2476"/>
                    <a:pt x="2237" y="2476"/>
                  </a:cubicBezTo>
                  <a:cubicBezTo>
                    <a:pt x="2221" y="2491"/>
                    <a:pt x="2205" y="2507"/>
                    <a:pt x="2190" y="2523"/>
                  </a:cubicBezTo>
                  <a:cubicBezTo>
                    <a:pt x="2209" y="2542"/>
                    <a:pt x="2209" y="2542"/>
                    <a:pt x="2209" y="2542"/>
                  </a:cubicBezTo>
                  <a:cubicBezTo>
                    <a:pt x="2224" y="2526"/>
                    <a:pt x="2240" y="2510"/>
                    <a:pt x="2256" y="2495"/>
                  </a:cubicBezTo>
                  <a:close/>
                  <a:moveTo>
                    <a:pt x="2850" y="1960"/>
                  </a:moveTo>
                  <a:cubicBezTo>
                    <a:pt x="2834" y="1940"/>
                    <a:pt x="2834" y="1940"/>
                    <a:pt x="2834" y="1940"/>
                  </a:cubicBezTo>
                  <a:cubicBezTo>
                    <a:pt x="2816" y="1954"/>
                    <a:pt x="2799" y="1968"/>
                    <a:pt x="2782" y="1982"/>
                  </a:cubicBezTo>
                  <a:cubicBezTo>
                    <a:pt x="2799" y="2003"/>
                    <a:pt x="2799" y="2003"/>
                    <a:pt x="2799" y="2003"/>
                  </a:cubicBezTo>
                  <a:cubicBezTo>
                    <a:pt x="2816" y="1988"/>
                    <a:pt x="2833" y="1974"/>
                    <a:pt x="2850" y="1960"/>
                  </a:cubicBezTo>
                  <a:close/>
                  <a:moveTo>
                    <a:pt x="2449" y="2310"/>
                  </a:moveTo>
                  <a:cubicBezTo>
                    <a:pt x="2430" y="2291"/>
                    <a:pt x="2430" y="2291"/>
                    <a:pt x="2430" y="2291"/>
                  </a:cubicBezTo>
                  <a:cubicBezTo>
                    <a:pt x="2414" y="2306"/>
                    <a:pt x="2398" y="2321"/>
                    <a:pt x="2382" y="2336"/>
                  </a:cubicBezTo>
                  <a:cubicBezTo>
                    <a:pt x="2400" y="2356"/>
                    <a:pt x="2400" y="2356"/>
                    <a:pt x="2400" y="2356"/>
                  </a:cubicBezTo>
                  <a:cubicBezTo>
                    <a:pt x="2416" y="2341"/>
                    <a:pt x="2432" y="2326"/>
                    <a:pt x="2449" y="2310"/>
                  </a:cubicBezTo>
                  <a:close/>
                  <a:moveTo>
                    <a:pt x="3166" y="1714"/>
                  </a:moveTo>
                  <a:cubicBezTo>
                    <a:pt x="3150" y="1693"/>
                    <a:pt x="3150" y="1693"/>
                    <a:pt x="3150" y="1693"/>
                  </a:cubicBezTo>
                  <a:cubicBezTo>
                    <a:pt x="3132" y="1706"/>
                    <a:pt x="3114" y="1720"/>
                    <a:pt x="3096" y="1733"/>
                  </a:cubicBezTo>
                  <a:cubicBezTo>
                    <a:pt x="3112" y="1754"/>
                    <a:pt x="3112" y="1754"/>
                    <a:pt x="3112" y="1754"/>
                  </a:cubicBezTo>
                  <a:cubicBezTo>
                    <a:pt x="3130" y="1741"/>
                    <a:pt x="3148" y="1728"/>
                    <a:pt x="3166" y="1714"/>
                  </a:cubicBezTo>
                  <a:close/>
                  <a:moveTo>
                    <a:pt x="3492" y="1483"/>
                  </a:moveTo>
                  <a:cubicBezTo>
                    <a:pt x="3477" y="1461"/>
                    <a:pt x="3477" y="1461"/>
                    <a:pt x="3477" y="1461"/>
                  </a:cubicBezTo>
                  <a:cubicBezTo>
                    <a:pt x="3459" y="1473"/>
                    <a:pt x="3440" y="1486"/>
                    <a:pt x="3422" y="1499"/>
                  </a:cubicBezTo>
                  <a:cubicBezTo>
                    <a:pt x="3437" y="1521"/>
                    <a:pt x="3437" y="1521"/>
                    <a:pt x="3437" y="1521"/>
                  </a:cubicBezTo>
                  <a:cubicBezTo>
                    <a:pt x="3455" y="1508"/>
                    <a:pt x="3474" y="1496"/>
                    <a:pt x="3492" y="1483"/>
                  </a:cubicBezTo>
                  <a:close/>
                  <a:moveTo>
                    <a:pt x="3382" y="1559"/>
                  </a:moveTo>
                  <a:cubicBezTo>
                    <a:pt x="3367" y="1537"/>
                    <a:pt x="3367" y="1537"/>
                    <a:pt x="3367" y="1537"/>
                  </a:cubicBezTo>
                  <a:cubicBezTo>
                    <a:pt x="3349" y="1549"/>
                    <a:pt x="3330" y="1562"/>
                    <a:pt x="3312" y="1575"/>
                  </a:cubicBezTo>
                  <a:cubicBezTo>
                    <a:pt x="3328" y="1597"/>
                    <a:pt x="3328" y="1597"/>
                    <a:pt x="3328" y="1597"/>
                  </a:cubicBezTo>
                  <a:cubicBezTo>
                    <a:pt x="3346" y="1584"/>
                    <a:pt x="3364" y="1571"/>
                    <a:pt x="3382" y="1559"/>
                  </a:cubicBezTo>
                  <a:close/>
                  <a:moveTo>
                    <a:pt x="3603" y="1410"/>
                  </a:moveTo>
                  <a:cubicBezTo>
                    <a:pt x="3589" y="1387"/>
                    <a:pt x="3589" y="1387"/>
                    <a:pt x="3589" y="1387"/>
                  </a:cubicBezTo>
                  <a:cubicBezTo>
                    <a:pt x="3570" y="1399"/>
                    <a:pt x="3552" y="1412"/>
                    <a:pt x="3533" y="1424"/>
                  </a:cubicBezTo>
                  <a:cubicBezTo>
                    <a:pt x="3548" y="1446"/>
                    <a:pt x="3548" y="1446"/>
                    <a:pt x="3548" y="1446"/>
                  </a:cubicBezTo>
                  <a:cubicBezTo>
                    <a:pt x="3566" y="1434"/>
                    <a:pt x="3585" y="1422"/>
                    <a:pt x="3603" y="1410"/>
                  </a:cubicBezTo>
                  <a:close/>
                  <a:moveTo>
                    <a:pt x="2162" y="2589"/>
                  </a:moveTo>
                  <a:cubicBezTo>
                    <a:pt x="2143" y="2570"/>
                    <a:pt x="2143" y="2570"/>
                    <a:pt x="2143" y="2570"/>
                  </a:cubicBezTo>
                  <a:cubicBezTo>
                    <a:pt x="2127" y="2586"/>
                    <a:pt x="2112" y="2602"/>
                    <a:pt x="2096" y="2618"/>
                  </a:cubicBezTo>
                  <a:cubicBezTo>
                    <a:pt x="2115" y="2637"/>
                    <a:pt x="2115" y="2637"/>
                    <a:pt x="2115" y="2637"/>
                  </a:cubicBezTo>
                  <a:cubicBezTo>
                    <a:pt x="2131" y="2621"/>
                    <a:pt x="2146" y="2605"/>
                    <a:pt x="2162" y="2589"/>
                  </a:cubicBezTo>
                  <a:close/>
                  <a:moveTo>
                    <a:pt x="3059" y="1795"/>
                  </a:moveTo>
                  <a:cubicBezTo>
                    <a:pt x="3043" y="1773"/>
                    <a:pt x="3043" y="1773"/>
                    <a:pt x="3043" y="1773"/>
                  </a:cubicBezTo>
                  <a:cubicBezTo>
                    <a:pt x="3025" y="1787"/>
                    <a:pt x="3008" y="1801"/>
                    <a:pt x="2990" y="1814"/>
                  </a:cubicBezTo>
                  <a:cubicBezTo>
                    <a:pt x="3007" y="1835"/>
                    <a:pt x="3007" y="1835"/>
                    <a:pt x="3007" y="1835"/>
                  </a:cubicBezTo>
                  <a:cubicBezTo>
                    <a:pt x="3024" y="1822"/>
                    <a:pt x="3042" y="1808"/>
                    <a:pt x="3059" y="1795"/>
                  </a:cubicBezTo>
                  <a:close/>
                  <a:moveTo>
                    <a:pt x="2954" y="1877"/>
                  </a:moveTo>
                  <a:cubicBezTo>
                    <a:pt x="2938" y="1856"/>
                    <a:pt x="2938" y="1856"/>
                    <a:pt x="2938" y="1856"/>
                  </a:cubicBezTo>
                  <a:cubicBezTo>
                    <a:pt x="2920" y="1870"/>
                    <a:pt x="2903" y="1883"/>
                    <a:pt x="2885" y="1897"/>
                  </a:cubicBezTo>
                  <a:cubicBezTo>
                    <a:pt x="2902" y="1918"/>
                    <a:pt x="2902" y="1918"/>
                    <a:pt x="2902" y="1918"/>
                  </a:cubicBezTo>
                  <a:cubicBezTo>
                    <a:pt x="2919" y="1904"/>
                    <a:pt x="2937" y="1890"/>
                    <a:pt x="2954" y="1877"/>
                  </a:cubicBezTo>
                  <a:close/>
                  <a:moveTo>
                    <a:pt x="3273" y="1636"/>
                  </a:moveTo>
                  <a:cubicBezTo>
                    <a:pt x="3258" y="1614"/>
                    <a:pt x="3258" y="1614"/>
                    <a:pt x="3258" y="1614"/>
                  </a:cubicBezTo>
                  <a:cubicBezTo>
                    <a:pt x="3240" y="1627"/>
                    <a:pt x="3222" y="1640"/>
                    <a:pt x="3204" y="1653"/>
                  </a:cubicBezTo>
                  <a:cubicBezTo>
                    <a:pt x="3219" y="1675"/>
                    <a:pt x="3219" y="1675"/>
                    <a:pt x="3219" y="1675"/>
                  </a:cubicBezTo>
                  <a:cubicBezTo>
                    <a:pt x="3237" y="1662"/>
                    <a:pt x="3255" y="1649"/>
                    <a:pt x="3273" y="1636"/>
                  </a:cubicBezTo>
                  <a:close/>
                  <a:moveTo>
                    <a:pt x="1888" y="2880"/>
                  </a:moveTo>
                  <a:cubicBezTo>
                    <a:pt x="1868" y="2862"/>
                    <a:pt x="1868" y="2862"/>
                    <a:pt x="1868" y="2862"/>
                  </a:cubicBezTo>
                  <a:cubicBezTo>
                    <a:pt x="1854" y="2879"/>
                    <a:pt x="1839" y="2896"/>
                    <a:pt x="1824" y="2912"/>
                  </a:cubicBezTo>
                  <a:cubicBezTo>
                    <a:pt x="1844" y="2930"/>
                    <a:pt x="1844" y="2930"/>
                    <a:pt x="1844" y="2930"/>
                  </a:cubicBezTo>
                  <a:cubicBezTo>
                    <a:pt x="1859" y="2913"/>
                    <a:pt x="1874" y="2897"/>
                    <a:pt x="1888" y="2880"/>
                  </a:cubicBezTo>
                  <a:close/>
                  <a:moveTo>
                    <a:pt x="1228" y="3715"/>
                  </a:moveTo>
                  <a:cubicBezTo>
                    <a:pt x="1206" y="3700"/>
                    <a:pt x="1206" y="3700"/>
                    <a:pt x="1206" y="3700"/>
                  </a:cubicBezTo>
                  <a:cubicBezTo>
                    <a:pt x="1194" y="3719"/>
                    <a:pt x="1181" y="3737"/>
                    <a:pt x="1169" y="3755"/>
                  </a:cubicBezTo>
                  <a:cubicBezTo>
                    <a:pt x="1191" y="3770"/>
                    <a:pt x="1191" y="3770"/>
                    <a:pt x="1191" y="3770"/>
                  </a:cubicBezTo>
                  <a:cubicBezTo>
                    <a:pt x="1203" y="3752"/>
                    <a:pt x="1216" y="3734"/>
                    <a:pt x="1228" y="3715"/>
                  </a:cubicBezTo>
                  <a:close/>
                  <a:moveTo>
                    <a:pt x="1305" y="3607"/>
                  </a:moveTo>
                  <a:cubicBezTo>
                    <a:pt x="1283" y="3591"/>
                    <a:pt x="1283" y="3591"/>
                    <a:pt x="1283" y="3591"/>
                  </a:cubicBezTo>
                  <a:cubicBezTo>
                    <a:pt x="1270" y="3609"/>
                    <a:pt x="1258" y="3627"/>
                    <a:pt x="1245" y="3646"/>
                  </a:cubicBezTo>
                  <a:cubicBezTo>
                    <a:pt x="1267" y="3661"/>
                    <a:pt x="1267" y="3661"/>
                    <a:pt x="1267" y="3661"/>
                  </a:cubicBezTo>
                  <a:cubicBezTo>
                    <a:pt x="1279" y="3643"/>
                    <a:pt x="1292" y="3625"/>
                    <a:pt x="1305" y="3607"/>
                  </a:cubicBezTo>
                  <a:close/>
                  <a:moveTo>
                    <a:pt x="1384" y="3499"/>
                  </a:moveTo>
                  <a:cubicBezTo>
                    <a:pt x="1362" y="3483"/>
                    <a:pt x="1362" y="3483"/>
                    <a:pt x="1362" y="3483"/>
                  </a:cubicBezTo>
                  <a:cubicBezTo>
                    <a:pt x="1349" y="3501"/>
                    <a:pt x="1336" y="3519"/>
                    <a:pt x="1323" y="3537"/>
                  </a:cubicBezTo>
                  <a:cubicBezTo>
                    <a:pt x="1344" y="3553"/>
                    <a:pt x="1344" y="3553"/>
                    <a:pt x="1344" y="3553"/>
                  </a:cubicBezTo>
                  <a:cubicBezTo>
                    <a:pt x="1357" y="3535"/>
                    <a:pt x="1370" y="3517"/>
                    <a:pt x="1384" y="3499"/>
                  </a:cubicBezTo>
                  <a:close/>
                  <a:moveTo>
                    <a:pt x="1008" y="4049"/>
                  </a:moveTo>
                  <a:cubicBezTo>
                    <a:pt x="986" y="4035"/>
                    <a:pt x="986" y="4035"/>
                    <a:pt x="986" y="4035"/>
                  </a:cubicBezTo>
                  <a:cubicBezTo>
                    <a:pt x="974" y="4054"/>
                    <a:pt x="962" y="4072"/>
                    <a:pt x="950" y="4091"/>
                  </a:cubicBezTo>
                  <a:cubicBezTo>
                    <a:pt x="973" y="4105"/>
                    <a:pt x="973" y="4105"/>
                    <a:pt x="973" y="4105"/>
                  </a:cubicBezTo>
                  <a:cubicBezTo>
                    <a:pt x="985" y="4087"/>
                    <a:pt x="996" y="4068"/>
                    <a:pt x="1008" y="4049"/>
                  </a:cubicBezTo>
                  <a:close/>
                  <a:moveTo>
                    <a:pt x="1153" y="3825"/>
                  </a:moveTo>
                  <a:cubicBezTo>
                    <a:pt x="1131" y="3811"/>
                    <a:pt x="1131" y="3811"/>
                    <a:pt x="1131" y="3811"/>
                  </a:cubicBezTo>
                  <a:cubicBezTo>
                    <a:pt x="1119" y="3829"/>
                    <a:pt x="1106" y="3848"/>
                    <a:pt x="1094" y="3866"/>
                  </a:cubicBezTo>
                  <a:cubicBezTo>
                    <a:pt x="1116" y="3881"/>
                    <a:pt x="1116" y="3881"/>
                    <a:pt x="1116" y="3881"/>
                  </a:cubicBezTo>
                  <a:cubicBezTo>
                    <a:pt x="1129" y="3862"/>
                    <a:pt x="1141" y="3844"/>
                    <a:pt x="1153" y="3825"/>
                  </a:cubicBezTo>
                  <a:close/>
                  <a:moveTo>
                    <a:pt x="1464" y="3393"/>
                  </a:moveTo>
                  <a:cubicBezTo>
                    <a:pt x="1442" y="3377"/>
                    <a:pt x="1442" y="3377"/>
                    <a:pt x="1442" y="3377"/>
                  </a:cubicBezTo>
                  <a:cubicBezTo>
                    <a:pt x="1429" y="3394"/>
                    <a:pt x="1415" y="3412"/>
                    <a:pt x="1402" y="3430"/>
                  </a:cubicBezTo>
                  <a:cubicBezTo>
                    <a:pt x="1423" y="3446"/>
                    <a:pt x="1423" y="3446"/>
                    <a:pt x="1423" y="3446"/>
                  </a:cubicBezTo>
                  <a:cubicBezTo>
                    <a:pt x="1437" y="3428"/>
                    <a:pt x="1450" y="3410"/>
                    <a:pt x="1464" y="3393"/>
                  </a:cubicBezTo>
                  <a:close/>
                  <a:moveTo>
                    <a:pt x="2069" y="2685"/>
                  </a:moveTo>
                  <a:cubicBezTo>
                    <a:pt x="2050" y="2666"/>
                    <a:pt x="2050" y="2666"/>
                    <a:pt x="2050" y="2666"/>
                  </a:cubicBezTo>
                  <a:cubicBezTo>
                    <a:pt x="2034" y="2682"/>
                    <a:pt x="2019" y="2698"/>
                    <a:pt x="2004" y="2715"/>
                  </a:cubicBezTo>
                  <a:cubicBezTo>
                    <a:pt x="2023" y="2733"/>
                    <a:pt x="2023" y="2733"/>
                    <a:pt x="2023" y="2733"/>
                  </a:cubicBezTo>
                  <a:cubicBezTo>
                    <a:pt x="2039" y="2717"/>
                    <a:pt x="2054" y="2701"/>
                    <a:pt x="2069" y="2685"/>
                  </a:cubicBezTo>
                  <a:close/>
                  <a:moveTo>
                    <a:pt x="1080" y="3937"/>
                  </a:moveTo>
                  <a:cubicBezTo>
                    <a:pt x="1058" y="3922"/>
                    <a:pt x="1058" y="3922"/>
                    <a:pt x="1058" y="3922"/>
                  </a:cubicBezTo>
                  <a:cubicBezTo>
                    <a:pt x="1045" y="3941"/>
                    <a:pt x="1033" y="3959"/>
                    <a:pt x="1021" y="3978"/>
                  </a:cubicBezTo>
                  <a:cubicBezTo>
                    <a:pt x="1044" y="3993"/>
                    <a:pt x="1044" y="3993"/>
                    <a:pt x="1044" y="3993"/>
                  </a:cubicBezTo>
                  <a:cubicBezTo>
                    <a:pt x="1056" y="3974"/>
                    <a:pt x="1068" y="3955"/>
                    <a:pt x="1080" y="3937"/>
                  </a:cubicBezTo>
                  <a:close/>
                  <a:moveTo>
                    <a:pt x="3716" y="1338"/>
                  </a:moveTo>
                  <a:cubicBezTo>
                    <a:pt x="3702" y="1315"/>
                    <a:pt x="3702" y="1315"/>
                    <a:pt x="3702" y="1315"/>
                  </a:cubicBezTo>
                  <a:cubicBezTo>
                    <a:pt x="3683" y="1327"/>
                    <a:pt x="3664" y="1339"/>
                    <a:pt x="3645" y="1351"/>
                  </a:cubicBezTo>
                  <a:cubicBezTo>
                    <a:pt x="3660" y="1373"/>
                    <a:pt x="3660" y="1373"/>
                    <a:pt x="3660" y="1373"/>
                  </a:cubicBezTo>
                  <a:cubicBezTo>
                    <a:pt x="3678" y="1361"/>
                    <a:pt x="3697" y="1349"/>
                    <a:pt x="3716" y="1338"/>
                  </a:cubicBezTo>
                  <a:close/>
                  <a:moveTo>
                    <a:pt x="1800" y="2980"/>
                  </a:moveTo>
                  <a:cubicBezTo>
                    <a:pt x="1780" y="2963"/>
                    <a:pt x="1780" y="2963"/>
                    <a:pt x="1780" y="2963"/>
                  </a:cubicBezTo>
                  <a:cubicBezTo>
                    <a:pt x="1765" y="2979"/>
                    <a:pt x="1751" y="2996"/>
                    <a:pt x="1736" y="3013"/>
                  </a:cubicBezTo>
                  <a:cubicBezTo>
                    <a:pt x="1757" y="3031"/>
                    <a:pt x="1757" y="3031"/>
                    <a:pt x="1757" y="3031"/>
                  </a:cubicBezTo>
                  <a:cubicBezTo>
                    <a:pt x="1771" y="3014"/>
                    <a:pt x="1786" y="2997"/>
                    <a:pt x="1800" y="2980"/>
                  </a:cubicBezTo>
                  <a:close/>
                  <a:moveTo>
                    <a:pt x="1978" y="2782"/>
                  </a:moveTo>
                  <a:cubicBezTo>
                    <a:pt x="1958" y="2764"/>
                    <a:pt x="1958" y="2764"/>
                    <a:pt x="1958" y="2764"/>
                  </a:cubicBezTo>
                  <a:cubicBezTo>
                    <a:pt x="1943" y="2780"/>
                    <a:pt x="1928" y="2796"/>
                    <a:pt x="1913" y="2813"/>
                  </a:cubicBezTo>
                  <a:cubicBezTo>
                    <a:pt x="1933" y="2831"/>
                    <a:pt x="1933" y="2831"/>
                    <a:pt x="1933" y="2831"/>
                  </a:cubicBezTo>
                  <a:cubicBezTo>
                    <a:pt x="1948" y="2814"/>
                    <a:pt x="1963" y="2798"/>
                    <a:pt x="1978" y="2782"/>
                  </a:cubicBezTo>
                  <a:close/>
                  <a:moveTo>
                    <a:pt x="1629" y="3184"/>
                  </a:moveTo>
                  <a:cubicBezTo>
                    <a:pt x="1608" y="3167"/>
                    <a:pt x="1608" y="3167"/>
                    <a:pt x="1608" y="3167"/>
                  </a:cubicBezTo>
                  <a:cubicBezTo>
                    <a:pt x="1594" y="3184"/>
                    <a:pt x="1580" y="3202"/>
                    <a:pt x="1566" y="3219"/>
                  </a:cubicBezTo>
                  <a:cubicBezTo>
                    <a:pt x="1587" y="3236"/>
                    <a:pt x="1587" y="3236"/>
                    <a:pt x="1587" y="3236"/>
                  </a:cubicBezTo>
                  <a:cubicBezTo>
                    <a:pt x="1601" y="3218"/>
                    <a:pt x="1615" y="3201"/>
                    <a:pt x="1629" y="3184"/>
                  </a:cubicBezTo>
                  <a:close/>
                  <a:moveTo>
                    <a:pt x="1545" y="3288"/>
                  </a:moveTo>
                  <a:cubicBezTo>
                    <a:pt x="1524" y="3271"/>
                    <a:pt x="1524" y="3271"/>
                    <a:pt x="1524" y="3271"/>
                  </a:cubicBezTo>
                  <a:cubicBezTo>
                    <a:pt x="1511" y="3289"/>
                    <a:pt x="1497" y="3306"/>
                    <a:pt x="1483" y="3324"/>
                  </a:cubicBezTo>
                  <a:cubicBezTo>
                    <a:pt x="1504" y="3340"/>
                    <a:pt x="1504" y="3340"/>
                    <a:pt x="1504" y="3340"/>
                  </a:cubicBezTo>
                  <a:cubicBezTo>
                    <a:pt x="1518" y="3323"/>
                    <a:pt x="1532" y="3305"/>
                    <a:pt x="1545" y="3288"/>
                  </a:cubicBezTo>
                  <a:close/>
                  <a:moveTo>
                    <a:pt x="1714" y="3081"/>
                  </a:moveTo>
                  <a:cubicBezTo>
                    <a:pt x="1693" y="3064"/>
                    <a:pt x="1693" y="3064"/>
                    <a:pt x="1693" y="3064"/>
                  </a:cubicBezTo>
                  <a:cubicBezTo>
                    <a:pt x="1679" y="3081"/>
                    <a:pt x="1665" y="3098"/>
                    <a:pt x="1650" y="3115"/>
                  </a:cubicBezTo>
                  <a:cubicBezTo>
                    <a:pt x="1671" y="3132"/>
                    <a:pt x="1671" y="3132"/>
                    <a:pt x="1671" y="3132"/>
                  </a:cubicBezTo>
                  <a:cubicBezTo>
                    <a:pt x="1685" y="3115"/>
                    <a:pt x="1699" y="3098"/>
                    <a:pt x="1714" y="3081"/>
                  </a:cubicBezTo>
                  <a:close/>
                  <a:moveTo>
                    <a:pt x="2352" y="2402"/>
                  </a:moveTo>
                  <a:cubicBezTo>
                    <a:pt x="2333" y="2382"/>
                    <a:pt x="2333" y="2382"/>
                    <a:pt x="2333" y="2382"/>
                  </a:cubicBezTo>
                  <a:cubicBezTo>
                    <a:pt x="2317" y="2398"/>
                    <a:pt x="2301" y="2413"/>
                    <a:pt x="2285" y="2429"/>
                  </a:cubicBezTo>
                  <a:cubicBezTo>
                    <a:pt x="2304" y="2448"/>
                    <a:pt x="2304" y="2448"/>
                    <a:pt x="2304" y="2448"/>
                  </a:cubicBezTo>
                  <a:cubicBezTo>
                    <a:pt x="2319" y="2433"/>
                    <a:pt x="2335" y="2417"/>
                    <a:pt x="2352" y="2402"/>
                  </a:cubicBezTo>
                  <a:close/>
                  <a:moveTo>
                    <a:pt x="6290" y="257"/>
                  </a:moveTo>
                  <a:cubicBezTo>
                    <a:pt x="6284" y="231"/>
                    <a:pt x="6284" y="231"/>
                    <a:pt x="6284" y="231"/>
                  </a:cubicBezTo>
                  <a:cubicBezTo>
                    <a:pt x="6262" y="236"/>
                    <a:pt x="6240" y="242"/>
                    <a:pt x="6219" y="247"/>
                  </a:cubicBezTo>
                  <a:cubicBezTo>
                    <a:pt x="6225" y="273"/>
                    <a:pt x="6225" y="273"/>
                    <a:pt x="6225" y="273"/>
                  </a:cubicBezTo>
                  <a:cubicBezTo>
                    <a:pt x="6247" y="268"/>
                    <a:pt x="6268" y="262"/>
                    <a:pt x="6290" y="257"/>
                  </a:cubicBezTo>
                  <a:close/>
                  <a:moveTo>
                    <a:pt x="6160" y="289"/>
                  </a:moveTo>
                  <a:cubicBezTo>
                    <a:pt x="6154" y="263"/>
                    <a:pt x="6154" y="263"/>
                    <a:pt x="6154" y="263"/>
                  </a:cubicBezTo>
                  <a:cubicBezTo>
                    <a:pt x="6132" y="269"/>
                    <a:pt x="6110" y="274"/>
                    <a:pt x="6089" y="280"/>
                  </a:cubicBezTo>
                  <a:cubicBezTo>
                    <a:pt x="6096" y="306"/>
                    <a:pt x="6096" y="306"/>
                    <a:pt x="6096" y="306"/>
                  </a:cubicBezTo>
                  <a:cubicBezTo>
                    <a:pt x="6117" y="300"/>
                    <a:pt x="6139" y="295"/>
                    <a:pt x="6160" y="289"/>
                  </a:cubicBezTo>
                  <a:close/>
                  <a:moveTo>
                    <a:pt x="6421" y="227"/>
                  </a:moveTo>
                  <a:cubicBezTo>
                    <a:pt x="6415" y="201"/>
                    <a:pt x="6415" y="201"/>
                    <a:pt x="6415" y="201"/>
                  </a:cubicBezTo>
                  <a:cubicBezTo>
                    <a:pt x="6393" y="206"/>
                    <a:pt x="6371" y="211"/>
                    <a:pt x="6349" y="216"/>
                  </a:cubicBezTo>
                  <a:cubicBezTo>
                    <a:pt x="6355" y="242"/>
                    <a:pt x="6355" y="242"/>
                    <a:pt x="6355" y="242"/>
                  </a:cubicBezTo>
                  <a:cubicBezTo>
                    <a:pt x="6377" y="237"/>
                    <a:pt x="6399" y="232"/>
                    <a:pt x="6421" y="227"/>
                  </a:cubicBezTo>
                  <a:close/>
                  <a:moveTo>
                    <a:pt x="5902" y="359"/>
                  </a:moveTo>
                  <a:cubicBezTo>
                    <a:pt x="5895" y="333"/>
                    <a:pt x="5895" y="333"/>
                    <a:pt x="5895" y="333"/>
                  </a:cubicBezTo>
                  <a:cubicBezTo>
                    <a:pt x="5873" y="339"/>
                    <a:pt x="5852" y="346"/>
                    <a:pt x="5830" y="352"/>
                  </a:cubicBezTo>
                  <a:cubicBezTo>
                    <a:pt x="5838" y="378"/>
                    <a:pt x="5838" y="378"/>
                    <a:pt x="5838" y="378"/>
                  </a:cubicBezTo>
                  <a:cubicBezTo>
                    <a:pt x="5859" y="371"/>
                    <a:pt x="5881" y="365"/>
                    <a:pt x="5902" y="359"/>
                  </a:cubicBezTo>
                  <a:close/>
                  <a:moveTo>
                    <a:pt x="6031" y="323"/>
                  </a:moveTo>
                  <a:cubicBezTo>
                    <a:pt x="6024" y="297"/>
                    <a:pt x="6024" y="297"/>
                    <a:pt x="6024" y="297"/>
                  </a:cubicBezTo>
                  <a:cubicBezTo>
                    <a:pt x="6002" y="303"/>
                    <a:pt x="5981" y="309"/>
                    <a:pt x="5959" y="315"/>
                  </a:cubicBezTo>
                  <a:cubicBezTo>
                    <a:pt x="5966" y="341"/>
                    <a:pt x="5966" y="341"/>
                    <a:pt x="5966" y="341"/>
                  </a:cubicBezTo>
                  <a:cubicBezTo>
                    <a:pt x="5988" y="335"/>
                    <a:pt x="6009" y="329"/>
                    <a:pt x="6031" y="323"/>
                  </a:cubicBezTo>
                  <a:close/>
                  <a:moveTo>
                    <a:pt x="5646" y="437"/>
                  </a:moveTo>
                  <a:cubicBezTo>
                    <a:pt x="5638" y="411"/>
                    <a:pt x="5638" y="411"/>
                    <a:pt x="5638" y="411"/>
                  </a:cubicBezTo>
                  <a:cubicBezTo>
                    <a:pt x="5617" y="418"/>
                    <a:pt x="5596" y="425"/>
                    <a:pt x="5575" y="432"/>
                  </a:cubicBezTo>
                  <a:cubicBezTo>
                    <a:pt x="5583" y="457"/>
                    <a:pt x="5583" y="457"/>
                    <a:pt x="5583" y="457"/>
                  </a:cubicBezTo>
                  <a:cubicBezTo>
                    <a:pt x="5604" y="450"/>
                    <a:pt x="5625" y="444"/>
                    <a:pt x="5646" y="437"/>
                  </a:cubicBezTo>
                  <a:close/>
                  <a:moveTo>
                    <a:pt x="3829" y="1267"/>
                  </a:moveTo>
                  <a:cubicBezTo>
                    <a:pt x="3815" y="1245"/>
                    <a:pt x="3815" y="1245"/>
                    <a:pt x="3815" y="1245"/>
                  </a:cubicBezTo>
                  <a:cubicBezTo>
                    <a:pt x="3796" y="1256"/>
                    <a:pt x="3777" y="1268"/>
                    <a:pt x="3758" y="1280"/>
                  </a:cubicBezTo>
                  <a:cubicBezTo>
                    <a:pt x="3772" y="1302"/>
                    <a:pt x="3772" y="1302"/>
                    <a:pt x="3772" y="1302"/>
                  </a:cubicBezTo>
                  <a:cubicBezTo>
                    <a:pt x="3791" y="1291"/>
                    <a:pt x="3810" y="1279"/>
                    <a:pt x="3829" y="1267"/>
                  </a:cubicBezTo>
                  <a:close/>
                  <a:moveTo>
                    <a:pt x="5774" y="397"/>
                  </a:moveTo>
                  <a:cubicBezTo>
                    <a:pt x="5766" y="371"/>
                    <a:pt x="5766" y="371"/>
                    <a:pt x="5766" y="371"/>
                  </a:cubicBezTo>
                  <a:cubicBezTo>
                    <a:pt x="5745" y="378"/>
                    <a:pt x="5723" y="384"/>
                    <a:pt x="5702" y="391"/>
                  </a:cubicBezTo>
                  <a:cubicBezTo>
                    <a:pt x="5710" y="417"/>
                    <a:pt x="5710" y="417"/>
                    <a:pt x="5710" y="417"/>
                  </a:cubicBezTo>
                  <a:cubicBezTo>
                    <a:pt x="5731" y="410"/>
                    <a:pt x="5753" y="403"/>
                    <a:pt x="5774" y="397"/>
                  </a:cubicBezTo>
                  <a:close/>
                  <a:moveTo>
                    <a:pt x="7078" y="109"/>
                  </a:moveTo>
                  <a:cubicBezTo>
                    <a:pt x="7074" y="83"/>
                    <a:pt x="7074" y="83"/>
                    <a:pt x="7074" y="83"/>
                  </a:cubicBezTo>
                  <a:cubicBezTo>
                    <a:pt x="7052" y="86"/>
                    <a:pt x="7030" y="89"/>
                    <a:pt x="7008" y="92"/>
                  </a:cubicBezTo>
                  <a:cubicBezTo>
                    <a:pt x="7012" y="119"/>
                    <a:pt x="7012" y="119"/>
                    <a:pt x="7012" y="119"/>
                  </a:cubicBezTo>
                  <a:cubicBezTo>
                    <a:pt x="7034" y="116"/>
                    <a:pt x="7056" y="112"/>
                    <a:pt x="7078" y="109"/>
                  </a:cubicBezTo>
                  <a:close/>
                  <a:moveTo>
                    <a:pt x="6683" y="174"/>
                  </a:moveTo>
                  <a:cubicBezTo>
                    <a:pt x="6678" y="148"/>
                    <a:pt x="6678" y="148"/>
                    <a:pt x="6678" y="148"/>
                  </a:cubicBezTo>
                  <a:cubicBezTo>
                    <a:pt x="6656" y="152"/>
                    <a:pt x="6634" y="156"/>
                    <a:pt x="6612" y="160"/>
                  </a:cubicBezTo>
                  <a:cubicBezTo>
                    <a:pt x="6617" y="187"/>
                    <a:pt x="6617" y="187"/>
                    <a:pt x="6617" y="187"/>
                  </a:cubicBezTo>
                  <a:cubicBezTo>
                    <a:pt x="6639" y="182"/>
                    <a:pt x="6661" y="178"/>
                    <a:pt x="6683" y="174"/>
                  </a:cubicBezTo>
                  <a:close/>
                  <a:moveTo>
                    <a:pt x="7342" y="77"/>
                  </a:moveTo>
                  <a:cubicBezTo>
                    <a:pt x="7340" y="50"/>
                    <a:pt x="7340" y="50"/>
                    <a:pt x="7340" y="50"/>
                  </a:cubicBezTo>
                  <a:cubicBezTo>
                    <a:pt x="7317" y="52"/>
                    <a:pt x="7295" y="55"/>
                    <a:pt x="7273" y="58"/>
                  </a:cubicBezTo>
                  <a:cubicBezTo>
                    <a:pt x="7276" y="84"/>
                    <a:pt x="7276" y="84"/>
                    <a:pt x="7276" y="84"/>
                  </a:cubicBezTo>
                  <a:cubicBezTo>
                    <a:pt x="7298" y="82"/>
                    <a:pt x="7320" y="79"/>
                    <a:pt x="7342" y="77"/>
                  </a:cubicBezTo>
                  <a:close/>
                  <a:moveTo>
                    <a:pt x="7210" y="92"/>
                  </a:moveTo>
                  <a:cubicBezTo>
                    <a:pt x="7207" y="65"/>
                    <a:pt x="7207" y="65"/>
                    <a:pt x="7207" y="65"/>
                  </a:cubicBezTo>
                  <a:cubicBezTo>
                    <a:pt x="7185" y="68"/>
                    <a:pt x="7163" y="71"/>
                    <a:pt x="7141" y="74"/>
                  </a:cubicBezTo>
                  <a:cubicBezTo>
                    <a:pt x="7144" y="100"/>
                    <a:pt x="7144" y="100"/>
                    <a:pt x="7144" y="100"/>
                  </a:cubicBezTo>
                  <a:cubicBezTo>
                    <a:pt x="7166" y="98"/>
                    <a:pt x="7188" y="95"/>
                    <a:pt x="7210" y="92"/>
                  </a:cubicBezTo>
                  <a:close/>
                  <a:moveTo>
                    <a:pt x="6946" y="129"/>
                  </a:moveTo>
                  <a:cubicBezTo>
                    <a:pt x="6942" y="102"/>
                    <a:pt x="6942" y="102"/>
                    <a:pt x="6942" y="102"/>
                  </a:cubicBezTo>
                  <a:cubicBezTo>
                    <a:pt x="6920" y="106"/>
                    <a:pt x="6898" y="109"/>
                    <a:pt x="6876" y="113"/>
                  </a:cubicBezTo>
                  <a:cubicBezTo>
                    <a:pt x="6880" y="139"/>
                    <a:pt x="6880" y="139"/>
                    <a:pt x="6880" y="139"/>
                  </a:cubicBezTo>
                  <a:cubicBezTo>
                    <a:pt x="6902" y="136"/>
                    <a:pt x="6924" y="132"/>
                    <a:pt x="6946" y="129"/>
                  </a:cubicBezTo>
                  <a:close/>
                  <a:moveTo>
                    <a:pt x="6814" y="150"/>
                  </a:moveTo>
                  <a:cubicBezTo>
                    <a:pt x="6810" y="124"/>
                    <a:pt x="6810" y="124"/>
                    <a:pt x="6810" y="124"/>
                  </a:cubicBezTo>
                  <a:cubicBezTo>
                    <a:pt x="6788" y="128"/>
                    <a:pt x="6766" y="132"/>
                    <a:pt x="6744" y="136"/>
                  </a:cubicBezTo>
                  <a:cubicBezTo>
                    <a:pt x="6748" y="162"/>
                    <a:pt x="6748" y="162"/>
                    <a:pt x="6748" y="162"/>
                  </a:cubicBezTo>
                  <a:cubicBezTo>
                    <a:pt x="6770" y="158"/>
                    <a:pt x="6792" y="154"/>
                    <a:pt x="6814" y="150"/>
                  </a:cubicBezTo>
                  <a:close/>
                  <a:moveTo>
                    <a:pt x="6551" y="200"/>
                  </a:moveTo>
                  <a:cubicBezTo>
                    <a:pt x="6546" y="174"/>
                    <a:pt x="6546" y="174"/>
                    <a:pt x="6546" y="174"/>
                  </a:cubicBezTo>
                  <a:cubicBezTo>
                    <a:pt x="6524" y="178"/>
                    <a:pt x="6502" y="183"/>
                    <a:pt x="6480" y="187"/>
                  </a:cubicBezTo>
                  <a:cubicBezTo>
                    <a:pt x="6486" y="213"/>
                    <a:pt x="6486" y="213"/>
                    <a:pt x="6486" y="213"/>
                  </a:cubicBezTo>
                  <a:cubicBezTo>
                    <a:pt x="6508" y="209"/>
                    <a:pt x="6530" y="204"/>
                    <a:pt x="6551" y="200"/>
                  </a:cubicBezTo>
                  <a:close/>
                  <a:moveTo>
                    <a:pt x="4412" y="944"/>
                  </a:moveTo>
                  <a:cubicBezTo>
                    <a:pt x="4400" y="920"/>
                    <a:pt x="4400" y="920"/>
                    <a:pt x="4400" y="920"/>
                  </a:cubicBezTo>
                  <a:cubicBezTo>
                    <a:pt x="4380" y="930"/>
                    <a:pt x="4361" y="940"/>
                    <a:pt x="4341" y="950"/>
                  </a:cubicBezTo>
                  <a:cubicBezTo>
                    <a:pt x="4353" y="974"/>
                    <a:pt x="4353" y="974"/>
                    <a:pt x="4353" y="974"/>
                  </a:cubicBezTo>
                  <a:cubicBezTo>
                    <a:pt x="4373" y="964"/>
                    <a:pt x="4392" y="954"/>
                    <a:pt x="4412" y="944"/>
                  </a:cubicBezTo>
                  <a:close/>
                  <a:moveTo>
                    <a:pt x="4652" y="827"/>
                  </a:moveTo>
                  <a:cubicBezTo>
                    <a:pt x="4641" y="803"/>
                    <a:pt x="4641" y="803"/>
                    <a:pt x="4641" y="803"/>
                  </a:cubicBezTo>
                  <a:cubicBezTo>
                    <a:pt x="4621" y="812"/>
                    <a:pt x="4601" y="822"/>
                    <a:pt x="4581" y="831"/>
                  </a:cubicBezTo>
                  <a:cubicBezTo>
                    <a:pt x="4592" y="855"/>
                    <a:pt x="4592" y="855"/>
                    <a:pt x="4592" y="855"/>
                  </a:cubicBezTo>
                  <a:cubicBezTo>
                    <a:pt x="4612" y="846"/>
                    <a:pt x="4632" y="836"/>
                    <a:pt x="4652" y="827"/>
                  </a:cubicBezTo>
                  <a:close/>
                  <a:moveTo>
                    <a:pt x="4294" y="1005"/>
                  </a:moveTo>
                  <a:cubicBezTo>
                    <a:pt x="4281" y="981"/>
                    <a:pt x="4281" y="981"/>
                    <a:pt x="4281" y="981"/>
                  </a:cubicBezTo>
                  <a:cubicBezTo>
                    <a:pt x="4262" y="991"/>
                    <a:pt x="4242" y="1002"/>
                    <a:pt x="4222" y="1012"/>
                  </a:cubicBezTo>
                  <a:cubicBezTo>
                    <a:pt x="4235" y="1036"/>
                    <a:pt x="4235" y="1036"/>
                    <a:pt x="4235" y="1036"/>
                  </a:cubicBezTo>
                  <a:cubicBezTo>
                    <a:pt x="4254" y="1025"/>
                    <a:pt x="4274" y="1015"/>
                    <a:pt x="4294" y="1005"/>
                  </a:cubicBezTo>
                  <a:close/>
                  <a:moveTo>
                    <a:pt x="4532" y="884"/>
                  </a:moveTo>
                  <a:cubicBezTo>
                    <a:pt x="4520" y="860"/>
                    <a:pt x="4520" y="860"/>
                    <a:pt x="4520" y="860"/>
                  </a:cubicBezTo>
                  <a:cubicBezTo>
                    <a:pt x="4500" y="870"/>
                    <a:pt x="4480" y="880"/>
                    <a:pt x="4460" y="890"/>
                  </a:cubicBezTo>
                  <a:cubicBezTo>
                    <a:pt x="4472" y="914"/>
                    <a:pt x="4472" y="914"/>
                    <a:pt x="4472" y="914"/>
                  </a:cubicBezTo>
                  <a:cubicBezTo>
                    <a:pt x="4492" y="904"/>
                    <a:pt x="4512" y="894"/>
                    <a:pt x="4532" y="884"/>
                  </a:cubicBezTo>
                  <a:close/>
                  <a:moveTo>
                    <a:pt x="4176" y="1068"/>
                  </a:moveTo>
                  <a:cubicBezTo>
                    <a:pt x="4163" y="1044"/>
                    <a:pt x="4163" y="1044"/>
                    <a:pt x="4163" y="1044"/>
                  </a:cubicBezTo>
                  <a:cubicBezTo>
                    <a:pt x="4144" y="1055"/>
                    <a:pt x="4124" y="1066"/>
                    <a:pt x="4105" y="1077"/>
                  </a:cubicBezTo>
                  <a:cubicBezTo>
                    <a:pt x="4118" y="1100"/>
                    <a:pt x="4118" y="1100"/>
                    <a:pt x="4118" y="1100"/>
                  </a:cubicBezTo>
                  <a:cubicBezTo>
                    <a:pt x="4137" y="1089"/>
                    <a:pt x="4157" y="1078"/>
                    <a:pt x="4176" y="1068"/>
                  </a:cubicBezTo>
                  <a:close/>
                  <a:moveTo>
                    <a:pt x="3944" y="1199"/>
                  </a:moveTo>
                  <a:cubicBezTo>
                    <a:pt x="3930" y="1176"/>
                    <a:pt x="3930" y="1176"/>
                    <a:pt x="3930" y="1176"/>
                  </a:cubicBezTo>
                  <a:cubicBezTo>
                    <a:pt x="3911" y="1187"/>
                    <a:pt x="3892" y="1199"/>
                    <a:pt x="3873" y="1210"/>
                  </a:cubicBezTo>
                  <a:cubicBezTo>
                    <a:pt x="3886" y="1233"/>
                    <a:pt x="3886" y="1233"/>
                    <a:pt x="3886" y="1233"/>
                  </a:cubicBezTo>
                  <a:cubicBezTo>
                    <a:pt x="3905" y="1222"/>
                    <a:pt x="3925" y="1210"/>
                    <a:pt x="3944" y="1199"/>
                  </a:cubicBezTo>
                  <a:close/>
                  <a:moveTo>
                    <a:pt x="4059" y="1132"/>
                  </a:moveTo>
                  <a:cubicBezTo>
                    <a:pt x="4046" y="1109"/>
                    <a:pt x="4046" y="1109"/>
                    <a:pt x="4046" y="1109"/>
                  </a:cubicBezTo>
                  <a:cubicBezTo>
                    <a:pt x="4027" y="1120"/>
                    <a:pt x="4007" y="1131"/>
                    <a:pt x="3988" y="1142"/>
                  </a:cubicBezTo>
                  <a:cubicBezTo>
                    <a:pt x="4001" y="1166"/>
                    <a:pt x="4001" y="1166"/>
                    <a:pt x="4001" y="1166"/>
                  </a:cubicBezTo>
                  <a:cubicBezTo>
                    <a:pt x="4021" y="1154"/>
                    <a:pt x="4040" y="1143"/>
                    <a:pt x="4059" y="1132"/>
                  </a:cubicBezTo>
                  <a:close/>
                  <a:moveTo>
                    <a:pt x="5143" y="616"/>
                  </a:moveTo>
                  <a:cubicBezTo>
                    <a:pt x="5133" y="591"/>
                    <a:pt x="5133" y="591"/>
                    <a:pt x="5133" y="591"/>
                  </a:cubicBezTo>
                  <a:cubicBezTo>
                    <a:pt x="5113" y="600"/>
                    <a:pt x="5092" y="608"/>
                    <a:pt x="5071" y="616"/>
                  </a:cubicBezTo>
                  <a:cubicBezTo>
                    <a:pt x="5081" y="641"/>
                    <a:pt x="5081" y="641"/>
                    <a:pt x="5081" y="641"/>
                  </a:cubicBezTo>
                  <a:cubicBezTo>
                    <a:pt x="5102" y="633"/>
                    <a:pt x="5122" y="624"/>
                    <a:pt x="5143" y="616"/>
                  </a:cubicBezTo>
                  <a:close/>
                  <a:moveTo>
                    <a:pt x="4774" y="771"/>
                  </a:moveTo>
                  <a:cubicBezTo>
                    <a:pt x="4763" y="747"/>
                    <a:pt x="4763" y="747"/>
                    <a:pt x="4763" y="747"/>
                  </a:cubicBezTo>
                  <a:cubicBezTo>
                    <a:pt x="4743" y="756"/>
                    <a:pt x="4722" y="765"/>
                    <a:pt x="4702" y="775"/>
                  </a:cubicBezTo>
                  <a:cubicBezTo>
                    <a:pt x="4713" y="799"/>
                    <a:pt x="4713" y="799"/>
                    <a:pt x="4713" y="799"/>
                  </a:cubicBezTo>
                  <a:cubicBezTo>
                    <a:pt x="4733" y="790"/>
                    <a:pt x="4754" y="780"/>
                    <a:pt x="4774" y="771"/>
                  </a:cubicBezTo>
                  <a:close/>
                  <a:moveTo>
                    <a:pt x="5520" y="479"/>
                  </a:moveTo>
                  <a:cubicBezTo>
                    <a:pt x="5511" y="453"/>
                    <a:pt x="5511" y="453"/>
                    <a:pt x="5511" y="453"/>
                  </a:cubicBezTo>
                  <a:cubicBezTo>
                    <a:pt x="5490" y="461"/>
                    <a:pt x="5469" y="468"/>
                    <a:pt x="5448" y="475"/>
                  </a:cubicBezTo>
                  <a:cubicBezTo>
                    <a:pt x="5456" y="500"/>
                    <a:pt x="5456" y="500"/>
                    <a:pt x="5456" y="500"/>
                  </a:cubicBezTo>
                  <a:cubicBezTo>
                    <a:pt x="5477" y="493"/>
                    <a:pt x="5498" y="486"/>
                    <a:pt x="5520" y="479"/>
                  </a:cubicBezTo>
                  <a:close/>
                  <a:moveTo>
                    <a:pt x="5393" y="523"/>
                  </a:moveTo>
                  <a:cubicBezTo>
                    <a:pt x="5384" y="497"/>
                    <a:pt x="5384" y="497"/>
                    <a:pt x="5384" y="497"/>
                  </a:cubicBezTo>
                  <a:cubicBezTo>
                    <a:pt x="5363" y="505"/>
                    <a:pt x="5342" y="512"/>
                    <a:pt x="5321" y="520"/>
                  </a:cubicBezTo>
                  <a:cubicBezTo>
                    <a:pt x="5331" y="545"/>
                    <a:pt x="5331" y="545"/>
                    <a:pt x="5331" y="545"/>
                  </a:cubicBezTo>
                  <a:cubicBezTo>
                    <a:pt x="5351" y="538"/>
                    <a:pt x="5372" y="530"/>
                    <a:pt x="5393" y="523"/>
                  </a:cubicBezTo>
                  <a:close/>
                  <a:moveTo>
                    <a:pt x="5268" y="568"/>
                  </a:moveTo>
                  <a:cubicBezTo>
                    <a:pt x="5259" y="543"/>
                    <a:pt x="5259" y="543"/>
                    <a:pt x="5259" y="543"/>
                  </a:cubicBezTo>
                  <a:cubicBezTo>
                    <a:pt x="5238" y="551"/>
                    <a:pt x="5217" y="559"/>
                    <a:pt x="5196" y="567"/>
                  </a:cubicBezTo>
                  <a:cubicBezTo>
                    <a:pt x="5205" y="592"/>
                    <a:pt x="5205" y="592"/>
                    <a:pt x="5205" y="592"/>
                  </a:cubicBezTo>
                  <a:cubicBezTo>
                    <a:pt x="5226" y="584"/>
                    <a:pt x="5247" y="576"/>
                    <a:pt x="5268" y="568"/>
                  </a:cubicBezTo>
                  <a:close/>
                  <a:moveTo>
                    <a:pt x="5019" y="666"/>
                  </a:moveTo>
                  <a:cubicBezTo>
                    <a:pt x="5009" y="641"/>
                    <a:pt x="5009" y="641"/>
                    <a:pt x="5009" y="641"/>
                  </a:cubicBezTo>
                  <a:cubicBezTo>
                    <a:pt x="4988" y="650"/>
                    <a:pt x="4968" y="658"/>
                    <a:pt x="4947" y="667"/>
                  </a:cubicBezTo>
                  <a:cubicBezTo>
                    <a:pt x="4958" y="692"/>
                    <a:pt x="4958" y="692"/>
                    <a:pt x="4958" y="692"/>
                  </a:cubicBezTo>
                  <a:cubicBezTo>
                    <a:pt x="4978" y="683"/>
                    <a:pt x="4999" y="674"/>
                    <a:pt x="5019" y="666"/>
                  </a:cubicBezTo>
                  <a:close/>
                  <a:moveTo>
                    <a:pt x="4896" y="718"/>
                  </a:moveTo>
                  <a:cubicBezTo>
                    <a:pt x="4886" y="693"/>
                    <a:pt x="4886" y="693"/>
                    <a:pt x="4886" y="693"/>
                  </a:cubicBezTo>
                  <a:cubicBezTo>
                    <a:pt x="4865" y="702"/>
                    <a:pt x="4845" y="711"/>
                    <a:pt x="4824" y="720"/>
                  </a:cubicBezTo>
                  <a:cubicBezTo>
                    <a:pt x="4835" y="744"/>
                    <a:pt x="4835" y="744"/>
                    <a:pt x="4835" y="744"/>
                  </a:cubicBezTo>
                  <a:cubicBezTo>
                    <a:pt x="4855" y="735"/>
                    <a:pt x="4876" y="727"/>
                    <a:pt x="4896" y="718"/>
                  </a:cubicBezTo>
                  <a:close/>
                  <a:moveTo>
                    <a:pt x="13490" y="1764"/>
                  </a:moveTo>
                  <a:cubicBezTo>
                    <a:pt x="13473" y="1750"/>
                    <a:pt x="13455" y="1737"/>
                    <a:pt x="13437" y="1723"/>
                  </a:cubicBezTo>
                  <a:cubicBezTo>
                    <a:pt x="13421" y="1745"/>
                    <a:pt x="13421" y="1745"/>
                    <a:pt x="13421" y="1745"/>
                  </a:cubicBezTo>
                  <a:cubicBezTo>
                    <a:pt x="13439" y="1758"/>
                    <a:pt x="13457" y="1771"/>
                    <a:pt x="13474" y="1785"/>
                  </a:cubicBezTo>
                  <a:lnTo>
                    <a:pt x="13490" y="1764"/>
                  </a:lnTo>
                  <a:close/>
                  <a:moveTo>
                    <a:pt x="15169" y="13685"/>
                  </a:moveTo>
                  <a:cubicBezTo>
                    <a:pt x="15190" y="13701"/>
                    <a:pt x="15190" y="13701"/>
                    <a:pt x="15190" y="13701"/>
                  </a:cubicBezTo>
                  <a:cubicBezTo>
                    <a:pt x="15204" y="13683"/>
                    <a:pt x="15217" y="13665"/>
                    <a:pt x="15230" y="13647"/>
                  </a:cubicBezTo>
                  <a:cubicBezTo>
                    <a:pt x="15208" y="13632"/>
                    <a:pt x="15208" y="13632"/>
                    <a:pt x="15208" y="13632"/>
                  </a:cubicBezTo>
                  <a:cubicBezTo>
                    <a:pt x="15195" y="13650"/>
                    <a:pt x="15182" y="13667"/>
                    <a:pt x="15169" y="13685"/>
                  </a:cubicBezTo>
                  <a:close/>
                  <a:moveTo>
                    <a:pt x="15874" y="12559"/>
                  </a:moveTo>
                  <a:cubicBezTo>
                    <a:pt x="15897" y="12571"/>
                    <a:pt x="15897" y="12571"/>
                    <a:pt x="15897" y="12571"/>
                  </a:cubicBezTo>
                  <a:cubicBezTo>
                    <a:pt x="15908" y="12551"/>
                    <a:pt x="15918" y="12532"/>
                    <a:pt x="15928" y="12512"/>
                  </a:cubicBezTo>
                  <a:cubicBezTo>
                    <a:pt x="15904" y="12500"/>
                    <a:pt x="15904" y="12500"/>
                    <a:pt x="15904" y="12500"/>
                  </a:cubicBezTo>
                  <a:cubicBezTo>
                    <a:pt x="15894" y="12519"/>
                    <a:pt x="15884" y="12539"/>
                    <a:pt x="15874" y="12559"/>
                  </a:cubicBezTo>
                  <a:close/>
                  <a:moveTo>
                    <a:pt x="15089" y="13792"/>
                  </a:moveTo>
                  <a:cubicBezTo>
                    <a:pt x="15110" y="13808"/>
                    <a:pt x="15110" y="13808"/>
                    <a:pt x="15110" y="13808"/>
                  </a:cubicBezTo>
                  <a:cubicBezTo>
                    <a:pt x="15124" y="13790"/>
                    <a:pt x="15137" y="13772"/>
                    <a:pt x="15150" y="13755"/>
                  </a:cubicBezTo>
                  <a:cubicBezTo>
                    <a:pt x="15129" y="13739"/>
                    <a:pt x="15129" y="13739"/>
                    <a:pt x="15129" y="13739"/>
                  </a:cubicBezTo>
                  <a:cubicBezTo>
                    <a:pt x="15116" y="13756"/>
                    <a:pt x="15102" y="13774"/>
                    <a:pt x="15089" y="13792"/>
                  </a:cubicBezTo>
                  <a:close/>
                  <a:moveTo>
                    <a:pt x="15247" y="13578"/>
                  </a:moveTo>
                  <a:cubicBezTo>
                    <a:pt x="15269" y="13593"/>
                    <a:pt x="15269" y="13593"/>
                    <a:pt x="15269" y="13593"/>
                  </a:cubicBezTo>
                  <a:cubicBezTo>
                    <a:pt x="15282" y="13575"/>
                    <a:pt x="15295" y="13557"/>
                    <a:pt x="15308" y="13539"/>
                  </a:cubicBezTo>
                  <a:cubicBezTo>
                    <a:pt x="15286" y="13523"/>
                    <a:pt x="15286" y="13523"/>
                    <a:pt x="15286" y="13523"/>
                  </a:cubicBezTo>
                  <a:cubicBezTo>
                    <a:pt x="15273" y="13542"/>
                    <a:pt x="15260" y="13560"/>
                    <a:pt x="15247" y="13578"/>
                  </a:cubicBezTo>
                  <a:close/>
                  <a:moveTo>
                    <a:pt x="14839" y="14103"/>
                  </a:moveTo>
                  <a:cubicBezTo>
                    <a:pt x="14860" y="14121"/>
                    <a:pt x="14860" y="14121"/>
                    <a:pt x="14860" y="14121"/>
                  </a:cubicBezTo>
                  <a:cubicBezTo>
                    <a:pt x="14874" y="14104"/>
                    <a:pt x="14888" y="14086"/>
                    <a:pt x="14903" y="14069"/>
                  </a:cubicBezTo>
                  <a:cubicBezTo>
                    <a:pt x="14882" y="14052"/>
                    <a:pt x="14882" y="14052"/>
                    <a:pt x="14882" y="14052"/>
                  </a:cubicBezTo>
                  <a:cubicBezTo>
                    <a:pt x="14868" y="14069"/>
                    <a:pt x="14854" y="14086"/>
                    <a:pt x="14839" y="14103"/>
                  </a:cubicBezTo>
                  <a:close/>
                  <a:moveTo>
                    <a:pt x="15007" y="13897"/>
                  </a:moveTo>
                  <a:cubicBezTo>
                    <a:pt x="15028" y="13913"/>
                    <a:pt x="15028" y="13913"/>
                    <a:pt x="15028" y="13913"/>
                  </a:cubicBezTo>
                  <a:cubicBezTo>
                    <a:pt x="15042" y="13896"/>
                    <a:pt x="15056" y="13878"/>
                    <a:pt x="15069" y="13861"/>
                  </a:cubicBezTo>
                  <a:cubicBezTo>
                    <a:pt x="15048" y="13844"/>
                    <a:pt x="15048" y="13844"/>
                    <a:pt x="15048" y="13844"/>
                  </a:cubicBezTo>
                  <a:cubicBezTo>
                    <a:pt x="15035" y="13862"/>
                    <a:pt x="15021" y="13879"/>
                    <a:pt x="15007" y="13897"/>
                  </a:cubicBezTo>
                  <a:close/>
                  <a:moveTo>
                    <a:pt x="14924" y="14001"/>
                  </a:moveTo>
                  <a:cubicBezTo>
                    <a:pt x="14945" y="14018"/>
                    <a:pt x="14945" y="14018"/>
                    <a:pt x="14945" y="14018"/>
                  </a:cubicBezTo>
                  <a:cubicBezTo>
                    <a:pt x="14959" y="14000"/>
                    <a:pt x="14973" y="13983"/>
                    <a:pt x="14987" y="13966"/>
                  </a:cubicBezTo>
                  <a:cubicBezTo>
                    <a:pt x="14966" y="13949"/>
                    <a:pt x="14966" y="13949"/>
                    <a:pt x="14966" y="13949"/>
                  </a:cubicBezTo>
                  <a:cubicBezTo>
                    <a:pt x="14952" y="13966"/>
                    <a:pt x="14938" y="13984"/>
                    <a:pt x="14924" y="14001"/>
                  </a:cubicBezTo>
                  <a:close/>
                  <a:moveTo>
                    <a:pt x="14753" y="14205"/>
                  </a:moveTo>
                  <a:cubicBezTo>
                    <a:pt x="14773" y="14222"/>
                    <a:pt x="14773" y="14222"/>
                    <a:pt x="14773" y="14222"/>
                  </a:cubicBezTo>
                  <a:cubicBezTo>
                    <a:pt x="14788" y="14205"/>
                    <a:pt x="14802" y="14189"/>
                    <a:pt x="14817" y="14172"/>
                  </a:cubicBezTo>
                  <a:cubicBezTo>
                    <a:pt x="14796" y="14154"/>
                    <a:pt x="14796" y="14154"/>
                    <a:pt x="14796" y="14154"/>
                  </a:cubicBezTo>
                  <a:cubicBezTo>
                    <a:pt x="14782" y="14171"/>
                    <a:pt x="14767" y="14188"/>
                    <a:pt x="14753" y="14205"/>
                  </a:cubicBezTo>
                  <a:close/>
                  <a:moveTo>
                    <a:pt x="15681" y="12908"/>
                  </a:moveTo>
                  <a:cubicBezTo>
                    <a:pt x="15704" y="12921"/>
                    <a:pt x="15704" y="12921"/>
                    <a:pt x="15704" y="12921"/>
                  </a:cubicBezTo>
                  <a:cubicBezTo>
                    <a:pt x="15715" y="12902"/>
                    <a:pt x="15726" y="12883"/>
                    <a:pt x="15737" y="12864"/>
                  </a:cubicBezTo>
                  <a:cubicBezTo>
                    <a:pt x="15714" y="12850"/>
                    <a:pt x="15714" y="12850"/>
                    <a:pt x="15714" y="12850"/>
                  </a:cubicBezTo>
                  <a:cubicBezTo>
                    <a:pt x="15703" y="12869"/>
                    <a:pt x="15692" y="12889"/>
                    <a:pt x="15681" y="12908"/>
                  </a:cubicBezTo>
                  <a:close/>
                  <a:moveTo>
                    <a:pt x="15747" y="12792"/>
                  </a:moveTo>
                  <a:cubicBezTo>
                    <a:pt x="15770" y="12806"/>
                    <a:pt x="15770" y="12806"/>
                    <a:pt x="15770" y="12806"/>
                  </a:cubicBezTo>
                  <a:cubicBezTo>
                    <a:pt x="15781" y="12786"/>
                    <a:pt x="15792" y="12767"/>
                    <a:pt x="15803" y="12747"/>
                  </a:cubicBezTo>
                  <a:cubicBezTo>
                    <a:pt x="15779" y="12734"/>
                    <a:pt x="15779" y="12734"/>
                    <a:pt x="15779" y="12734"/>
                  </a:cubicBezTo>
                  <a:cubicBezTo>
                    <a:pt x="15769" y="12754"/>
                    <a:pt x="15758" y="12773"/>
                    <a:pt x="15747" y="12792"/>
                  </a:cubicBezTo>
                  <a:close/>
                  <a:moveTo>
                    <a:pt x="15811" y="12676"/>
                  </a:moveTo>
                  <a:cubicBezTo>
                    <a:pt x="15835" y="12689"/>
                    <a:pt x="15835" y="12689"/>
                    <a:pt x="15835" y="12689"/>
                  </a:cubicBezTo>
                  <a:cubicBezTo>
                    <a:pt x="15845" y="12669"/>
                    <a:pt x="15856" y="12650"/>
                    <a:pt x="15866" y="12630"/>
                  </a:cubicBezTo>
                  <a:cubicBezTo>
                    <a:pt x="15843" y="12617"/>
                    <a:pt x="15843" y="12617"/>
                    <a:pt x="15843" y="12617"/>
                  </a:cubicBezTo>
                  <a:cubicBezTo>
                    <a:pt x="15832" y="12637"/>
                    <a:pt x="15822" y="12657"/>
                    <a:pt x="15811" y="12676"/>
                  </a:cubicBezTo>
                  <a:close/>
                  <a:moveTo>
                    <a:pt x="15472" y="13248"/>
                  </a:moveTo>
                  <a:cubicBezTo>
                    <a:pt x="15494" y="13262"/>
                    <a:pt x="15494" y="13262"/>
                    <a:pt x="15494" y="13262"/>
                  </a:cubicBezTo>
                  <a:cubicBezTo>
                    <a:pt x="15506" y="13244"/>
                    <a:pt x="15518" y="13225"/>
                    <a:pt x="15530" y="13206"/>
                  </a:cubicBezTo>
                  <a:cubicBezTo>
                    <a:pt x="15508" y="13192"/>
                    <a:pt x="15508" y="13192"/>
                    <a:pt x="15508" y="13192"/>
                  </a:cubicBezTo>
                  <a:cubicBezTo>
                    <a:pt x="15496" y="13210"/>
                    <a:pt x="15484" y="13229"/>
                    <a:pt x="15472" y="13248"/>
                  </a:cubicBezTo>
                  <a:close/>
                  <a:moveTo>
                    <a:pt x="15399" y="13359"/>
                  </a:moveTo>
                  <a:cubicBezTo>
                    <a:pt x="15421" y="13374"/>
                    <a:pt x="15421" y="13374"/>
                    <a:pt x="15421" y="13374"/>
                  </a:cubicBezTo>
                  <a:cubicBezTo>
                    <a:pt x="15433" y="13355"/>
                    <a:pt x="15446" y="13337"/>
                    <a:pt x="15458" y="13318"/>
                  </a:cubicBezTo>
                  <a:cubicBezTo>
                    <a:pt x="15435" y="13303"/>
                    <a:pt x="15435" y="13303"/>
                    <a:pt x="15435" y="13303"/>
                  </a:cubicBezTo>
                  <a:cubicBezTo>
                    <a:pt x="15423" y="13322"/>
                    <a:pt x="15411" y="13340"/>
                    <a:pt x="15399" y="13359"/>
                  </a:cubicBezTo>
                  <a:close/>
                  <a:moveTo>
                    <a:pt x="15543" y="13135"/>
                  </a:moveTo>
                  <a:cubicBezTo>
                    <a:pt x="15566" y="13150"/>
                    <a:pt x="15566" y="13150"/>
                    <a:pt x="15566" y="13150"/>
                  </a:cubicBezTo>
                  <a:cubicBezTo>
                    <a:pt x="15578" y="13131"/>
                    <a:pt x="15589" y="13112"/>
                    <a:pt x="15601" y="13093"/>
                  </a:cubicBezTo>
                  <a:cubicBezTo>
                    <a:pt x="15578" y="13079"/>
                    <a:pt x="15578" y="13079"/>
                    <a:pt x="15578" y="13079"/>
                  </a:cubicBezTo>
                  <a:cubicBezTo>
                    <a:pt x="15567" y="13098"/>
                    <a:pt x="15555" y="13117"/>
                    <a:pt x="15543" y="13135"/>
                  </a:cubicBezTo>
                  <a:close/>
                  <a:moveTo>
                    <a:pt x="15613" y="13022"/>
                  </a:moveTo>
                  <a:cubicBezTo>
                    <a:pt x="15636" y="13036"/>
                    <a:pt x="15636" y="13036"/>
                    <a:pt x="15636" y="13036"/>
                  </a:cubicBezTo>
                  <a:cubicBezTo>
                    <a:pt x="15647" y="13017"/>
                    <a:pt x="15659" y="12998"/>
                    <a:pt x="15670" y="12979"/>
                  </a:cubicBezTo>
                  <a:cubicBezTo>
                    <a:pt x="15647" y="12965"/>
                    <a:pt x="15647" y="12965"/>
                    <a:pt x="15647" y="12965"/>
                  </a:cubicBezTo>
                  <a:cubicBezTo>
                    <a:pt x="15636" y="12984"/>
                    <a:pt x="15624" y="13003"/>
                    <a:pt x="15613" y="13022"/>
                  </a:cubicBezTo>
                  <a:close/>
                  <a:moveTo>
                    <a:pt x="16695" y="7001"/>
                  </a:moveTo>
                  <a:cubicBezTo>
                    <a:pt x="16721" y="6996"/>
                    <a:pt x="16721" y="6996"/>
                    <a:pt x="16721" y="6996"/>
                  </a:cubicBezTo>
                  <a:cubicBezTo>
                    <a:pt x="16717" y="6974"/>
                    <a:pt x="16713" y="6953"/>
                    <a:pt x="16708" y="6931"/>
                  </a:cubicBezTo>
                  <a:cubicBezTo>
                    <a:pt x="16682" y="6936"/>
                    <a:pt x="16682" y="6936"/>
                    <a:pt x="16682" y="6936"/>
                  </a:cubicBezTo>
                  <a:cubicBezTo>
                    <a:pt x="16686" y="6958"/>
                    <a:pt x="16690" y="6979"/>
                    <a:pt x="16695" y="7001"/>
                  </a:cubicBezTo>
                  <a:close/>
                  <a:moveTo>
                    <a:pt x="16777" y="7528"/>
                  </a:moveTo>
                  <a:cubicBezTo>
                    <a:pt x="16803" y="7524"/>
                    <a:pt x="16803" y="7524"/>
                    <a:pt x="16803" y="7524"/>
                  </a:cubicBezTo>
                  <a:cubicBezTo>
                    <a:pt x="16801" y="7502"/>
                    <a:pt x="16798" y="7480"/>
                    <a:pt x="16795" y="7458"/>
                  </a:cubicBezTo>
                  <a:cubicBezTo>
                    <a:pt x="16768" y="7462"/>
                    <a:pt x="16768" y="7462"/>
                    <a:pt x="16768" y="7462"/>
                  </a:cubicBezTo>
                  <a:cubicBezTo>
                    <a:pt x="16771" y="7484"/>
                    <a:pt x="16774" y="7506"/>
                    <a:pt x="16777" y="7528"/>
                  </a:cubicBezTo>
                  <a:close/>
                  <a:moveTo>
                    <a:pt x="11897" y="799"/>
                  </a:moveTo>
                  <a:cubicBezTo>
                    <a:pt x="11877" y="789"/>
                    <a:pt x="11857" y="780"/>
                    <a:pt x="11837" y="771"/>
                  </a:cubicBezTo>
                  <a:cubicBezTo>
                    <a:pt x="11825" y="795"/>
                    <a:pt x="11825" y="795"/>
                    <a:pt x="11825" y="795"/>
                  </a:cubicBezTo>
                  <a:cubicBezTo>
                    <a:pt x="11846" y="804"/>
                    <a:pt x="11866" y="814"/>
                    <a:pt x="11886" y="823"/>
                  </a:cubicBezTo>
                  <a:lnTo>
                    <a:pt x="11897" y="799"/>
                  </a:lnTo>
                  <a:close/>
                  <a:moveTo>
                    <a:pt x="16806" y="7793"/>
                  </a:moveTo>
                  <a:cubicBezTo>
                    <a:pt x="16832" y="7790"/>
                    <a:pt x="16832" y="7790"/>
                    <a:pt x="16832" y="7790"/>
                  </a:cubicBezTo>
                  <a:cubicBezTo>
                    <a:pt x="16830" y="7768"/>
                    <a:pt x="16828" y="7746"/>
                    <a:pt x="16826" y="7724"/>
                  </a:cubicBezTo>
                  <a:cubicBezTo>
                    <a:pt x="16799" y="7726"/>
                    <a:pt x="16799" y="7726"/>
                    <a:pt x="16799" y="7726"/>
                  </a:cubicBezTo>
                  <a:cubicBezTo>
                    <a:pt x="16801" y="7748"/>
                    <a:pt x="16804" y="7771"/>
                    <a:pt x="16806" y="7793"/>
                  </a:cubicBezTo>
                  <a:close/>
                  <a:moveTo>
                    <a:pt x="16817" y="7925"/>
                  </a:moveTo>
                  <a:cubicBezTo>
                    <a:pt x="16844" y="7923"/>
                    <a:pt x="16844" y="7923"/>
                    <a:pt x="16844" y="7923"/>
                  </a:cubicBezTo>
                  <a:cubicBezTo>
                    <a:pt x="16842" y="7901"/>
                    <a:pt x="16840" y="7879"/>
                    <a:pt x="16838" y="7857"/>
                  </a:cubicBezTo>
                  <a:cubicBezTo>
                    <a:pt x="16812" y="7859"/>
                    <a:pt x="16812" y="7859"/>
                    <a:pt x="16812" y="7859"/>
                  </a:cubicBezTo>
                  <a:cubicBezTo>
                    <a:pt x="16813" y="7881"/>
                    <a:pt x="16815" y="7903"/>
                    <a:pt x="16817" y="7925"/>
                  </a:cubicBezTo>
                  <a:close/>
                  <a:moveTo>
                    <a:pt x="16718" y="7132"/>
                  </a:moveTo>
                  <a:cubicBezTo>
                    <a:pt x="16745" y="7128"/>
                    <a:pt x="16745" y="7128"/>
                    <a:pt x="16745" y="7128"/>
                  </a:cubicBezTo>
                  <a:cubicBezTo>
                    <a:pt x="16741" y="7106"/>
                    <a:pt x="16737" y="7084"/>
                    <a:pt x="16733" y="7062"/>
                  </a:cubicBezTo>
                  <a:cubicBezTo>
                    <a:pt x="16707" y="7067"/>
                    <a:pt x="16707" y="7067"/>
                    <a:pt x="16707" y="7067"/>
                  </a:cubicBezTo>
                  <a:cubicBezTo>
                    <a:pt x="16711" y="7089"/>
                    <a:pt x="16714" y="7110"/>
                    <a:pt x="16718" y="7132"/>
                  </a:cubicBezTo>
                  <a:close/>
                  <a:moveTo>
                    <a:pt x="16759" y="7396"/>
                  </a:moveTo>
                  <a:cubicBezTo>
                    <a:pt x="16786" y="7392"/>
                    <a:pt x="16786" y="7392"/>
                    <a:pt x="16786" y="7392"/>
                  </a:cubicBezTo>
                  <a:cubicBezTo>
                    <a:pt x="16783" y="7370"/>
                    <a:pt x="16780" y="7348"/>
                    <a:pt x="16776" y="7326"/>
                  </a:cubicBezTo>
                  <a:cubicBezTo>
                    <a:pt x="16750" y="7330"/>
                    <a:pt x="16750" y="7330"/>
                    <a:pt x="16750" y="7330"/>
                  </a:cubicBezTo>
                  <a:cubicBezTo>
                    <a:pt x="16753" y="7352"/>
                    <a:pt x="16756" y="7374"/>
                    <a:pt x="16759" y="7396"/>
                  </a:cubicBezTo>
                  <a:close/>
                  <a:moveTo>
                    <a:pt x="16740" y="7264"/>
                  </a:moveTo>
                  <a:cubicBezTo>
                    <a:pt x="16766" y="7260"/>
                    <a:pt x="16766" y="7260"/>
                    <a:pt x="16766" y="7260"/>
                  </a:cubicBezTo>
                  <a:cubicBezTo>
                    <a:pt x="16763" y="7238"/>
                    <a:pt x="16759" y="7216"/>
                    <a:pt x="16756" y="7194"/>
                  </a:cubicBezTo>
                  <a:cubicBezTo>
                    <a:pt x="16729" y="7198"/>
                    <a:pt x="16729" y="7198"/>
                    <a:pt x="16729" y="7198"/>
                  </a:cubicBezTo>
                  <a:cubicBezTo>
                    <a:pt x="16733" y="7220"/>
                    <a:pt x="16736" y="7242"/>
                    <a:pt x="16740" y="7264"/>
                  </a:cubicBezTo>
                  <a:close/>
                  <a:moveTo>
                    <a:pt x="16826" y="8058"/>
                  </a:moveTo>
                  <a:cubicBezTo>
                    <a:pt x="16853" y="8057"/>
                    <a:pt x="16853" y="8057"/>
                    <a:pt x="16853" y="8057"/>
                  </a:cubicBezTo>
                  <a:cubicBezTo>
                    <a:pt x="16851" y="8034"/>
                    <a:pt x="16850" y="8012"/>
                    <a:pt x="16848" y="7990"/>
                  </a:cubicBezTo>
                  <a:cubicBezTo>
                    <a:pt x="16822" y="7992"/>
                    <a:pt x="16822" y="7992"/>
                    <a:pt x="16822" y="7992"/>
                  </a:cubicBezTo>
                  <a:cubicBezTo>
                    <a:pt x="16823" y="8014"/>
                    <a:pt x="16825" y="8036"/>
                    <a:pt x="16826" y="8058"/>
                  </a:cubicBezTo>
                  <a:close/>
                  <a:moveTo>
                    <a:pt x="14484" y="14501"/>
                  </a:moveTo>
                  <a:cubicBezTo>
                    <a:pt x="14504" y="14519"/>
                    <a:pt x="14504" y="14519"/>
                    <a:pt x="14504" y="14519"/>
                  </a:cubicBezTo>
                  <a:cubicBezTo>
                    <a:pt x="14519" y="14503"/>
                    <a:pt x="14534" y="14487"/>
                    <a:pt x="14550" y="14470"/>
                  </a:cubicBezTo>
                  <a:cubicBezTo>
                    <a:pt x="14530" y="14452"/>
                    <a:pt x="14530" y="14452"/>
                    <a:pt x="14530" y="14452"/>
                  </a:cubicBezTo>
                  <a:cubicBezTo>
                    <a:pt x="14515" y="14468"/>
                    <a:pt x="14500" y="14484"/>
                    <a:pt x="14484" y="14501"/>
                  </a:cubicBezTo>
                  <a:close/>
                  <a:moveTo>
                    <a:pt x="16843" y="8591"/>
                  </a:moveTo>
                  <a:cubicBezTo>
                    <a:pt x="16869" y="8591"/>
                    <a:pt x="16869" y="8591"/>
                    <a:pt x="16869" y="8591"/>
                  </a:cubicBezTo>
                  <a:cubicBezTo>
                    <a:pt x="16869" y="8569"/>
                    <a:pt x="16869" y="8546"/>
                    <a:pt x="16869" y="8524"/>
                  </a:cubicBezTo>
                  <a:cubicBezTo>
                    <a:pt x="16842" y="8524"/>
                    <a:pt x="16842" y="8524"/>
                    <a:pt x="16842" y="8524"/>
                  </a:cubicBezTo>
                  <a:cubicBezTo>
                    <a:pt x="16843" y="8547"/>
                    <a:pt x="16843" y="8569"/>
                    <a:pt x="16843" y="8591"/>
                  </a:cubicBezTo>
                  <a:close/>
                  <a:moveTo>
                    <a:pt x="14665" y="14305"/>
                  </a:moveTo>
                  <a:cubicBezTo>
                    <a:pt x="14685" y="14323"/>
                    <a:pt x="14685" y="14323"/>
                    <a:pt x="14685" y="14323"/>
                  </a:cubicBezTo>
                  <a:cubicBezTo>
                    <a:pt x="14700" y="14306"/>
                    <a:pt x="14714" y="14289"/>
                    <a:pt x="14729" y="14273"/>
                  </a:cubicBezTo>
                  <a:cubicBezTo>
                    <a:pt x="14709" y="14255"/>
                    <a:pt x="14709" y="14255"/>
                    <a:pt x="14709" y="14255"/>
                  </a:cubicBezTo>
                  <a:cubicBezTo>
                    <a:pt x="14694" y="14272"/>
                    <a:pt x="14680" y="14288"/>
                    <a:pt x="14665" y="14305"/>
                  </a:cubicBezTo>
                  <a:close/>
                  <a:moveTo>
                    <a:pt x="14575" y="14403"/>
                  </a:moveTo>
                  <a:cubicBezTo>
                    <a:pt x="14595" y="14421"/>
                    <a:pt x="14595" y="14421"/>
                    <a:pt x="14595" y="14421"/>
                  </a:cubicBezTo>
                  <a:cubicBezTo>
                    <a:pt x="14610" y="14405"/>
                    <a:pt x="14625" y="14389"/>
                    <a:pt x="14640" y="14372"/>
                  </a:cubicBezTo>
                  <a:cubicBezTo>
                    <a:pt x="14620" y="14354"/>
                    <a:pt x="14620" y="14354"/>
                    <a:pt x="14620" y="14354"/>
                  </a:cubicBezTo>
                  <a:cubicBezTo>
                    <a:pt x="14605" y="14371"/>
                    <a:pt x="14590" y="14387"/>
                    <a:pt x="14575" y="14403"/>
                  </a:cubicBezTo>
                  <a:close/>
                  <a:moveTo>
                    <a:pt x="16842" y="8458"/>
                  </a:moveTo>
                  <a:cubicBezTo>
                    <a:pt x="16868" y="8457"/>
                    <a:pt x="16868" y="8457"/>
                    <a:pt x="16868" y="8457"/>
                  </a:cubicBezTo>
                  <a:cubicBezTo>
                    <a:pt x="16868" y="8435"/>
                    <a:pt x="16868" y="8413"/>
                    <a:pt x="16867" y="8391"/>
                  </a:cubicBezTo>
                  <a:cubicBezTo>
                    <a:pt x="16840" y="8391"/>
                    <a:pt x="16840" y="8391"/>
                    <a:pt x="16840" y="8391"/>
                  </a:cubicBezTo>
                  <a:cubicBezTo>
                    <a:pt x="16841" y="8413"/>
                    <a:pt x="16841" y="8436"/>
                    <a:pt x="16842" y="8458"/>
                  </a:cubicBezTo>
                  <a:close/>
                  <a:moveTo>
                    <a:pt x="16833" y="8191"/>
                  </a:moveTo>
                  <a:cubicBezTo>
                    <a:pt x="16860" y="8190"/>
                    <a:pt x="16860" y="8190"/>
                    <a:pt x="16860" y="8190"/>
                  </a:cubicBezTo>
                  <a:cubicBezTo>
                    <a:pt x="16859" y="8168"/>
                    <a:pt x="16858" y="8146"/>
                    <a:pt x="16857" y="8123"/>
                  </a:cubicBezTo>
                  <a:cubicBezTo>
                    <a:pt x="16830" y="8125"/>
                    <a:pt x="16830" y="8125"/>
                    <a:pt x="16830" y="8125"/>
                  </a:cubicBezTo>
                  <a:cubicBezTo>
                    <a:pt x="16831" y="8147"/>
                    <a:pt x="16832" y="8169"/>
                    <a:pt x="16833" y="8191"/>
                  </a:cubicBezTo>
                  <a:close/>
                  <a:moveTo>
                    <a:pt x="16839" y="8325"/>
                  </a:moveTo>
                  <a:cubicBezTo>
                    <a:pt x="16865" y="8324"/>
                    <a:pt x="16865" y="8324"/>
                    <a:pt x="16865" y="8324"/>
                  </a:cubicBezTo>
                  <a:cubicBezTo>
                    <a:pt x="16865" y="8301"/>
                    <a:pt x="16864" y="8279"/>
                    <a:pt x="16863" y="8257"/>
                  </a:cubicBezTo>
                  <a:cubicBezTo>
                    <a:pt x="16836" y="8258"/>
                    <a:pt x="16836" y="8258"/>
                    <a:pt x="16836" y="8258"/>
                  </a:cubicBezTo>
                  <a:cubicBezTo>
                    <a:pt x="16837" y="8280"/>
                    <a:pt x="16838" y="8302"/>
                    <a:pt x="16839" y="8325"/>
                  </a:cubicBezTo>
                  <a:close/>
                  <a:moveTo>
                    <a:pt x="15324" y="13469"/>
                  </a:moveTo>
                  <a:cubicBezTo>
                    <a:pt x="15346" y="13484"/>
                    <a:pt x="15346" y="13484"/>
                    <a:pt x="15346" y="13484"/>
                  </a:cubicBezTo>
                  <a:cubicBezTo>
                    <a:pt x="15358" y="13466"/>
                    <a:pt x="15371" y="13447"/>
                    <a:pt x="15383" y="13429"/>
                  </a:cubicBezTo>
                  <a:cubicBezTo>
                    <a:pt x="15361" y="13414"/>
                    <a:pt x="15361" y="13414"/>
                    <a:pt x="15361" y="13414"/>
                  </a:cubicBezTo>
                  <a:cubicBezTo>
                    <a:pt x="15349" y="13432"/>
                    <a:pt x="15336" y="13451"/>
                    <a:pt x="15324" y="13469"/>
                  </a:cubicBezTo>
                  <a:close/>
                  <a:moveTo>
                    <a:pt x="16778" y="9654"/>
                  </a:moveTo>
                  <a:cubicBezTo>
                    <a:pt x="16805" y="9657"/>
                    <a:pt x="16805" y="9657"/>
                    <a:pt x="16805" y="9657"/>
                  </a:cubicBezTo>
                  <a:cubicBezTo>
                    <a:pt x="16807" y="9635"/>
                    <a:pt x="16810" y="9613"/>
                    <a:pt x="16813" y="9591"/>
                  </a:cubicBezTo>
                  <a:cubicBezTo>
                    <a:pt x="16786" y="9588"/>
                    <a:pt x="16786" y="9588"/>
                    <a:pt x="16786" y="9588"/>
                  </a:cubicBezTo>
                  <a:cubicBezTo>
                    <a:pt x="16784" y="9610"/>
                    <a:pt x="16781" y="9632"/>
                    <a:pt x="16778" y="9654"/>
                  </a:cubicBezTo>
                  <a:close/>
                  <a:moveTo>
                    <a:pt x="16761" y="9786"/>
                  </a:moveTo>
                  <a:cubicBezTo>
                    <a:pt x="16787" y="9790"/>
                    <a:pt x="16787" y="9790"/>
                    <a:pt x="16787" y="9790"/>
                  </a:cubicBezTo>
                  <a:cubicBezTo>
                    <a:pt x="16790" y="9768"/>
                    <a:pt x="16793" y="9745"/>
                    <a:pt x="16796" y="9723"/>
                  </a:cubicBezTo>
                  <a:cubicBezTo>
                    <a:pt x="16770" y="9720"/>
                    <a:pt x="16770" y="9720"/>
                    <a:pt x="16770" y="9720"/>
                  </a:cubicBezTo>
                  <a:cubicBezTo>
                    <a:pt x="16767" y="9742"/>
                    <a:pt x="16764" y="9764"/>
                    <a:pt x="16761" y="9786"/>
                  </a:cubicBezTo>
                  <a:close/>
                  <a:moveTo>
                    <a:pt x="16720" y="10049"/>
                  </a:moveTo>
                  <a:cubicBezTo>
                    <a:pt x="16746" y="10054"/>
                    <a:pt x="16746" y="10054"/>
                    <a:pt x="16746" y="10054"/>
                  </a:cubicBezTo>
                  <a:cubicBezTo>
                    <a:pt x="16750" y="10032"/>
                    <a:pt x="16754" y="10010"/>
                    <a:pt x="16757" y="9988"/>
                  </a:cubicBezTo>
                  <a:cubicBezTo>
                    <a:pt x="16731" y="9984"/>
                    <a:pt x="16731" y="9984"/>
                    <a:pt x="16731" y="9984"/>
                  </a:cubicBezTo>
                  <a:cubicBezTo>
                    <a:pt x="16728" y="10006"/>
                    <a:pt x="16724" y="10027"/>
                    <a:pt x="16720" y="10049"/>
                  </a:cubicBezTo>
                  <a:close/>
                  <a:moveTo>
                    <a:pt x="16742" y="9918"/>
                  </a:moveTo>
                  <a:cubicBezTo>
                    <a:pt x="16768" y="9922"/>
                    <a:pt x="16768" y="9922"/>
                    <a:pt x="16768" y="9922"/>
                  </a:cubicBezTo>
                  <a:cubicBezTo>
                    <a:pt x="16771" y="9900"/>
                    <a:pt x="16775" y="9878"/>
                    <a:pt x="16778" y="9856"/>
                  </a:cubicBezTo>
                  <a:cubicBezTo>
                    <a:pt x="16751" y="9852"/>
                    <a:pt x="16751" y="9852"/>
                    <a:pt x="16751" y="9852"/>
                  </a:cubicBezTo>
                  <a:cubicBezTo>
                    <a:pt x="16748" y="9874"/>
                    <a:pt x="16745" y="9896"/>
                    <a:pt x="16742" y="9918"/>
                  </a:cubicBezTo>
                  <a:close/>
                  <a:moveTo>
                    <a:pt x="16644" y="10442"/>
                  </a:moveTo>
                  <a:cubicBezTo>
                    <a:pt x="16670" y="10447"/>
                    <a:pt x="16670" y="10447"/>
                    <a:pt x="16670" y="10447"/>
                  </a:cubicBezTo>
                  <a:cubicBezTo>
                    <a:pt x="16674" y="10426"/>
                    <a:pt x="16679" y="10404"/>
                    <a:pt x="16684" y="10382"/>
                  </a:cubicBezTo>
                  <a:cubicBezTo>
                    <a:pt x="16658" y="10376"/>
                    <a:pt x="16658" y="10376"/>
                    <a:pt x="16658" y="10376"/>
                  </a:cubicBezTo>
                  <a:cubicBezTo>
                    <a:pt x="16653" y="10398"/>
                    <a:pt x="16648" y="10420"/>
                    <a:pt x="16644" y="10442"/>
                  </a:cubicBezTo>
                  <a:close/>
                  <a:moveTo>
                    <a:pt x="16671" y="10311"/>
                  </a:moveTo>
                  <a:cubicBezTo>
                    <a:pt x="16697" y="10317"/>
                    <a:pt x="16697" y="10317"/>
                    <a:pt x="16697" y="10317"/>
                  </a:cubicBezTo>
                  <a:cubicBezTo>
                    <a:pt x="16702" y="10295"/>
                    <a:pt x="16706" y="10273"/>
                    <a:pt x="16710" y="10251"/>
                  </a:cubicBezTo>
                  <a:cubicBezTo>
                    <a:pt x="16684" y="10246"/>
                    <a:pt x="16684" y="10246"/>
                    <a:pt x="16684" y="10246"/>
                  </a:cubicBezTo>
                  <a:cubicBezTo>
                    <a:pt x="16680" y="10268"/>
                    <a:pt x="16676" y="10289"/>
                    <a:pt x="16671" y="10311"/>
                  </a:cubicBezTo>
                  <a:close/>
                  <a:moveTo>
                    <a:pt x="16697" y="10180"/>
                  </a:moveTo>
                  <a:cubicBezTo>
                    <a:pt x="16723" y="10185"/>
                    <a:pt x="16723" y="10185"/>
                    <a:pt x="16723" y="10185"/>
                  </a:cubicBezTo>
                  <a:cubicBezTo>
                    <a:pt x="16727" y="10163"/>
                    <a:pt x="16731" y="10142"/>
                    <a:pt x="16735" y="10120"/>
                  </a:cubicBezTo>
                  <a:cubicBezTo>
                    <a:pt x="16709" y="10115"/>
                    <a:pt x="16709" y="10115"/>
                    <a:pt x="16709" y="10115"/>
                  </a:cubicBezTo>
                  <a:cubicBezTo>
                    <a:pt x="16705" y="10137"/>
                    <a:pt x="16701" y="10159"/>
                    <a:pt x="16697" y="10180"/>
                  </a:cubicBezTo>
                  <a:close/>
                  <a:moveTo>
                    <a:pt x="16834" y="8990"/>
                  </a:moveTo>
                  <a:cubicBezTo>
                    <a:pt x="16861" y="8991"/>
                    <a:pt x="16861" y="8991"/>
                    <a:pt x="16861" y="8991"/>
                  </a:cubicBezTo>
                  <a:cubicBezTo>
                    <a:pt x="16862" y="8969"/>
                    <a:pt x="16863" y="8947"/>
                    <a:pt x="16863" y="8925"/>
                  </a:cubicBezTo>
                  <a:cubicBezTo>
                    <a:pt x="16837" y="8924"/>
                    <a:pt x="16837" y="8924"/>
                    <a:pt x="16837" y="8924"/>
                  </a:cubicBezTo>
                  <a:cubicBezTo>
                    <a:pt x="16836" y="8946"/>
                    <a:pt x="16835" y="8968"/>
                    <a:pt x="16834" y="8990"/>
                  </a:cubicBezTo>
                  <a:close/>
                  <a:moveTo>
                    <a:pt x="16839" y="8857"/>
                  </a:moveTo>
                  <a:cubicBezTo>
                    <a:pt x="16866" y="8858"/>
                    <a:pt x="16866" y="8858"/>
                    <a:pt x="16866" y="8858"/>
                  </a:cubicBezTo>
                  <a:cubicBezTo>
                    <a:pt x="16866" y="8836"/>
                    <a:pt x="16867" y="8814"/>
                    <a:pt x="16867" y="8791"/>
                  </a:cubicBezTo>
                  <a:cubicBezTo>
                    <a:pt x="16841" y="8791"/>
                    <a:pt x="16841" y="8791"/>
                    <a:pt x="16841" y="8791"/>
                  </a:cubicBezTo>
                  <a:cubicBezTo>
                    <a:pt x="16840" y="8813"/>
                    <a:pt x="16840" y="8835"/>
                    <a:pt x="16839" y="8857"/>
                  </a:cubicBezTo>
                  <a:close/>
                  <a:moveTo>
                    <a:pt x="16842" y="8724"/>
                  </a:moveTo>
                  <a:cubicBezTo>
                    <a:pt x="16869" y="8725"/>
                    <a:pt x="16869" y="8725"/>
                    <a:pt x="16869" y="8725"/>
                  </a:cubicBezTo>
                  <a:cubicBezTo>
                    <a:pt x="16869" y="8702"/>
                    <a:pt x="16869" y="8680"/>
                    <a:pt x="16869" y="8658"/>
                  </a:cubicBezTo>
                  <a:cubicBezTo>
                    <a:pt x="16843" y="8658"/>
                    <a:pt x="16843" y="8658"/>
                    <a:pt x="16843" y="8658"/>
                  </a:cubicBezTo>
                  <a:cubicBezTo>
                    <a:pt x="16842" y="8680"/>
                    <a:pt x="16842" y="8702"/>
                    <a:pt x="16842" y="8724"/>
                  </a:cubicBezTo>
                  <a:close/>
                  <a:moveTo>
                    <a:pt x="15934" y="12440"/>
                  </a:moveTo>
                  <a:cubicBezTo>
                    <a:pt x="15958" y="12452"/>
                    <a:pt x="15958" y="12452"/>
                    <a:pt x="15958" y="12452"/>
                  </a:cubicBezTo>
                  <a:cubicBezTo>
                    <a:pt x="15968" y="12433"/>
                    <a:pt x="15978" y="12413"/>
                    <a:pt x="15988" y="12393"/>
                  </a:cubicBezTo>
                  <a:cubicBezTo>
                    <a:pt x="15964" y="12381"/>
                    <a:pt x="15964" y="12381"/>
                    <a:pt x="15964" y="12381"/>
                  </a:cubicBezTo>
                  <a:cubicBezTo>
                    <a:pt x="15954" y="12401"/>
                    <a:pt x="15944" y="12421"/>
                    <a:pt x="15934" y="12440"/>
                  </a:cubicBezTo>
                  <a:close/>
                  <a:moveTo>
                    <a:pt x="16818" y="9256"/>
                  </a:moveTo>
                  <a:cubicBezTo>
                    <a:pt x="16844" y="9258"/>
                    <a:pt x="16844" y="9258"/>
                    <a:pt x="16844" y="9258"/>
                  </a:cubicBezTo>
                  <a:cubicBezTo>
                    <a:pt x="16846" y="9236"/>
                    <a:pt x="16848" y="9214"/>
                    <a:pt x="16849" y="9191"/>
                  </a:cubicBezTo>
                  <a:cubicBezTo>
                    <a:pt x="16823" y="9190"/>
                    <a:pt x="16823" y="9190"/>
                    <a:pt x="16823" y="9190"/>
                  </a:cubicBezTo>
                  <a:cubicBezTo>
                    <a:pt x="16821" y="9212"/>
                    <a:pt x="16819" y="9234"/>
                    <a:pt x="16818" y="9256"/>
                  </a:cubicBezTo>
                  <a:close/>
                  <a:moveTo>
                    <a:pt x="16827" y="9123"/>
                  </a:moveTo>
                  <a:cubicBezTo>
                    <a:pt x="16854" y="9125"/>
                    <a:pt x="16854" y="9125"/>
                    <a:pt x="16854" y="9125"/>
                  </a:cubicBezTo>
                  <a:cubicBezTo>
                    <a:pt x="16855" y="9103"/>
                    <a:pt x="16856" y="9080"/>
                    <a:pt x="16857" y="9058"/>
                  </a:cubicBezTo>
                  <a:cubicBezTo>
                    <a:pt x="16831" y="9057"/>
                    <a:pt x="16831" y="9057"/>
                    <a:pt x="16831" y="9057"/>
                  </a:cubicBezTo>
                  <a:cubicBezTo>
                    <a:pt x="16829" y="9079"/>
                    <a:pt x="16828" y="9101"/>
                    <a:pt x="16827" y="9123"/>
                  </a:cubicBezTo>
                  <a:close/>
                  <a:moveTo>
                    <a:pt x="16807" y="9389"/>
                  </a:moveTo>
                  <a:cubicBezTo>
                    <a:pt x="16833" y="9391"/>
                    <a:pt x="16833" y="9391"/>
                    <a:pt x="16833" y="9391"/>
                  </a:cubicBezTo>
                  <a:cubicBezTo>
                    <a:pt x="16835" y="9369"/>
                    <a:pt x="16837" y="9347"/>
                    <a:pt x="16839" y="9325"/>
                  </a:cubicBezTo>
                  <a:cubicBezTo>
                    <a:pt x="16812" y="9323"/>
                    <a:pt x="16812" y="9323"/>
                    <a:pt x="16812" y="9323"/>
                  </a:cubicBezTo>
                  <a:cubicBezTo>
                    <a:pt x="16811" y="9345"/>
                    <a:pt x="16809" y="9367"/>
                    <a:pt x="16807" y="9389"/>
                  </a:cubicBezTo>
                  <a:close/>
                  <a:moveTo>
                    <a:pt x="16793" y="9521"/>
                  </a:moveTo>
                  <a:cubicBezTo>
                    <a:pt x="16820" y="9524"/>
                    <a:pt x="16820" y="9524"/>
                    <a:pt x="16820" y="9524"/>
                  </a:cubicBezTo>
                  <a:cubicBezTo>
                    <a:pt x="16822" y="9502"/>
                    <a:pt x="16825" y="9480"/>
                    <a:pt x="16827" y="9458"/>
                  </a:cubicBezTo>
                  <a:cubicBezTo>
                    <a:pt x="16800" y="9455"/>
                    <a:pt x="16800" y="9455"/>
                    <a:pt x="16800" y="9455"/>
                  </a:cubicBezTo>
                  <a:cubicBezTo>
                    <a:pt x="16798" y="9477"/>
                    <a:pt x="16796" y="9499"/>
                    <a:pt x="16793" y="9521"/>
                  </a:cubicBezTo>
                  <a:close/>
                  <a:moveTo>
                    <a:pt x="16614" y="10572"/>
                  </a:moveTo>
                  <a:cubicBezTo>
                    <a:pt x="16640" y="10578"/>
                    <a:pt x="16640" y="10578"/>
                    <a:pt x="16640" y="10578"/>
                  </a:cubicBezTo>
                  <a:cubicBezTo>
                    <a:pt x="16645" y="10556"/>
                    <a:pt x="16650" y="10534"/>
                    <a:pt x="16655" y="10513"/>
                  </a:cubicBezTo>
                  <a:cubicBezTo>
                    <a:pt x="16629" y="10507"/>
                    <a:pt x="16629" y="10507"/>
                    <a:pt x="16629" y="10507"/>
                  </a:cubicBezTo>
                  <a:cubicBezTo>
                    <a:pt x="16624" y="10528"/>
                    <a:pt x="16619" y="10550"/>
                    <a:pt x="16614" y="10572"/>
                  </a:cubicBezTo>
                  <a:close/>
                  <a:moveTo>
                    <a:pt x="16209" y="11836"/>
                  </a:moveTo>
                  <a:cubicBezTo>
                    <a:pt x="16234" y="11846"/>
                    <a:pt x="16234" y="11846"/>
                    <a:pt x="16234" y="11846"/>
                  </a:cubicBezTo>
                  <a:cubicBezTo>
                    <a:pt x="16242" y="11825"/>
                    <a:pt x="16251" y="11805"/>
                    <a:pt x="16259" y="11784"/>
                  </a:cubicBezTo>
                  <a:cubicBezTo>
                    <a:pt x="16234" y="11774"/>
                    <a:pt x="16234" y="11774"/>
                    <a:pt x="16234" y="11774"/>
                  </a:cubicBezTo>
                  <a:cubicBezTo>
                    <a:pt x="16226" y="11795"/>
                    <a:pt x="16218" y="11815"/>
                    <a:pt x="16209" y="11836"/>
                  </a:cubicBezTo>
                  <a:close/>
                  <a:moveTo>
                    <a:pt x="16259" y="11713"/>
                  </a:moveTo>
                  <a:cubicBezTo>
                    <a:pt x="16283" y="11722"/>
                    <a:pt x="16283" y="11722"/>
                    <a:pt x="16283" y="11722"/>
                  </a:cubicBezTo>
                  <a:cubicBezTo>
                    <a:pt x="16292" y="11702"/>
                    <a:pt x="16300" y="11681"/>
                    <a:pt x="16307" y="11660"/>
                  </a:cubicBezTo>
                  <a:cubicBezTo>
                    <a:pt x="16283" y="11651"/>
                    <a:pt x="16283" y="11651"/>
                    <a:pt x="16283" y="11651"/>
                  </a:cubicBezTo>
                  <a:cubicBezTo>
                    <a:pt x="16275" y="11671"/>
                    <a:pt x="16267" y="11692"/>
                    <a:pt x="16259" y="11713"/>
                  </a:cubicBezTo>
                  <a:close/>
                  <a:moveTo>
                    <a:pt x="16306" y="11588"/>
                  </a:moveTo>
                  <a:cubicBezTo>
                    <a:pt x="16331" y="11598"/>
                    <a:pt x="16331" y="11598"/>
                    <a:pt x="16331" y="11598"/>
                  </a:cubicBezTo>
                  <a:cubicBezTo>
                    <a:pt x="16339" y="11577"/>
                    <a:pt x="16346" y="11556"/>
                    <a:pt x="16354" y="11535"/>
                  </a:cubicBezTo>
                  <a:cubicBezTo>
                    <a:pt x="16329" y="11526"/>
                    <a:pt x="16329" y="11526"/>
                    <a:pt x="16329" y="11526"/>
                  </a:cubicBezTo>
                  <a:cubicBezTo>
                    <a:pt x="16321" y="11547"/>
                    <a:pt x="16314" y="11568"/>
                    <a:pt x="16306" y="11588"/>
                  </a:cubicBezTo>
                  <a:close/>
                  <a:moveTo>
                    <a:pt x="16158" y="11958"/>
                  </a:moveTo>
                  <a:cubicBezTo>
                    <a:pt x="16183" y="11969"/>
                    <a:pt x="16183" y="11969"/>
                    <a:pt x="16183" y="11969"/>
                  </a:cubicBezTo>
                  <a:cubicBezTo>
                    <a:pt x="16191" y="11948"/>
                    <a:pt x="16200" y="11928"/>
                    <a:pt x="16209" y="11908"/>
                  </a:cubicBezTo>
                  <a:cubicBezTo>
                    <a:pt x="16184" y="11897"/>
                    <a:pt x="16184" y="11897"/>
                    <a:pt x="16184" y="11897"/>
                  </a:cubicBezTo>
                  <a:cubicBezTo>
                    <a:pt x="16175" y="11918"/>
                    <a:pt x="16167" y="11938"/>
                    <a:pt x="16158" y="11958"/>
                  </a:cubicBezTo>
                  <a:close/>
                  <a:moveTo>
                    <a:pt x="16582" y="10701"/>
                  </a:moveTo>
                  <a:cubicBezTo>
                    <a:pt x="16608" y="10708"/>
                    <a:pt x="16608" y="10708"/>
                    <a:pt x="16608" y="10708"/>
                  </a:cubicBezTo>
                  <a:cubicBezTo>
                    <a:pt x="16614" y="10686"/>
                    <a:pt x="16619" y="10664"/>
                    <a:pt x="16624" y="10643"/>
                  </a:cubicBezTo>
                  <a:cubicBezTo>
                    <a:pt x="16598" y="10636"/>
                    <a:pt x="16598" y="10636"/>
                    <a:pt x="16598" y="10636"/>
                  </a:cubicBezTo>
                  <a:cubicBezTo>
                    <a:pt x="16593" y="10658"/>
                    <a:pt x="16588" y="10679"/>
                    <a:pt x="16582" y="10701"/>
                  </a:cubicBezTo>
                  <a:close/>
                  <a:moveTo>
                    <a:pt x="16050" y="12201"/>
                  </a:moveTo>
                  <a:cubicBezTo>
                    <a:pt x="16074" y="12212"/>
                    <a:pt x="16074" y="12212"/>
                    <a:pt x="16074" y="12212"/>
                  </a:cubicBezTo>
                  <a:cubicBezTo>
                    <a:pt x="16084" y="12192"/>
                    <a:pt x="16093" y="12172"/>
                    <a:pt x="16102" y="12152"/>
                  </a:cubicBezTo>
                  <a:cubicBezTo>
                    <a:pt x="16078" y="12141"/>
                    <a:pt x="16078" y="12141"/>
                    <a:pt x="16078" y="12141"/>
                  </a:cubicBezTo>
                  <a:cubicBezTo>
                    <a:pt x="16069" y="12161"/>
                    <a:pt x="16059" y="12181"/>
                    <a:pt x="16050" y="12201"/>
                  </a:cubicBezTo>
                  <a:close/>
                  <a:moveTo>
                    <a:pt x="16105" y="12080"/>
                  </a:moveTo>
                  <a:cubicBezTo>
                    <a:pt x="16129" y="12091"/>
                    <a:pt x="16129" y="12091"/>
                    <a:pt x="16129" y="12091"/>
                  </a:cubicBezTo>
                  <a:cubicBezTo>
                    <a:pt x="16138" y="12071"/>
                    <a:pt x="16147" y="12050"/>
                    <a:pt x="16156" y="12030"/>
                  </a:cubicBezTo>
                  <a:cubicBezTo>
                    <a:pt x="16132" y="12019"/>
                    <a:pt x="16132" y="12019"/>
                    <a:pt x="16132" y="12019"/>
                  </a:cubicBezTo>
                  <a:cubicBezTo>
                    <a:pt x="16123" y="12040"/>
                    <a:pt x="16114" y="12060"/>
                    <a:pt x="16105" y="12080"/>
                  </a:cubicBezTo>
                  <a:close/>
                  <a:moveTo>
                    <a:pt x="15993" y="12321"/>
                  </a:moveTo>
                  <a:cubicBezTo>
                    <a:pt x="16017" y="12333"/>
                    <a:pt x="16017" y="12333"/>
                    <a:pt x="16017" y="12333"/>
                  </a:cubicBezTo>
                  <a:cubicBezTo>
                    <a:pt x="16027" y="12313"/>
                    <a:pt x="16036" y="12293"/>
                    <a:pt x="16046" y="12273"/>
                  </a:cubicBezTo>
                  <a:cubicBezTo>
                    <a:pt x="16022" y="12261"/>
                    <a:pt x="16022" y="12261"/>
                    <a:pt x="16022" y="12261"/>
                  </a:cubicBezTo>
                  <a:cubicBezTo>
                    <a:pt x="16012" y="12281"/>
                    <a:pt x="16003" y="12301"/>
                    <a:pt x="15993" y="12321"/>
                  </a:cubicBezTo>
                  <a:close/>
                  <a:moveTo>
                    <a:pt x="16513" y="10958"/>
                  </a:moveTo>
                  <a:cubicBezTo>
                    <a:pt x="16539" y="10966"/>
                    <a:pt x="16539" y="10966"/>
                    <a:pt x="16539" y="10966"/>
                  </a:cubicBezTo>
                  <a:cubicBezTo>
                    <a:pt x="16545" y="10944"/>
                    <a:pt x="16551" y="10923"/>
                    <a:pt x="16557" y="10901"/>
                  </a:cubicBezTo>
                  <a:cubicBezTo>
                    <a:pt x="16531" y="10894"/>
                    <a:pt x="16531" y="10894"/>
                    <a:pt x="16531" y="10894"/>
                  </a:cubicBezTo>
                  <a:cubicBezTo>
                    <a:pt x="16525" y="10916"/>
                    <a:pt x="16519" y="10937"/>
                    <a:pt x="16513" y="10958"/>
                  </a:cubicBezTo>
                  <a:close/>
                  <a:moveTo>
                    <a:pt x="16476" y="11086"/>
                  </a:moveTo>
                  <a:cubicBezTo>
                    <a:pt x="16501" y="11093"/>
                    <a:pt x="16501" y="11093"/>
                    <a:pt x="16501" y="11093"/>
                  </a:cubicBezTo>
                  <a:cubicBezTo>
                    <a:pt x="16508" y="11072"/>
                    <a:pt x="16514" y="11051"/>
                    <a:pt x="16520" y="11030"/>
                  </a:cubicBezTo>
                  <a:cubicBezTo>
                    <a:pt x="16495" y="11022"/>
                    <a:pt x="16495" y="11022"/>
                    <a:pt x="16495" y="11022"/>
                  </a:cubicBezTo>
                  <a:cubicBezTo>
                    <a:pt x="16488" y="11043"/>
                    <a:pt x="16482" y="11064"/>
                    <a:pt x="16476" y="11086"/>
                  </a:cubicBezTo>
                  <a:close/>
                  <a:moveTo>
                    <a:pt x="16549" y="10830"/>
                  </a:moveTo>
                  <a:cubicBezTo>
                    <a:pt x="16575" y="10837"/>
                    <a:pt x="16575" y="10837"/>
                    <a:pt x="16575" y="10837"/>
                  </a:cubicBezTo>
                  <a:cubicBezTo>
                    <a:pt x="16580" y="10815"/>
                    <a:pt x="16586" y="10794"/>
                    <a:pt x="16592" y="10772"/>
                  </a:cubicBezTo>
                  <a:cubicBezTo>
                    <a:pt x="16566" y="10766"/>
                    <a:pt x="16566" y="10766"/>
                    <a:pt x="16566" y="10766"/>
                  </a:cubicBezTo>
                  <a:cubicBezTo>
                    <a:pt x="16560" y="10787"/>
                    <a:pt x="16555" y="10808"/>
                    <a:pt x="16549" y="10830"/>
                  </a:cubicBezTo>
                  <a:close/>
                  <a:moveTo>
                    <a:pt x="16351" y="11464"/>
                  </a:moveTo>
                  <a:cubicBezTo>
                    <a:pt x="16377" y="11473"/>
                    <a:pt x="16377" y="11473"/>
                    <a:pt x="16377" y="11473"/>
                  </a:cubicBezTo>
                  <a:cubicBezTo>
                    <a:pt x="16384" y="11452"/>
                    <a:pt x="16391" y="11431"/>
                    <a:pt x="16399" y="11410"/>
                  </a:cubicBezTo>
                  <a:cubicBezTo>
                    <a:pt x="16373" y="11401"/>
                    <a:pt x="16373" y="11401"/>
                    <a:pt x="16373" y="11401"/>
                  </a:cubicBezTo>
                  <a:cubicBezTo>
                    <a:pt x="16366" y="11422"/>
                    <a:pt x="16359" y="11443"/>
                    <a:pt x="16351" y="11464"/>
                  </a:cubicBezTo>
                  <a:close/>
                  <a:moveTo>
                    <a:pt x="16395" y="11338"/>
                  </a:moveTo>
                  <a:cubicBezTo>
                    <a:pt x="16420" y="11347"/>
                    <a:pt x="16420" y="11347"/>
                    <a:pt x="16420" y="11347"/>
                  </a:cubicBezTo>
                  <a:cubicBezTo>
                    <a:pt x="16427" y="11326"/>
                    <a:pt x="16434" y="11305"/>
                    <a:pt x="16441" y="11284"/>
                  </a:cubicBezTo>
                  <a:cubicBezTo>
                    <a:pt x="16416" y="11275"/>
                    <a:pt x="16416" y="11275"/>
                    <a:pt x="16416" y="11275"/>
                  </a:cubicBezTo>
                  <a:cubicBezTo>
                    <a:pt x="16409" y="11296"/>
                    <a:pt x="16402" y="11317"/>
                    <a:pt x="16395" y="11338"/>
                  </a:cubicBezTo>
                  <a:close/>
                  <a:moveTo>
                    <a:pt x="16436" y="11212"/>
                  </a:moveTo>
                  <a:cubicBezTo>
                    <a:pt x="16462" y="11220"/>
                    <a:pt x="16462" y="11220"/>
                    <a:pt x="16462" y="11220"/>
                  </a:cubicBezTo>
                  <a:cubicBezTo>
                    <a:pt x="16468" y="11199"/>
                    <a:pt x="16475" y="11178"/>
                    <a:pt x="16482" y="11157"/>
                  </a:cubicBezTo>
                  <a:cubicBezTo>
                    <a:pt x="16456" y="11149"/>
                    <a:pt x="16456" y="11149"/>
                    <a:pt x="16456" y="11149"/>
                  </a:cubicBezTo>
                  <a:cubicBezTo>
                    <a:pt x="16450" y="11170"/>
                    <a:pt x="16443" y="11191"/>
                    <a:pt x="16436" y="11212"/>
                  </a:cubicBezTo>
                  <a:close/>
                  <a:moveTo>
                    <a:pt x="16792" y="7660"/>
                  </a:moveTo>
                  <a:cubicBezTo>
                    <a:pt x="16819" y="7657"/>
                    <a:pt x="16819" y="7657"/>
                    <a:pt x="16819" y="7657"/>
                  </a:cubicBezTo>
                  <a:cubicBezTo>
                    <a:pt x="16816" y="7635"/>
                    <a:pt x="16814" y="7613"/>
                    <a:pt x="16811" y="7591"/>
                  </a:cubicBezTo>
                  <a:cubicBezTo>
                    <a:pt x="16785" y="7594"/>
                    <a:pt x="16785" y="7594"/>
                    <a:pt x="16785" y="7594"/>
                  </a:cubicBezTo>
                  <a:cubicBezTo>
                    <a:pt x="16787" y="7616"/>
                    <a:pt x="16790" y="7638"/>
                    <a:pt x="16792" y="7660"/>
                  </a:cubicBezTo>
                  <a:close/>
                  <a:moveTo>
                    <a:pt x="14103" y="2279"/>
                  </a:moveTo>
                  <a:cubicBezTo>
                    <a:pt x="14087" y="2264"/>
                    <a:pt x="14070" y="2249"/>
                    <a:pt x="14054" y="2234"/>
                  </a:cubicBezTo>
                  <a:cubicBezTo>
                    <a:pt x="14036" y="2254"/>
                    <a:pt x="14036" y="2254"/>
                    <a:pt x="14036" y="2254"/>
                  </a:cubicBezTo>
                  <a:cubicBezTo>
                    <a:pt x="14052" y="2269"/>
                    <a:pt x="14069" y="2284"/>
                    <a:pt x="14085" y="2299"/>
                  </a:cubicBezTo>
                  <a:lnTo>
                    <a:pt x="14103" y="2279"/>
                  </a:lnTo>
                  <a:close/>
                  <a:moveTo>
                    <a:pt x="14201" y="2370"/>
                  </a:moveTo>
                  <a:cubicBezTo>
                    <a:pt x="14185" y="2355"/>
                    <a:pt x="14168" y="2340"/>
                    <a:pt x="14152" y="2325"/>
                  </a:cubicBezTo>
                  <a:cubicBezTo>
                    <a:pt x="14134" y="2344"/>
                    <a:pt x="14134" y="2344"/>
                    <a:pt x="14134" y="2344"/>
                  </a:cubicBezTo>
                  <a:cubicBezTo>
                    <a:pt x="14150" y="2359"/>
                    <a:pt x="14166" y="2374"/>
                    <a:pt x="14182" y="2390"/>
                  </a:cubicBezTo>
                  <a:lnTo>
                    <a:pt x="14201" y="2370"/>
                  </a:lnTo>
                  <a:close/>
                  <a:moveTo>
                    <a:pt x="14297" y="2463"/>
                  </a:moveTo>
                  <a:cubicBezTo>
                    <a:pt x="14281" y="2448"/>
                    <a:pt x="14265" y="2432"/>
                    <a:pt x="14249" y="2417"/>
                  </a:cubicBezTo>
                  <a:cubicBezTo>
                    <a:pt x="14230" y="2436"/>
                    <a:pt x="14230" y="2436"/>
                    <a:pt x="14230" y="2436"/>
                  </a:cubicBezTo>
                  <a:cubicBezTo>
                    <a:pt x="14246" y="2451"/>
                    <a:pt x="14262" y="2467"/>
                    <a:pt x="14278" y="2482"/>
                  </a:cubicBezTo>
                  <a:lnTo>
                    <a:pt x="14297" y="2463"/>
                  </a:lnTo>
                  <a:close/>
                  <a:moveTo>
                    <a:pt x="14391" y="2558"/>
                  </a:moveTo>
                  <a:cubicBezTo>
                    <a:pt x="14376" y="2542"/>
                    <a:pt x="14360" y="2526"/>
                    <a:pt x="14344" y="2510"/>
                  </a:cubicBezTo>
                  <a:cubicBezTo>
                    <a:pt x="14325" y="2529"/>
                    <a:pt x="14325" y="2529"/>
                    <a:pt x="14325" y="2529"/>
                  </a:cubicBezTo>
                  <a:cubicBezTo>
                    <a:pt x="14341" y="2545"/>
                    <a:pt x="14357" y="2561"/>
                    <a:pt x="14372" y="2576"/>
                  </a:cubicBezTo>
                  <a:lnTo>
                    <a:pt x="14391" y="2558"/>
                  </a:lnTo>
                  <a:close/>
                  <a:moveTo>
                    <a:pt x="13803" y="2014"/>
                  </a:moveTo>
                  <a:cubicBezTo>
                    <a:pt x="13786" y="2000"/>
                    <a:pt x="13769" y="1986"/>
                    <a:pt x="13751" y="1971"/>
                  </a:cubicBezTo>
                  <a:cubicBezTo>
                    <a:pt x="13734" y="1992"/>
                    <a:pt x="13734" y="1992"/>
                    <a:pt x="13734" y="1992"/>
                  </a:cubicBezTo>
                  <a:cubicBezTo>
                    <a:pt x="13751" y="2006"/>
                    <a:pt x="13769" y="2020"/>
                    <a:pt x="13786" y="2035"/>
                  </a:cubicBezTo>
                  <a:lnTo>
                    <a:pt x="13803" y="2014"/>
                  </a:lnTo>
                  <a:close/>
                  <a:moveTo>
                    <a:pt x="13904" y="2101"/>
                  </a:moveTo>
                  <a:cubicBezTo>
                    <a:pt x="13887" y="2086"/>
                    <a:pt x="13871" y="2072"/>
                    <a:pt x="13854" y="2057"/>
                  </a:cubicBezTo>
                  <a:cubicBezTo>
                    <a:pt x="13836" y="2078"/>
                    <a:pt x="13836" y="2078"/>
                    <a:pt x="13836" y="2078"/>
                  </a:cubicBezTo>
                  <a:cubicBezTo>
                    <a:pt x="13853" y="2092"/>
                    <a:pt x="13870" y="2107"/>
                    <a:pt x="13887" y="2121"/>
                  </a:cubicBezTo>
                  <a:lnTo>
                    <a:pt x="13904" y="2101"/>
                  </a:lnTo>
                  <a:close/>
                  <a:moveTo>
                    <a:pt x="14004" y="2189"/>
                  </a:moveTo>
                  <a:cubicBezTo>
                    <a:pt x="13988" y="2174"/>
                    <a:pt x="13971" y="2160"/>
                    <a:pt x="13954" y="2145"/>
                  </a:cubicBezTo>
                  <a:cubicBezTo>
                    <a:pt x="13937" y="2165"/>
                    <a:pt x="13937" y="2165"/>
                    <a:pt x="13937" y="2165"/>
                  </a:cubicBezTo>
                  <a:cubicBezTo>
                    <a:pt x="13953" y="2180"/>
                    <a:pt x="13970" y="2194"/>
                    <a:pt x="13987" y="2209"/>
                  </a:cubicBezTo>
                  <a:lnTo>
                    <a:pt x="14004" y="2189"/>
                  </a:lnTo>
                  <a:close/>
                  <a:moveTo>
                    <a:pt x="14842" y="3051"/>
                  </a:moveTo>
                  <a:cubicBezTo>
                    <a:pt x="14828" y="3034"/>
                    <a:pt x="14813" y="3017"/>
                    <a:pt x="14799" y="3000"/>
                  </a:cubicBezTo>
                  <a:cubicBezTo>
                    <a:pt x="14778" y="3017"/>
                    <a:pt x="14778" y="3017"/>
                    <a:pt x="14778" y="3017"/>
                  </a:cubicBezTo>
                  <a:cubicBezTo>
                    <a:pt x="14793" y="3034"/>
                    <a:pt x="14807" y="3051"/>
                    <a:pt x="14822" y="3068"/>
                  </a:cubicBezTo>
                  <a:lnTo>
                    <a:pt x="14842" y="3051"/>
                  </a:lnTo>
                  <a:close/>
                  <a:moveTo>
                    <a:pt x="13700" y="1929"/>
                  </a:moveTo>
                  <a:cubicBezTo>
                    <a:pt x="13683" y="1915"/>
                    <a:pt x="13665" y="1901"/>
                    <a:pt x="13648" y="1887"/>
                  </a:cubicBezTo>
                  <a:cubicBezTo>
                    <a:pt x="13631" y="1908"/>
                    <a:pt x="13631" y="1908"/>
                    <a:pt x="13631" y="1908"/>
                  </a:cubicBezTo>
                  <a:cubicBezTo>
                    <a:pt x="13649" y="1922"/>
                    <a:pt x="13666" y="1936"/>
                    <a:pt x="13683" y="1950"/>
                  </a:cubicBezTo>
                  <a:lnTo>
                    <a:pt x="13700" y="1929"/>
                  </a:lnTo>
                  <a:close/>
                  <a:moveTo>
                    <a:pt x="14927" y="3154"/>
                  </a:moveTo>
                  <a:cubicBezTo>
                    <a:pt x="14913" y="3137"/>
                    <a:pt x="14899" y="3119"/>
                    <a:pt x="14885" y="3102"/>
                  </a:cubicBezTo>
                  <a:cubicBezTo>
                    <a:pt x="14864" y="3119"/>
                    <a:pt x="14864" y="3119"/>
                    <a:pt x="14864" y="3119"/>
                  </a:cubicBezTo>
                  <a:cubicBezTo>
                    <a:pt x="14879" y="3136"/>
                    <a:pt x="14893" y="3154"/>
                    <a:pt x="14907" y="3171"/>
                  </a:cubicBezTo>
                  <a:lnTo>
                    <a:pt x="14927" y="3154"/>
                  </a:lnTo>
                  <a:close/>
                  <a:moveTo>
                    <a:pt x="15011" y="3258"/>
                  </a:moveTo>
                  <a:cubicBezTo>
                    <a:pt x="14998" y="3240"/>
                    <a:pt x="14984" y="3223"/>
                    <a:pt x="14970" y="3206"/>
                  </a:cubicBezTo>
                  <a:cubicBezTo>
                    <a:pt x="14949" y="3222"/>
                    <a:pt x="14949" y="3222"/>
                    <a:pt x="14949" y="3222"/>
                  </a:cubicBezTo>
                  <a:cubicBezTo>
                    <a:pt x="14963" y="3240"/>
                    <a:pt x="14977" y="3257"/>
                    <a:pt x="14990" y="3274"/>
                  </a:cubicBezTo>
                  <a:lnTo>
                    <a:pt x="15011" y="3258"/>
                  </a:lnTo>
                  <a:close/>
                  <a:moveTo>
                    <a:pt x="14576" y="2751"/>
                  </a:moveTo>
                  <a:cubicBezTo>
                    <a:pt x="14561" y="2734"/>
                    <a:pt x="14546" y="2718"/>
                    <a:pt x="14530" y="2702"/>
                  </a:cubicBezTo>
                  <a:cubicBezTo>
                    <a:pt x="14511" y="2720"/>
                    <a:pt x="14511" y="2720"/>
                    <a:pt x="14511" y="2720"/>
                  </a:cubicBezTo>
                  <a:cubicBezTo>
                    <a:pt x="14526" y="2736"/>
                    <a:pt x="14541" y="2753"/>
                    <a:pt x="14557" y="2769"/>
                  </a:cubicBezTo>
                  <a:lnTo>
                    <a:pt x="14576" y="2751"/>
                  </a:lnTo>
                  <a:close/>
                  <a:moveTo>
                    <a:pt x="14484" y="2653"/>
                  </a:moveTo>
                  <a:cubicBezTo>
                    <a:pt x="14469" y="2637"/>
                    <a:pt x="14454" y="2621"/>
                    <a:pt x="14438" y="2605"/>
                  </a:cubicBezTo>
                  <a:cubicBezTo>
                    <a:pt x="14419" y="2624"/>
                    <a:pt x="14419" y="2624"/>
                    <a:pt x="14419" y="2624"/>
                  </a:cubicBezTo>
                  <a:cubicBezTo>
                    <a:pt x="14434" y="2640"/>
                    <a:pt x="14450" y="2656"/>
                    <a:pt x="14465" y="2672"/>
                  </a:cubicBezTo>
                  <a:lnTo>
                    <a:pt x="14484" y="2653"/>
                  </a:lnTo>
                  <a:close/>
                  <a:moveTo>
                    <a:pt x="14755" y="2950"/>
                  </a:moveTo>
                  <a:cubicBezTo>
                    <a:pt x="14740" y="2933"/>
                    <a:pt x="14726" y="2916"/>
                    <a:pt x="14711" y="2899"/>
                  </a:cubicBezTo>
                  <a:cubicBezTo>
                    <a:pt x="14691" y="2917"/>
                    <a:pt x="14691" y="2917"/>
                    <a:pt x="14691" y="2917"/>
                  </a:cubicBezTo>
                  <a:cubicBezTo>
                    <a:pt x="14705" y="2934"/>
                    <a:pt x="14720" y="2950"/>
                    <a:pt x="14735" y="2967"/>
                  </a:cubicBezTo>
                  <a:lnTo>
                    <a:pt x="14755" y="2950"/>
                  </a:lnTo>
                  <a:close/>
                  <a:moveTo>
                    <a:pt x="14666" y="2849"/>
                  </a:moveTo>
                  <a:cubicBezTo>
                    <a:pt x="14651" y="2833"/>
                    <a:pt x="14636" y="2816"/>
                    <a:pt x="14621" y="2800"/>
                  </a:cubicBezTo>
                  <a:cubicBezTo>
                    <a:pt x="14602" y="2818"/>
                    <a:pt x="14602" y="2818"/>
                    <a:pt x="14602" y="2818"/>
                  </a:cubicBezTo>
                  <a:cubicBezTo>
                    <a:pt x="14617" y="2834"/>
                    <a:pt x="14632" y="2851"/>
                    <a:pt x="14646" y="2867"/>
                  </a:cubicBezTo>
                  <a:lnTo>
                    <a:pt x="14666" y="2849"/>
                  </a:lnTo>
                  <a:close/>
                  <a:moveTo>
                    <a:pt x="12605" y="1169"/>
                  </a:moveTo>
                  <a:cubicBezTo>
                    <a:pt x="12586" y="1158"/>
                    <a:pt x="12566" y="1147"/>
                    <a:pt x="12547" y="1136"/>
                  </a:cubicBezTo>
                  <a:cubicBezTo>
                    <a:pt x="12534" y="1159"/>
                    <a:pt x="12534" y="1159"/>
                    <a:pt x="12534" y="1159"/>
                  </a:cubicBezTo>
                  <a:cubicBezTo>
                    <a:pt x="12553" y="1170"/>
                    <a:pt x="12572" y="1181"/>
                    <a:pt x="12591" y="1193"/>
                  </a:cubicBezTo>
                  <a:lnTo>
                    <a:pt x="12605" y="1169"/>
                  </a:lnTo>
                  <a:close/>
                  <a:moveTo>
                    <a:pt x="12373" y="1039"/>
                  </a:moveTo>
                  <a:cubicBezTo>
                    <a:pt x="12353" y="1028"/>
                    <a:pt x="12334" y="1017"/>
                    <a:pt x="12314" y="1007"/>
                  </a:cubicBezTo>
                  <a:cubicBezTo>
                    <a:pt x="12301" y="1031"/>
                    <a:pt x="12301" y="1031"/>
                    <a:pt x="12301" y="1031"/>
                  </a:cubicBezTo>
                  <a:cubicBezTo>
                    <a:pt x="12321" y="1041"/>
                    <a:pt x="12340" y="1051"/>
                    <a:pt x="12360" y="1062"/>
                  </a:cubicBezTo>
                  <a:lnTo>
                    <a:pt x="12373" y="1039"/>
                  </a:lnTo>
                  <a:close/>
                  <a:moveTo>
                    <a:pt x="12489" y="1103"/>
                  </a:moveTo>
                  <a:cubicBezTo>
                    <a:pt x="12470" y="1092"/>
                    <a:pt x="12451" y="1081"/>
                    <a:pt x="12431" y="1071"/>
                  </a:cubicBezTo>
                  <a:cubicBezTo>
                    <a:pt x="12418" y="1094"/>
                    <a:pt x="12418" y="1094"/>
                    <a:pt x="12418" y="1094"/>
                  </a:cubicBezTo>
                  <a:cubicBezTo>
                    <a:pt x="12438" y="1105"/>
                    <a:pt x="12457" y="1116"/>
                    <a:pt x="12476" y="1126"/>
                  </a:cubicBezTo>
                  <a:lnTo>
                    <a:pt x="12489" y="1103"/>
                  </a:lnTo>
                  <a:close/>
                  <a:moveTo>
                    <a:pt x="15094" y="3363"/>
                  </a:moveTo>
                  <a:cubicBezTo>
                    <a:pt x="15080" y="3346"/>
                    <a:pt x="15066" y="3328"/>
                    <a:pt x="15053" y="3310"/>
                  </a:cubicBezTo>
                  <a:cubicBezTo>
                    <a:pt x="15032" y="3327"/>
                    <a:pt x="15032" y="3327"/>
                    <a:pt x="15032" y="3327"/>
                  </a:cubicBezTo>
                  <a:cubicBezTo>
                    <a:pt x="15045" y="3344"/>
                    <a:pt x="15059" y="3362"/>
                    <a:pt x="15073" y="3380"/>
                  </a:cubicBezTo>
                  <a:lnTo>
                    <a:pt x="15094" y="3363"/>
                  </a:lnTo>
                  <a:close/>
                  <a:moveTo>
                    <a:pt x="12017" y="856"/>
                  </a:moveTo>
                  <a:cubicBezTo>
                    <a:pt x="11997" y="846"/>
                    <a:pt x="11977" y="837"/>
                    <a:pt x="11957" y="827"/>
                  </a:cubicBezTo>
                  <a:cubicBezTo>
                    <a:pt x="11946" y="851"/>
                    <a:pt x="11946" y="851"/>
                    <a:pt x="11946" y="851"/>
                  </a:cubicBezTo>
                  <a:cubicBezTo>
                    <a:pt x="11966" y="861"/>
                    <a:pt x="11986" y="870"/>
                    <a:pt x="12006" y="880"/>
                  </a:cubicBezTo>
                  <a:lnTo>
                    <a:pt x="12017" y="856"/>
                  </a:lnTo>
                  <a:close/>
                  <a:moveTo>
                    <a:pt x="12255" y="976"/>
                  </a:moveTo>
                  <a:cubicBezTo>
                    <a:pt x="12235" y="966"/>
                    <a:pt x="12216" y="955"/>
                    <a:pt x="12196" y="945"/>
                  </a:cubicBezTo>
                  <a:cubicBezTo>
                    <a:pt x="12184" y="969"/>
                    <a:pt x="12184" y="969"/>
                    <a:pt x="12184" y="969"/>
                  </a:cubicBezTo>
                  <a:cubicBezTo>
                    <a:pt x="12203" y="979"/>
                    <a:pt x="12223" y="989"/>
                    <a:pt x="12243" y="1000"/>
                  </a:cubicBezTo>
                  <a:lnTo>
                    <a:pt x="12255" y="976"/>
                  </a:lnTo>
                  <a:close/>
                  <a:moveTo>
                    <a:pt x="12719" y="1238"/>
                  </a:moveTo>
                  <a:cubicBezTo>
                    <a:pt x="12700" y="1226"/>
                    <a:pt x="12681" y="1215"/>
                    <a:pt x="12662" y="1203"/>
                  </a:cubicBezTo>
                  <a:cubicBezTo>
                    <a:pt x="12649" y="1226"/>
                    <a:pt x="12649" y="1226"/>
                    <a:pt x="12649" y="1226"/>
                  </a:cubicBezTo>
                  <a:cubicBezTo>
                    <a:pt x="12668" y="1238"/>
                    <a:pt x="12687" y="1249"/>
                    <a:pt x="12706" y="1261"/>
                  </a:cubicBezTo>
                  <a:lnTo>
                    <a:pt x="12719" y="1238"/>
                  </a:lnTo>
                  <a:close/>
                  <a:moveTo>
                    <a:pt x="12137" y="915"/>
                  </a:moveTo>
                  <a:cubicBezTo>
                    <a:pt x="12117" y="905"/>
                    <a:pt x="12097" y="895"/>
                    <a:pt x="12077" y="885"/>
                  </a:cubicBezTo>
                  <a:cubicBezTo>
                    <a:pt x="12065" y="909"/>
                    <a:pt x="12065" y="909"/>
                    <a:pt x="12065" y="909"/>
                  </a:cubicBezTo>
                  <a:cubicBezTo>
                    <a:pt x="12085" y="919"/>
                    <a:pt x="12105" y="929"/>
                    <a:pt x="12125" y="939"/>
                  </a:cubicBezTo>
                  <a:lnTo>
                    <a:pt x="12137" y="915"/>
                  </a:lnTo>
                  <a:close/>
                  <a:moveTo>
                    <a:pt x="13276" y="1605"/>
                  </a:moveTo>
                  <a:cubicBezTo>
                    <a:pt x="13258" y="1592"/>
                    <a:pt x="13240" y="1579"/>
                    <a:pt x="13222" y="1566"/>
                  </a:cubicBezTo>
                  <a:cubicBezTo>
                    <a:pt x="13206" y="1588"/>
                    <a:pt x="13206" y="1588"/>
                    <a:pt x="13206" y="1588"/>
                  </a:cubicBezTo>
                  <a:cubicBezTo>
                    <a:pt x="13224" y="1601"/>
                    <a:pt x="13242" y="1614"/>
                    <a:pt x="13260" y="1627"/>
                  </a:cubicBezTo>
                  <a:lnTo>
                    <a:pt x="13276" y="1605"/>
                  </a:lnTo>
                  <a:close/>
                  <a:moveTo>
                    <a:pt x="13596" y="1846"/>
                  </a:moveTo>
                  <a:cubicBezTo>
                    <a:pt x="13578" y="1832"/>
                    <a:pt x="13561" y="1818"/>
                    <a:pt x="13543" y="1804"/>
                  </a:cubicBezTo>
                  <a:cubicBezTo>
                    <a:pt x="13527" y="1825"/>
                    <a:pt x="13527" y="1825"/>
                    <a:pt x="13527" y="1825"/>
                  </a:cubicBezTo>
                  <a:cubicBezTo>
                    <a:pt x="13544" y="1839"/>
                    <a:pt x="13562" y="1853"/>
                    <a:pt x="13579" y="1866"/>
                  </a:cubicBezTo>
                  <a:lnTo>
                    <a:pt x="13596" y="1846"/>
                  </a:lnTo>
                  <a:close/>
                  <a:moveTo>
                    <a:pt x="13167" y="1528"/>
                  </a:moveTo>
                  <a:cubicBezTo>
                    <a:pt x="13149" y="1515"/>
                    <a:pt x="13130" y="1503"/>
                    <a:pt x="13112" y="1490"/>
                  </a:cubicBezTo>
                  <a:cubicBezTo>
                    <a:pt x="13097" y="1512"/>
                    <a:pt x="13097" y="1512"/>
                    <a:pt x="13097" y="1512"/>
                  </a:cubicBezTo>
                  <a:cubicBezTo>
                    <a:pt x="13115" y="1525"/>
                    <a:pt x="13133" y="1537"/>
                    <a:pt x="13152" y="1550"/>
                  </a:cubicBezTo>
                  <a:lnTo>
                    <a:pt x="13167" y="1528"/>
                  </a:lnTo>
                  <a:close/>
                  <a:moveTo>
                    <a:pt x="12833" y="1308"/>
                  </a:moveTo>
                  <a:cubicBezTo>
                    <a:pt x="12814" y="1296"/>
                    <a:pt x="12795" y="1284"/>
                    <a:pt x="12776" y="1272"/>
                  </a:cubicBezTo>
                  <a:cubicBezTo>
                    <a:pt x="12762" y="1295"/>
                    <a:pt x="12762" y="1295"/>
                    <a:pt x="12762" y="1295"/>
                  </a:cubicBezTo>
                  <a:cubicBezTo>
                    <a:pt x="12781" y="1307"/>
                    <a:pt x="12800" y="1318"/>
                    <a:pt x="12819" y="1330"/>
                  </a:cubicBezTo>
                  <a:lnTo>
                    <a:pt x="12833" y="1308"/>
                  </a:lnTo>
                  <a:close/>
                  <a:moveTo>
                    <a:pt x="13384" y="1683"/>
                  </a:moveTo>
                  <a:cubicBezTo>
                    <a:pt x="13366" y="1670"/>
                    <a:pt x="13348" y="1657"/>
                    <a:pt x="13330" y="1644"/>
                  </a:cubicBezTo>
                  <a:cubicBezTo>
                    <a:pt x="13314" y="1665"/>
                    <a:pt x="13314" y="1665"/>
                    <a:pt x="13314" y="1665"/>
                  </a:cubicBezTo>
                  <a:cubicBezTo>
                    <a:pt x="13332" y="1679"/>
                    <a:pt x="13350" y="1692"/>
                    <a:pt x="13368" y="1705"/>
                  </a:cubicBezTo>
                  <a:lnTo>
                    <a:pt x="13384" y="1683"/>
                  </a:lnTo>
                  <a:close/>
                  <a:moveTo>
                    <a:pt x="13057" y="1453"/>
                  </a:moveTo>
                  <a:cubicBezTo>
                    <a:pt x="13038" y="1440"/>
                    <a:pt x="13020" y="1428"/>
                    <a:pt x="13001" y="1416"/>
                  </a:cubicBezTo>
                  <a:cubicBezTo>
                    <a:pt x="12986" y="1438"/>
                    <a:pt x="12986" y="1438"/>
                    <a:pt x="12986" y="1438"/>
                  </a:cubicBezTo>
                  <a:cubicBezTo>
                    <a:pt x="13005" y="1450"/>
                    <a:pt x="13023" y="1463"/>
                    <a:pt x="13042" y="1475"/>
                  </a:cubicBezTo>
                  <a:lnTo>
                    <a:pt x="13057" y="1453"/>
                  </a:lnTo>
                  <a:close/>
                  <a:moveTo>
                    <a:pt x="12945" y="1379"/>
                  </a:moveTo>
                  <a:cubicBezTo>
                    <a:pt x="12927" y="1367"/>
                    <a:pt x="12908" y="1355"/>
                    <a:pt x="12889" y="1343"/>
                  </a:cubicBezTo>
                  <a:cubicBezTo>
                    <a:pt x="12875" y="1366"/>
                    <a:pt x="12875" y="1366"/>
                    <a:pt x="12875" y="1366"/>
                  </a:cubicBezTo>
                  <a:cubicBezTo>
                    <a:pt x="12894" y="1378"/>
                    <a:pt x="12912" y="1390"/>
                    <a:pt x="12931" y="1402"/>
                  </a:cubicBezTo>
                  <a:lnTo>
                    <a:pt x="12945" y="1379"/>
                  </a:lnTo>
                  <a:close/>
                  <a:moveTo>
                    <a:pt x="16008" y="4841"/>
                  </a:moveTo>
                  <a:cubicBezTo>
                    <a:pt x="15998" y="4821"/>
                    <a:pt x="15988" y="4801"/>
                    <a:pt x="15978" y="4781"/>
                  </a:cubicBezTo>
                  <a:cubicBezTo>
                    <a:pt x="15954" y="4793"/>
                    <a:pt x="15954" y="4793"/>
                    <a:pt x="15954" y="4793"/>
                  </a:cubicBezTo>
                  <a:cubicBezTo>
                    <a:pt x="15964" y="4813"/>
                    <a:pt x="15974" y="4832"/>
                    <a:pt x="15984" y="4853"/>
                  </a:cubicBezTo>
                  <a:lnTo>
                    <a:pt x="16008" y="4841"/>
                  </a:lnTo>
                  <a:close/>
                  <a:moveTo>
                    <a:pt x="16346" y="5715"/>
                  </a:moveTo>
                  <a:cubicBezTo>
                    <a:pt x="16371" y="5706"/>
                    <a:pt x="16371" y="5706"/>
                    <a:pt x="16371" y="5706"/>
                  </a:cubicBezTo>
                  <a:cubicBezTo>
                    <a:pt x="16364" y="5685"/>
                    <a:pt x="16356" y="5664"/>
                    <a:pt x="16349" y="5643"/>
                  </a:cubicBezTo>
                  <a:cubicBezTo>
                    <a:pt x="16324" y="5652"/>
                    <a:pt x="16324" y="5652"/>
                    <a:pt x="16324" y="5652"/>
                  </a:cubicBezTo>
                  <a:cubicBezTo>
                    <a:pt x="16331" y="5673"/>
                    <a:pt x="16339" y="5694"/>
                    <a:pt x="16346" y="5715"/>
                  </a:cubicBezTo>
                  <a:close/>
                  <a:moveTo>
                    <a:pt x="16300" y="5589"/>
                  </a:moveTo>
                  <a:cubicBezTo>
                    <a:pt x="16325" y="5580"/>
                    <a:pt x="16325" y="5580"/>
                    <a:pt x="16325" y="5580"/>
                  </a:cubicBezTo>
                  <a:cubicBezTo>
                    <a:pt x="16317" y="5559"/>
                    <a:pt x="16310" y="5538"/>
                    <a:pt x="16302" y="5517"/>
                  </a:cubicBezTo>
                  <a:cubicBezTo>
                    <a:pt x="16277" y="5527"/>
                    <a:pt x="16277" y="5527"/>
                    <a:pt x="16277" y="5527"/>
                  </a:cubicBezTo>
                  <a:cubicBezTo>
                    <a:pt x="16285" y="5547"/>
                    <a:pt x="16292" y="5568"/>
                    <a:pt x="16300" y="5589"/>
                  </a:cubicBezTo>
                  <a:close/>
                  <a:moveTo>
                    <a:pt x="16432" y="5968"/>
                  </a:moveTo>
                  <a:cubicBezTo>
                    <a:pt x="16458" y="5960"/>
                    <a:pt x="16458" y="5960"/>
                    <a:pt x="16458" y="5960"/>
                  </a:cubicBezTo>
                  <a:cubicBezTo>
                    <a:pt x="16451" y="5939"/>
                    <a:pt x="16444" y="5917"/>
                    <a:pt x="16437" y="5896"/>
                  </a:cubicBezTo>
                  <a:cubicBezTo>
                    <a:pt x="16412" y="5905"/>
                    <a:pt x="16412" y="5905"/>
                    <a:pt x="16412" y="5905"/>
                  </a:cubicBezTo>
                  <a:cubicBezTo>
                    <a:pt x="16419" y="5926"/>
                    <a:pt x="16425" y="5947"/>
                    <a:pt x="16432" y="5968"/>
                  </a:cubicBezTo>
                  <a:close/>
                  <a:moveTo>
                    <a:pt x="16390" y="5841"/>
                  </a:moveTo>
                  <a:cubicBezTo>
                    <a:pt x="16416" y="5833"/>
                    <a:pt x="16416" y="5833"/>
                    <a:pt x="16416" y="5833"/>
                  </a:cubicBezTo>
                  <a:cubicBezTo>
                    <a:pt x="16408" y="5811"/>
                    <a:pt x="16401" y="5790"/>
                    <a:pt x="16394" y="5769"/>
                  </a:cubicBezTo>
                  <a:cubicBezTo>
                    <a:pt x="16369" y="5778"/>
                    <a:pt x="16369" y="5778"/>
                    <a:pt x="16369" y="5778"/>
                  </a:cubicBezTo>
                  <a:cubicBezTo>
                    <a:pt x="16376" y="5799"/>
                    <a:pt x="16383" y="5820"/>
                    <a:pt x="16390" y="5841"/>
                  </a:cubicBezTo>
                  <a:close/>
                  <a:moveTo>
                    <a:pt x="16277" y="5455"/>
                  </a:moveTo>
                  <a:cubicBezTo>
                    <a:pt x="16269" y="5434"/>
                    <a:pt x="16261" y="5413"/>
                    <a:pt x="16253" y="5392"/>
                  </a:cubicBezTo>
                  <a:cubicBezTo>
                    <a:pt x="16228" y="5402"/>
                    <a:pt x="16228" y="5402"/>
                    <a:pt x="16228" y="5402"/>
                  </a:cubicBezTo>
                  <a:cubicBezTo>
                    <a:pt x="16236" y="5423"/>
                    <a:pt x="16244" y="5444"/>
                    <a:pt x="16252" y="5464"/>
                  </a:cubicBezTo>
                  <a:lnTo>
                    <a:pt x="16277" y="5455"/>
                  </a:lnTo>
                  <a:close/>
                  <a:moveTo>
                    <a:pt x="16175" y="5206"/>
                  </a:moveTo>
                  <a:cubicBezTo>
                    <a:pt x="16166" y="5186"/>
                    <a:pt x="16158" y="5165"/>
                    <a:pt x="16149" y="5145"/>
                  </a:cubicBezTo>
                  <a:cubicBezTo>
                    <a:pt x="16124" y="5156"/>
                    <a:pt x="16124" y="5156"/>
                    <a:pt x="16124" y="5156"/>
                  </a:cubicBezTo>
                  <a:cubicBezTo>
                    <a:pt x="16133" y="5176"/>
                    <a:pt x="16142" y="5197"/>
                    <a:pt x="16151" y="5217"/>
                  </a:cubicBezTo>
                  <a:lnTo>
                    <a:pt x="16175" y="5206"/>
                  </a:lnTo>
                  <a:close/>
                  <a:moveTo>
                    <a:pt x="16227" y="5330"/>
                  </a:moveTo>
                  <a:cubicBezTo>
                    <a:pt x="16219" y="5309"/>
                    <a:pt x="16210" y="5289"/>
                    <a:pt x="16202" y="5268"/>
                  </a:cubicBezTo>
                  <a:cubicBezTo>
                    <a:pt x="16177" y="5279"/>
                    <a:pt x="16177" y="5279"/>
                    <a:pt x="16177" y="5279"/>
                  </a:cubicBezTo>
                  <a:cubicBezTo>
                    <a:pt x="16186" y="5299"/>
                    <a:pt x="16194" y="5320"/>
                    <a:pt x="16203" y="5340"/>
                  </a:cubicBezTo>
                  <a:lnTo>
                    <a:pt x="16227" y="5330"/>
                  </a:lnTo>
                  <a:close/>
                  <a:moveTo>
                    <a:pt x="16472" y="6096"/>
                  </a:moveTo>
                  <a:cubicBezTo>
                    <a:pt x="16498" y="6088"/>
                    <a:pt x="16498" y="6088"/>
                    <a:pt x="16498" y="6088"/>
                  </a:cubicBezTo>
                  <a:cubicBezTo>
                    <a:pt x="16491" y="6067"/>
                    <a:pt x="16485" y="6045"/>
                    <a:pt x="16478" y="6024"/>
                  </a:cubicBezTo>
                  <a:cubicBezTo>
                    <a:pt x="16453" y="6032"/>
                    <a:pt x="16453" y="6032"/>
                    <a:pt x="16453" y="6032"/>
                  </a:cubicBezTo>
                  <a:cubicBezTo>
                    <a:pt x="16459" y="6053"/>
                    <a:pt x="16466" y="6075"/>
                    <a:pt x="16472" y="6096"/>
                  </a:cubicBezTo>
                  <a:close/>
                  <a:moveTo>
                    <a:pt x="16611" y="6610"/>
                  </a:moveTo>
                  <a:cubicBezTo>
                    <a:pt x="16637" y="6604"/>
                    <a:pt x="16637" y="6604"/>
                    <a:pt x="16637" y="6604"/>
                  </a:cubicBezTo>
                  <a:cubicBezTo>
                    <a:pt x="16632" y="6582"/>
                    <a:pt x="16627" y="6561"/>
                    <a:pt x="16622" y="6539"/>
                  </a:cubicBezTo>
                  <a:cubicBezTo>
                    <a:pt x="16596" y="6546"/>
                    <a:pt x="16596" y="6546"/>
                    <a:pt x="16596" y="6546"/>
                  </a:cubicBezTo>
                  <a:cubicBezTo>
                    <a:pt x="16601" y="6567"/>
                    <a:pt x="16606" y="6589"/>
                    <a:pt x="16611" y="6610"/>
                  </a:cubicBezTo>
                  <a:close/>
                  <a:moveTo>
                    <a:pt x="16641" y="6740"/>
                  </a:moveTo>
                  <a:cubicBezTo>
                    <a:pt x="16667" y="6734"/>
                    <a:pt x="16667" y="6734"/>
                    <a:pt x="16667" y="6734"/>
                  </a:cubicBezTo>
                  <a:cubicBezTo>
                    <a:pt x="16663" y="6713"/>
                    <a:pt x="16658" y="6691"/>
                    <a:pt x="16653" y="6669"/>
                  </a:cubicBezTo>
                  <a:cubicBezTo>
                    <a:pt x="16627" y="6675"/>
                    <a:pt x="16627" y="6675"/>
                    <a:pt x="16627" y="6675"/>
                  </a:cubicBezTo>
                  <a:cubicBezTo>
                    <a:pt x="16632" y="6697"/>
                    <a:pt x="16636" y="6718"/>
                    <a:pt x="16641" y="6740"/>
                  </a:cubicBezTo>
                  <a:close/>
                  <a:moveTo>
                    <a:pt x="16580" y="6481"/>
                  </a:moveTo>
                  <a:cubicBezTo>
                    <a:pt x="16606" y="6474"/>
                    <a:pt x="16606" y="6474"/>
                    <a:pt x="16606" y="6474"/>
                  </a:cubicBezTo>
                  <a:cubicBezTo>
                    <a:pt x="16600" y="6453"/>
                    <a:pt x="16595" y="6431"/>
                    <a:pt x="16589" y="6410"/>
                  </a:cubicBezTo>
                  <a:cubicBezTo>
                    <a:pt x="16563" y="6416"/>
                    <a:pt x="16563" y="6416"/>
                    <a:pt x="16563" y="6416"/>
                  </a:cubicBezTo>
                  <a:cubicBezTo>
                    <a:pt x="16569" y="6438"/>
                    <a:pt x="16574" y="6459"/>
                    <a:pt x="16580" y="6481"/>
                  </a:cubicBezTo>
                  <a:close/>
                  <a:moveTo>
                    <a:pt x="15174" y="3470"/>
                  </a:moveTo>
                  <a:cubicBezTo>
                    <a:pt x="15161" y="3452"/>
                    <a:pt x="15148" y="3434"/>
                    <a:pt x="15134" y="3416"/>
                  </a:cubicBezTo>
                  <a:cubicBezTo>
                    <a:pt x="15113" y="3433"/>
                    <a:pt x="15113" y="3433"/>
                    <a:pt x="15113" y="3433"/>
                  </a:cubicBezTo>
                  <a:cubicBezTo>
                    <a:pt x="15126" y="3450"/>
                    <a:pt x="15140" y="3468"/>
                    <a:pt x="15153" y="3486"/>
                  </a:cubicBezTo>
                  <a:lnTo>
                    <a:pt x="15174" y="3470"/>
                  </a:lnTo>
                  <a:close/>
                  <a:moveTo>
                    <a:pt x="16121" y="5084"/>
                  </a:moveTo>
                  <a:cubicBezTo>
                    <a:pt x="16112" y="5063"/>
                    <a:pt x="16103" y="5043"/>
                    <a:pt x="16094" y="5023"/>
                  </a:cubicBezTo>
                  <a:cubicBezTo>
                    <a:pt x="16069" y="5034"/>
                    <a:pt x="16069" y="5034"/>
                    <a:pt x="16069" y="5034"/>
                  </a:cubicBezTo>
                  <a:cubicBezTo>
                    <a:pt x="16079" y="5054"/>
                    <a:pt x="16088" y="5074"/>
                    <a:pt x="16097" y="5095"/>
                  </a:cubicBezTo>
                  <a:lnTo>
                    <a:pt x="16121" y="5084"/>
                  </a:lnTo>
                  <a:close/>
                  <a:moveTo>
                    <a:pt x="16546" y="6352"/>
                  </a:moveTo>
                  <a:cubicBezTo>
                    <a:pt x="16572" y="6345"/>
                    <a:pt x="16572" y="6345"/>
                    <a:pt x="16572" y="6345"/>
                  </a:cubicBezTo>
                  <a:cubicBezTo>
                    <a:pt x="16566" y="6324"/>
                    <a:pt x="16560" y="6302"/>
                    <a:pt x="16554" y="6281"/>
                  </a:cubicBezTo>
                  <a:cubicBezTo>
                    <a:pt x="16528" y="6288"/>
                    <a:pt x="16528" y="6288"/>
                    <a:pt x="16528" y="6288"/>
                  </a:cubicBezTo>
                  <a:cubicBezTo>
                    <a:pt x="16534" y="6309"/>
                    <a:pt x="16540" y="6331"/>
                    <a:pt x="16546" y="6352"/>
                  </a:cubicBezTo>
                  <a:close/>
                  <a:moveTo>
                    <a:pt x="16510" y="6224"/>
                  </a:moveTo>
                  <a:cubicBezTo>
                    <a:pt x="16536" y="6216"/>
                    <a:pt x="16536" y="6216"/>
                    <a:pt x="16536" y="6216"/>
                  </a:cubicBezTo>
                  <a:cubicBezTo>
                    <a:pt x="16530" y="6195"/>
                    <a:pt x="16523" y="6173"/>
                    <a:pt x="16517" y="6152"/>
                  </a:cubicBezTo>
                  <a:cubicBezTo>
                    <a:pt x="16491" y="6160"/>
                    <a:pt x="16491" y="6160"/>
                    <a:pt x="16491" y="6160"/>
                  </a:cubicBezTo>
                  <a:cubicBezTo>
                    <a:pt x="16498" y="6181"/>
                    <a:pt x="16504" y="6202"/>
                    <a:pt x="16510" y="6224"/>
                  </a:cubicBezTo>
                  <a:close/>
                  <a:moveTo>
                    <a:pt x="15553" y="4022"/>
                  </a:moveTo>
                  <a:cubicBezTo>
                    <a:pt x="15541" y="4003"/>
                    <a:pt x="15529" y="3984"/>
                    <a:pt x="15517" y="3965"/>
                  </a:cubicBezTo>
                  <a:cubicBezTo>
                    <a:pt x="15494" y="3980"/>
                    <a:pt x="15494" y="3980"/>
                    <a:pt x="15494" y="3980"/>
                  </a:cubicBezTo>
                  <a:cubicBezTo>
                    <a:pt x="15506" y="3998"/>
                    <a:pt x="15518" y="4017"/>
                    <a:pt x="15530" y="4036"/>
                  </a:cubicBezTo>
                  <a:lnTo>
                    <a:pt x="15553" y="4022"/>
                  </a:lnTo>
                  <a:close/>
                  <a:moveTo>
                    <a:pt x="15623" y="4136"/>
                  </a:moveTo>
                  <a:cubicBezTo>
                    <a:pt x="15611" y="4117"/>
                    <a:pt x="15600" y="4098"/>
                    <a:pt x="15588" y="4079"/>
                  </a:cubicBezTo>
                  <a:cubicBezTo>
                    <a:pt x="15565" y="4093"/>
                    <a:pt x="15565" y="4093"/>
                    <a:pt x="15565" y="4093"/>
                  </a:cubicBezTo>
                  <a:cubicBezTo>
                    <a:pt x="15577" y="4112"/>
                    <a:pt x="15589" y="4130"/>
                    <a:pt x="15600" y="4150"/>
                  </a:cubicBezTo>
                  <a:lnTo>
                    <a:pt x="15623" y="4136"/>
                  </a:lnTo>
                  <a:close/>
                  <a:moveTo>
                    <a:pt x="15406" y="3798"/>
                  </a:moveTo>
                  <a:cubicBezTo>
                    <a:pt x="15394" y="3779"/>
                    <a:pt x="15381" y="3761"/>
                    <a:pt x="15369" y="3742"/>
                  </a:cubicBezTo>
                  <a:cubicBezTo>
                    <a:pt x="15347" y="3757"/>
                    <a:pt x="15347" y="3757"/>
                    <a:pt x="15347" y="3757"/>
                  </a:cubicBezTo>
                  <a:cubicBezTo>
                    <a:pt x="15359" y="3776"/>
                    <a:pt x="15372" y="3794"/>
                    <a:pt x="15384" y="3812"/>
                  </a:cubicBezTo>
                  <a:lnTo>
                    <a:pt x="15406" y="3798"/>
                  </a:lnTo>
                  <a:close/>
                  <a:moveTo>
                    <a:pt x="15692" y="4251"/>
                  </a:moveTo>
                  <a:cubicBezTo>
                    <a:pt x="15680" y="4231"/>
                    <a:pt x="15669" y="4212"/>
                    <a:pt x="15658" y="4193"/>
                  </a:cubicBezTo>
                  <a:cubicBezTo>
                    <a:pt x="15635" y="4207"/>
                    <a:pt x="15635" y="4207"/>
                    <a:pt x="15635" y="4207"/>
                  </a:cubicBezTo>
                  <a:cubicBezTo>
                    <a:pt x="15646" y="4226"/>
                    <a:pt x="15657" y="4245"/>
                    <a:pt x="15669" y="4264"/>
                  </a:cubicBezTo>
                  <a:lnTo>
                    <a:pt x="15692" y="4251"/>
                  </a:lnTo>
                  <a:close/>
                  <a:moveTo>
                    <a:pt x="16066" y="4962"/>
                  </a:moveTo>
                  <a:cubicBezTo>
                    <a:pt x="16056" y="4942"/>
                    <a:pt x="16047" y="4921"/>
                    <a:pt x="16037" y="4901"/>
                  </a:cubicBezTo>
                  <a:cubicBezTo>
                    <a:pt x="16013" y="4913"/>
                    <a:pt x="16013" y="4913"/>
                    <a:pt x="16013" y="4913"/>
                  </a:cubicBezTo>
                  <a:cubicBezTo>
                    <a:pt x="16022" y="4933"/>
                    <a:pt x="16032" y="4953"/>
                    <a:pt x="16041" y="4973"/>
                  </a:cubicBezTo>
                  <a:lnTo>
                    <a:pt x="16066" y="4962"/>
                  </a:lnTo>
                  <a:close/>
                  <a:moveTo>
                    <a:pt x="15331" y="3687"/>
                  </a:moveTo>
                  <a:cubicBezTo>
                    <a:pt x="15318" y="3669"/>
                    <a:pt x="15305" y="3651"/>
                    <a:pt x="15292" y="3632"/>
                  </a:cubicBezTo>
                  <a:cubicBezTo>
                    <a:pt x="15271" y="3648"/>
                    <a:pt x="15271" y="3648"/>
                    <a:pt x="15271" y="3648"/>
                  </a:cubicBezTo>
                  <a:cubicBezTo>
                    <a:pt x="15283" y="3666"/>
                    <a:pt x="15296" y="3684"/>
                    <a:pt x="15309" y="3702"/>
                  </a:cubicBezTo>
                  <a:lnTo>
                    <a:pt x="15331" y="3687"/>
                  </a:lnTo>
                  <a:close/>
                  <a:moveTo>
                    <a:pt x="15253" y="3578"/>
                  </a:moveTo>
                  <a:cubicBezTo>
                    <a:pt x="15240" y="3560"/>
                    <a:pt x="15227" y="3542"/>
                    <a:pt x="15214" y="3524"/>
                  </a:cubicBezTo>
                  <a:cubicBezTo>
                    <a:pt x="15193" y="3540"/>
                    <a:pt x="15193" y="3540"/>
                    <a:pt x="15193" y="3540"/>
                  </a:cubicBezTo>
                  <a:cubicBezTo>
                    <a:pt x="15206" y="3558"/>
                    <a:pt x="15219" y="3576"/>
                    <a:pt x="15232" y="3594"/>
                  </a:cubicBezTo>
                  <a:lnTo>
                    <a:pt x="15253" y="3578"/>
                  </a:lnTo>
                  <a:close/>
                  <a:moveTo>
                    <a:pt x="15480" y="3909"/>
                  </a:moveTo>
                  <a:cubicBezTo>
                    <a:pt x="15468" y="3890"/>
                    <a:pt x="15456" y="3872"/>
                    <a:pt x="15444" y="3853"/>
                  </a:cubicBezTo>
                  <a:cubicBezTo>
                    <a:pt x="15421" y="3868"/>
                    <a:pt x="15421" y="3868"/>
                    <a:pt x="15421" y="3868"/>
                  </a:cubicBezTo>
                  <a:cubicBezTo>
                    <a:pt x="15434" y="3886"/>
                    <a:pt x="15446" y="3905"/>
                    <a:pt x="15458" y="3924"/>
                  </a:cubicBezTo>
                  <a:lnTo>
                    <a:pt x="15480" y="3909"/>
                  </a:lnTo>
                  <a:close/>
                  <a:moveTo>
                    <a:pt x="16669" y="6871"/>
                  </a:moveTo>
                  <a:cubicBezTo>
                    <a:pt x="16695" y="6865"/>
                    <a:pt x="16695" y="6865"/>
                    <a:pt x="16695" y="6865"/>
                  </a:cubicBezTo>
                  <a:cubicBezTo>
                    <a:pt x="16691" y="6843"/>
                    <a:pt x="16686" y="6822"/>
                    <a:pt x="16681" y="6800"/>
                  </a:cubicBezTo>
                  <a:cubicBezTo>
                    <a:pt x="16655" y="6805"/>
                    <a:pt x="16655" y="6805"/>
                    <a:pt x="16655" y="6805"/>
                  </a:cubicBezTo>
                  <a:cubicBezTo>
                    <a:pt x="16660" y="6827"/>
                    <a:pt x="16664" y="6849"/>
                    <a:pt x="16669" y="6871"/>
                  </a:cubicBezTo>
                  <a:close/>
                  <a:moveTo>
                    <a:pt x="15887" y="4602"/>
                  </a:moveTo>
                  <a:cubicBezTo>
                    <a:pt x="15877" y="4582"/>
                    <a:pt x="15866" y="4562"/>
                    <a:pt x="15856" y="4543"/>
                  </a:cubicBezTo>
                  <a:cubicBezTo>
                    <a:pt x="15832" y="4555"/>
                    <a:pt x="15832" y="4555"/>
                    <a:pt x="15832" y="4555"/>
                  </a:cubicBezTo>
                  <a:cubicBezTo>
                    <a:pt x="15843" y="4575"/>
                    <a:pt x="15853" y="4594"/>
                    <a:pt x="15863" y="4614"/>
                  </a:cubicBezTo>
                  <a:lnTo>
                    <a:pt x="15887" y="4602"/>
                  </a:lnTo>
                  <a:close/>
                  <a:moveTo>
                    <a:pt x="15824" y="4484"/>
                  </a:moveTo>
                  <a:cubicBezTo>
                    <a:pt x="15813" y="4464"/>
                    <a:pt x="15802" y="4444"/>
                    <a:pt x="15791" y="4425"/>
                  </a:cubicBezTo>
                  <a:cubicBezTo>
                    <a:pt x="15768" y="4438"/>
                    <a:pt x="15768" y="4438"/>
                    <a:pt x="15768" y="4438"/>
                  </a:cubicBezTo>
                  <a:cubicBezTo>
                    <a:pt x="15779" y="4457"/>
                    <a:pt x="15790" y="4477"/>
                    <a:pt x="15800" y="4496"/>
                  </a:cubicBezTo>
                  <a:lnTo>
                    <a:pt x="15824" y="4484"/>
                  </a:lnTo>
                  <a:close/>
                  <a:moveTo>
                    <a:pt x="15759" y="4367"/>
                  </a:moveTo>
                  <a:cubicBezTo>
                    <a:pt x="15748" y="4347"/>
                    <a:pt x="15737" y="4328"/>
                    <a:pt x="15725" y="4308"/>
                  </a:cubicBezTo>
                  <a:cubicBezTo>
                    <a:pt x="15702" y="4322"/>
                    <a:pt x="15702" y="4322"/>
                    <a:pt x="15702" y="4322"/>
                  </a:cubicBezTo>
                  <a:cubicBezTo>
                    <a:pt x="15713" y="4341"/>
                    <a:pt x="15724" y="4360"/>
                    <a:pt x="15735" y="4380"/>
                  </a:cubicBezTo>
                  <a:lnTo>
                    <a:pt x="15759" y="4367"/>
                  </a:lnTo>
                  <a:close/>
                  <a:moveTo>
                    <a:pt x="15948" y="4721"/>
                  </a:moveTo>
                  <a:cubicBezTo>
                    <a:pt x="15938" y="4701"/>
                    <a:pt x="15928" y="4681"/>
                    <a:pt x="15918" y="4661"/>
                  </a:cubicBezTo>
                  <a:cubicBezTo>
                    <a:pt x="15894" y="4673"/>
                    <a:pt x="15894" y="4673"/>
                    <a:pt x="15894" y="4673"/>
                  </a:cubicBezTo>
                  <a:cubicBezTo>
                    <a:pt x="15904" y="4693"/>
                    <a:pt x="15914" y="4713"/>
                    <a:pt x="15925" y="4733"/>
                  </a:cubicBezTo>
                  <a:lnTo>
                    <a:pt x="15948" y="4721"/>
                  </a:lnTo>
                  <a:close/>
                  <a:moveTo>
                    <a:pt x="938" y="4163"/>
                  </a:moveTo>
                  <a:cubicBezTo>
                    <a:pt x="915" y="4149"/>
                    <a:pt x="915" y="4149"/>
                    <a:pt x="915" y="4149"/>
                  </a:cubicBezTo>
                  <a:cubicBezTo>
                    <a:pt x="910" y="4158"/>
                    <a:pt x="904" y="4168"/>
                    <a:pt x="898" y="4177"/>
                  </a:cubicBezTo>
                  <a:cubicBezTo>
                    <a:pt x="921" y="4191"/>
                    <a:pt x="921" y="4191"/>
                    <a:pt x="921" y="4191"/>
                  </a:cubicBezTo>
                  <a:cubicBezTo>
                    <a:pt x="927" y="4182"/>
                    <a:pt x="932" y="4172"/>
                    <a:pt x="938" y="4163"/>
                  </a:cubicBezTo>
                  <a:close/>
                  <a:moveTo>
                    <a:pt x="11240" y="1810"/>
                  </a:moveTo>
                  <a:cubicBezTo>
                    <a:pt x="11249" y="1814"/>
                    <a:pt x="11258" y="1818"/>
                    <a:pt x="11267" y="1822"/>
                  </a:cubicBezTo>
                  <a:cubicBezTo>
                    <a:pt x="11277" y="1801"/>
                    <a:pt x="11277" y="1801"/>
                    <a:pt x="11277" y="1801"/>
                  </a:cubicBezTo>
                  <a:cubicBezTo>
                    <a:pt x="11268" y="1797"/>
                    <a:pt x="11259" y="1793"/>
                    <a:pt x="11250" y="1789"/>
                  </a:cubicBezTo>
                  <a:lnTo>
                    <a:pt x="11240" y="1810"/>
                  </a:lnTo>
                  <a:close/>
                  <a:moveTo>
                    <a:pt x="3461" y="2733"/>
                  </a:moveTo>
                  <a:cubicBezTo>
                    <a:pt x="3475" y="2752"/>
                    <a:pt x="3475" y="2752"/>
                    <a:pt x="3475" y="2752"/>
                  </a:cubicBezTo>
                  <a:cubicBezTo>
                    <a:pt x="3491" y="2739"/>
                    <a:pt x="3506" y="2727"/>
                    <a:pt x="3522" y="2715"/>
                  </a:cubicBezTo>
                  <a:cubicBezTo>
                    <a:pt x="3507" y="2697"/>
                    <a:pt x="3507" y="2697"/>
                    <a:pt x="3507" y="2697"/>
                  </a:cubicBezTo>
                  <a:cubicBezTo>
                    <a:pt x="3492" y="2709"/>
                    <a:pt x="3476" y="2721"/>
                    <a:pt x="3461" y="2733"/>
                  </a:cubicBezTo>
                  <a:close/>
                  <a:moveTo>
                    <a:pt x="3733" y="14875"/>
                  </a:moveTo>
                  <a:cubicBezTo>
                    <a:pt x="3749" y="14887"/>
                    <a:pt x="3765" y="14898"/>
                    <a:pt x="3781" y="14909"/>
                  </a:cubicBezTo>
                  <a:cubicBezTo>
                    <a:pt x="3794" y="14890"/>
                    <a:pt x="3794" y="14890"/>
                    <a:pt x="3794" y="14890"/>
                  </a:cubicBezTo>
                  <a:cubicBezTo>
                    <a:pt x="3778" y="14879"/>
                    <a:pt x="3762" y="14867"/>
                    <a:pt x="3746" y="14856"/>
                  </a:cubicBezTo>
                  <a:lnTo>
                    <a:pt x="3733" y="14875"/>
                  </a:lnTo>
                  <a:close/>
                  <a:moveTo>
                    <a:pt x="3829" y="14943"/>
                  </a:moveTo>
                  <a:cubicBezTo>
                    <a:pt x="3846" y="14954"/>
                    <a:pt x="3862" y="14966"/>
                    <a:pt x="3878" y="14977"/>
                  </a:cubicBezTo>
                  <a:cubicBezTo>
                    <a:pt x="3891" y="14957"/>
                    <a:pt x="3891" y="14957"/>
                    <a:pt x="3891" y="14957"/>
                  </a:cubicBezTo>
                  <a:cubicBezTo>
                    <a:pt x="3875" y="14946"/>
                    <a:pt x="3859" y="14935"/>
                    <a:pt x="3843" y="14924"/>
                  </a:cubicBezTo>
                  <a:lnTo>
                    <a:pt x="3829" y="14943"/>
                  </a:lnTo>
                  <a:close/>
                  <a:moveTo>
                    <a:pt x="3744" y="2521"/>
                  </a:moveTo>
                  <a:cubicBezTo>
                    <a:pt x="3758" y="2540"/>
                    <a:pt x="3758" y="2540"/>
                    <a:pt x="3758" y="2540"/>
                  </a:cubicBezTo>
                  <a:cubicBezTo>
                    <a:pt x="3774" y="2529"/>
                    <a:pt x="3790" y="2518"/>
                    <a:pt x="3806" y="2506"/>
                  </a:cubicBezTo>
                  <a:cubicBezTo>
                    <a:pt x="3792" y="2487"/>
                    <a:pt x="3792" y="2487"/>
                    <a:pt x="3792" y="2487"/>
                  </a:cubicBezTo>
                  <a:cubicBezTo>
                    <a:pt x="3776" y="2498"/>
                    <a:pt x="3760" y="2510"/>
                    <a:pt x="3744" y="2521"/>
                  </a:cubicBezTo>
                  <a:close/>
                  <a:moveTo>
                    <a:pt x="3542" y="14735"/>
                  </a:moveTo>
                  <a:cubicBezTo>
                    <a:pt x="3558" y="14746"/>
                    <a:pt x="3574" y="14758"/>
                    <a:pt x="3589" y="14770"/>
                  </a:cubicBezTo>
                  <a:cubicBezTo>
                    <a:pt x="3603" y="14751"/>
                    <a:pt x="3603" y="14751"/>
                    <a:pt x="3603" y="14751"/>
                  </a:cubicBezTo>
                  <a:cubicBezTo>
                    <a:pt x="3588" y="14740"/>
                    <a:pt x="3572" y="14728"/>
                    <a:pt x="3557" y="14716"/>
                  </a:cubicBezTo>
                  <a:lnTo>
                    <a:pt x="3542" y="14735"/>
                  </a:lnTo>
                  <a:close/>
                  <a:moveTo>
                    <a:pt x="3648" y="2590"/>
                  </a:moveTo>
                  <a:cubicBezTo>
                    <a:pt x="3662" y="2609"/>
                    <a:pt x="3662" y="2609"/>
                    <a:pt x="3662" y="2609"/>
                  </a:cubicBezTo>
                  <a:cubicBezTo>
                    <a:pt x="3678" y="2598"/>
                    <a:pt x="3694" y="2586"/>
                    <a:pt x="3710" y="2575"/>
                  </a:cubicBezTo>
                  <a:cubicBezTo>
                    <a:pt x="3696" y="2556"/>
                    <a:pt x="3696" y="2556"/>
                    <a:pt x="3696" y="2556"/>
                  </a:cubicBezTo>
                  <a:cubicBezTo>
                    <a:pt x="3680" y="2567"/>
                    <a:pt x="3664" y="2579"/>
                    <a:pt x="3648" y="2590"/>
                  </a:cubicBezTo>
                  <a:close/>
                  <a:moveTo>
                    <a:pt x="3841" y="2454"/>
                  </a:moveTo>
                  <a:cubicBezTo>
                    <a:pt x="3854" y="2473"/>
                    <a:pt x="3854" y="2473"/>
                    <a:pt x="3854" y="2473"/>
                  </a:cubicBezTo>
                  <a:cubicBezTo>
                    <a:pt x="3870" y="2462"/>
                    <a:pt x="3886" y="2451"/>
                    <a:pt x="3902" y="2440"/>
                  </a:cubicBezTo>
                  <a:cubicBezTo>
                    <a:pt x="3889" y="2420"/>
                    <a:pt x="3889" y="2420"/>
                    <a:pt x="3889" y="2420"/>
                  </a:cubicBezTo>
                  <a:cubicBezTo>
                    <a:pt x="3873" y="2431"/>
                    <a:pt x="3857" y="2442"/>
                    <a:pt x="3841" y="2454"/>
                  </a:cubicBezTo>
                  <a:close/>
                  <a:moveTo>
                    <a:pt x="3637" y="14805"/>
                  </a:moveTo>
                  <a:cubicBezTo>
                    <a:pt x="3653" y="14817"/>
                    <a:pt x="3669" y="14829"/>
                    <a:pt x="3685" y="14840"/>
                  </a:cubicBezTo>
                  <a:cubicBezTo>
                    <a:pt x="3698" y="14821"/>
                    <a:pt x="3698" y="14821"/>
                    <a:pt x="3698" y="14821"/>
                  </a:cubicBezTo>
                  <a:cubicBezTo>
                    <a:pt x="3682" y="14810"/>
                    <a:pt x="3667" y="14798"/>
                    <a:pt x="3651" y="14787"/>
                  </a:cubicBezTo>
                  <a:lnTo>
                    <a:pt x="3637" y="14805"/>
                  </a:lnTo>
                  <a:close/>
                  <a:moveTo>
                    <a:pt x="3554" y="2661"/>
                  </a:moveTo>
                  <a:cubicBezTo>
                    <a:pt x="3568" y="2680"/>
                    <a:pt x="3568" y="2680"/>
                    <a:pt x="3568" y="2680"/>
                  </a:cubicBezTo>
                  <a:cubicBezTo>
                    <a:pt x="3584" y="2668"/>
                    <a:pt x="3600" y="2656"/>
                    <a:pt x="3615" y="2644"/>
                  </a:cubicBezTo>
                  <a:cubicBezTo>
                    <a:pt x="3601" y="2625"/>
                    <a:pt x="3601" y="2625"/>
                    <a:pt x="3601" y="2625"/>
                  </a:cubicBezTo>
                  <a:cubicBezTo>
                    <a:pt x="3585" y="2637"/>
                    <a:pt x="3570" y="2649"/>
                    <a:pt x="3554" y="2661"/>
                  </a:cubicBezTo>
                  <a:close/>
                  <a:moveTo>
                    <a:pt x="3927" y="15010"/>
                  </a:moveTo>
                  <a:cubicBezTo>
                    <a:pt x="3944" y="15021"/>
                    <a:pt x="3960" y="15032"/>
                    <a:pt x="3977" y="15042"/>
                  </a:cubicBezTo>
                  <a:cubicBezTo>
                    <a:pt x="3989" y="15023"/>
                    <a:pt x="3989" y="15023"/>
                    <a:pt x="3989" y="15023"/>
                  </a:cubicBezTo>
                  <a:cubicBezTo>
                    <a:pt x="3973" y="15012"/>
                    <a:pt x="3957" y="15001"/>
                    <a:pt x="3940" y="14990"/>
                  </a:cubicBezTo>
                  <a:lnTo>
                    <a:pt x="3927" y="15010"/>
                  </a:lnTo>
                  <a:close/>
                  <a:moveTo>
                    <a:pt x="4237" y="2198"/>
                  </a:moveTo>
                  <a:cubicBezTo>
                    <a:pt x="4249" y="2219"/>
                    <a:pt x="4249" y="2219"/>
                    <a:pt x="4249" y="2219"/>
                  </a:cubicBezTo>
                  <a:cubicBezTo>
                    <a:pt x="4266" y="2208"/>
                    <a:pt x="4283" y="2198"/>
                    <a:pt x="4299" y="2189"/>
                  </a:cubicBezTo>
                  <a:cubicBezTo>
                    <a:pt x="4287" y="2168"/>
                    <a:pt x="4287" y="2168"/>
                    <a:pt x="4287" y="2168"/>
                  </a:cubicBezTo>
                  <a:cubicBezTo>
                    <a:pt x="4271" y="2178"/>
                    <a:pt x="4254" y="2188"/>
                    <a:pt x="4237" y="2198"/>
                  </a:cubicBezTo>
                  <a:close/>
                  <a:moveTo>
                    <a:pt x="4136" y="2260"/>
                  </a:moveTo>
                  <a:cubicBezTo>
                    <a:pt x="4149" y="2280"/>
                    <a:pt x="4149" y="2280"/>
                    <a:pt x="4149" y="2280"/>
                  </a:cubicBezTo>
                  <a:cubicBezTo>
                    <a:pt x="4165" y="2269"/>
                    <a:pt x="4182" y="2259"/>
                    <a:pt x="4199" y="2249"/>
                  </a:cubicBezTo>
                  <a:cubicBezTo>
                    <a:pt x="4186" y="2229"/>
                    <a:pt x="4186" y="2229"/>
                    <a:pt x="4186" y="2229"/>
                  </a:cubicBezTo>
                  <a:cubicBezTo>
                    <a:pt x="4170" y="2239"/>
                    <a:pt x="4153" y="2249"/>
                    <a:pt x="4136" y="2260"/>
                  </a:cubicBezTo>
                  <a:close/>
                  <a:moveTo>
                    <a:pt x="4227" y="15200"/>
                  </a:moveTo>
                  <a:cubicBezTo>
                    <a:pt x="4244" y="15210"/>
                    <a:pt x="4261" y="15220"/>
                    <a:pt x="4278" y="15230"/>
                  </a:cubicBezTo>
                  <a:cubicBezTo>
                    <a:pt x="4290" y="15210"/>
                    <a:pt x="4290" y="15210"/>
                    <a:pt x="4290" y="15210"/>
                  </a:cubicBezTo>
                  <a:cubicBezTo>
                    <a:pt x="4273" y="15200"/>
                    <a:pt x="4256" y="15190"/>
                    <a:pt x="4239" y="15180"/>
                  </a:cubicBezTo>
                  <a:lnTo>
                    <a:pt x="4227" y="15200"/>
                  </a:lnTo>
                  <a:close/>
                  <a:moveTo>
                    <a:pt x="4329" y="15260"/>
                  </a:moveTo>
                  <a:cubicBezTo>
                    <a:pt x="4346" y="15270"/>
                    <a:pt x="4363" y="15280"/>
                    <a:pt x="4380" y="15290"/>
                  </a:cubicBezTo>
                  <a:cubicBezTo>
                    <a:pt x="4391" y="15269"/>
                    <a:pt x="4391" y="15269"/>
                    <a:pt x="4391" y="15269"/>
                  </a:cubicBezTo>
                  <a:cubicBezTo>
                    <a:pt x="4374" y="15259"/>
                    <a:pt x="4357" y="15250"/>
                    <a:pt x="4340" y="15240"/>
                  </a:cubicBezTo>
                  <a:lnTo>
                    <a:pt x="4329" y="15260"/>
                  </a:lnTo>
                  <a:close/>
                  <a:moveTo>
                    <a:pt x="4026" y="15075"/>
                  </a:moveTo>
                  <a:cubicBezTo>
                    <a:pt x="4043" y="15085"/>
                    <a:pt x="4059" y="15096"/>
                    <a:pt x="4076" y="15107"/>
                  </a:cubicBezTo>
                  <a:cubicBezTo>
                    <a:pt x="4089" y="15087"/>
                    <a:pt x="4089" y="15087"/>
                    <a:pt x="4089" y="15087"/>
                  </a:cubicBezTo>
                  <a:cubicBezTo>
                    <a:pt x="4072" y="15076"/>
                    <a:pt x="4055" y="15066"/>
                    <a:pt x="4039" y="15055"/>
                  </a:cubicBezTo>
                  <a:lnTo>
                    <a:pt x="4026" y="15075"/>
                  </a:lnTo>
                  <a:close/>
                  <a:moveTo>
                    <a:pt x="3449" y="14662"/>
                  </a:moveTo>
                  <a:cubicBezTo>
                    <a:pt x="3465" y="14674"/>
                    <a:pt x="3480" y="14687"/>
                    <a:pt x="3496" y="14699"/>
                  </a:cubicBezTo>
                  <a:cubicBezTo>
                    <a:pt x="3510" y="14680"/>
                    <a:pt x="3510" y="14680"/>
                    <a:pt x="3510" y="14680"/>
                  </a:cubicBezTo>
                  <a:cubicBezTo>
                    <a:pt x="3495" y="14668"/>
                    <a:pt x="3479" y="14656"/>
                    <a:pt x="3464" y="14644"/>
                  </a:cubicBezTo>
                  <a:lnTo>
                    <a:pt x="3449" y="14662"/>
                  </a:lnTo>
                  <a:close/>
                  <a:moveTo>
                    <a:pt x="3938" y="2387"/>
                  </a:moveTo>
                  <a:cubicBezTo>
                    <a:pt x="3951" y="2407"/>
                    <a:pt x="3951" y="2407"/>
                    <a:pt x="3951" y="2407"/>
                  </a:cubicBezTo>
                  <a:cubicBezTo>
                    <a:pt x="3967" y="2396"/>
                    <a:pt x="3984" y="2385"/>
                    <a:pt x="4000" y="2375"/>
                  </a:cubicBezTo>
                  <a:cubicBezTo>
                    <a:pt x="3987" y="2355"/>
                    <a:pt x="3987" y="2355"/>
                    <a:pt x="3987" y="2355"/>
                  </a:cubicBezTo>
                  <a:cubicBezTo>
                    <a:pt x="3971" y="2366"/>
                    <a:pt x="3954" y="2377"/>
                    <a:pt x="3938" y="2387"/>
                  </a:cubicBezTo>
                  <a:close/>
                  <a:moveTo>
                    <a:pt x="4037" y="2323"/>
                  </a:moveTo>
                  <a:cubicBezTo>
                    <a:pt x="4049" y="2343"/>
                    <a:pt x="4049" y="2343"/>
                    <a:pt x="4049" y="2343"/>
                  </a:cubicBezTo>
                  <a:cubicBezTo>
                    <a:pt x="4066" y="2332"/>
                    <a:pt x="4082" y="2322"/>
                    <a:pt x="4099" y="2311"/>
                  </a:cubicBezTo>
                  <a:cubicBezTo>
                    <a:pt x="4086" y="2291"/>
                    <a:pt x="4086" y="2291"/>
                    <a:pt x="4086" y="2291"/>
                  </a:cubicBezTo>
                  <a:cubicBezTo>
                    <a:pt x="4070" y="2302"/>
                    <a:pt x="4053" y="2312"/>
                    <a:pt x="4037" y="2323"/>
                  </a:cubicBezTo>
                  <a:close/>
                  <a:moveTo>
                    <a:pt x="4126" y="15138"/>
                  </a:moveTo>
                  <a:cubicBezTo>
                    <a:pt x="4143" y="15148"/>
                    <a:pt x="4159" y="15159"/>
                    <a:pt x="4176" y="15169"/>
                  </a:cubicBezTo>
                  <a:cubicBezTo>
                    <a:pt x="4189" y="15149"/>
                    <a:pt x="4189" y="15149"/>
                    <a:pt x="4189" y="15149"/>
                  </a:cubicBezTo>
                  <a:cubicBezTo>
                    <a:pt x="4172" y="15139"/>
                    <a:pt x="4155" y="15128"/>
                    <a:pt x="4138" y="15118"/>
                  </a:cubicBezTo>
                  <a:lnTo>
                    <a:pt x="4126" y="15138"/>
                  </a:lnTo>
                  <a:close/>
                  <a:moveTo>
                    <a:pt x="2830" y="14118"/>
                  </a:moveTo>
                  <a:cubicBezTo>
                    <a:pt x="2844" y="14131"/>
                    <a:pt x="2858" y="14145"/>
                    <a:pt x="2872" y="14159"/>
                  </a:cubicBezTo>
                  <a:cubicBezTo>
                    <a:pt x="2889" y="14142"/>
                    <a:pt x="2889" y="14142"/>
                    <a:pt x="2889" y="14142"/>
                  </a:cubicBezTo>
                  <a:cubicBezTo>
                    <a:pt x="2875" y="14128"/>
                    <a:pt x="2861" y="14114"/>
                    <a:pt x="2847" y="14101"/>
                  </a:cubicBezTo>
                  <a:lnTo>
                    <a:pt x="2830" y="14118"/>
                  </a:lnTo>
                  <a:close/>
                  <a:moveTo>
                    <a:pt x="2757" y="3359"/>
                  </a:moveTo>
                  <a:cubicBezTo>
                    <a:pt x="2774" y="3376"/>
                    <a:pt x="2774" y="3376"/>
                    <a:pt x="2774" y="3376"/>
                  </a:cubicBezTo>
                  <a:cubicBezTo>
                    <a:pt x="2788" y="3362"/>
                    <a:pt x="2801" y="3348"/>
                    <a:pt x="2815" y="3334"/>
                  </a:cubicBezTo>
                  <a:cubicBezTo>
                    <a:pt x="2799" y="3317"/>
                    <a:pt x="2799" y="3317"/>
                    <a:pt x="2799" y="3317"/>
                  </a:cubicBezTo>
                  <a:cubicBezTo>
                    <a:pt x="2785" y="3331"/>
                    <a:pt x="2771" y="3345"/>
                    <a:pt x="2757" y="3359"/>
                  </a:cubicBezTo>
                  <a:close/>
                  <a:moveTo>
                    <a:pt x="2915" y="14199"/>
                  </a:moveTo>
                  <a:cubicBezTo>
                    <a:pt x="2929" y="14213"/>
                    <a:pt x="2943" y="14226"/>
                    <a:pt x="2958" y="14240"/>
                  </a:cubicBezTo>
                  <a:cubicBezTo>
                    <a:pt x="2974" y="14223"/>
                    <a:pt x="2974" y="14223"/>
                    <a:pt x="2974" y="14223"/>
                  </a:cubicBezTo>
                  <a:cubicBezTo>
                    <a:pt x="2960" y="14209"/>
                    <a:pt x="2945" y="14196"/>
                    <a:pt x="2931" y="14182"/>
                  </a:cubicBezTo>
                  <a:lnTo>
                    <a:pt x="2915" y="14199"/>
                  </a:lnTo>
                  <a:close/>
                  <a:moveTo>
                    <a:pt x="3369" y="2806"/>
                  </a:moveTo>
                  <a:cubicBezTo>
                    <a:pt x="3384" y="2825"/>
                    <a:pt x="3384" y="2825"/>
                    <a:pt x="3384" y="2825"/>
                  </a:cubicBezTo>
                  <a:cubicBezTo>
                    <a:pt x="3399" y="2812"/>
                    <a:pt x="3414" y="2800"/>
                    <a:pt x="3429" y="2788"/>
                  </a:cubicBezTo>
                  <a:cubicBezTo>
                    <a:pt x="3415" y="2770"/>
                    <a:pt x="3415" y="2770"/>
                    <a:pt x="3415" y="2770"/>
                  </a:cubicBezTo>
                  <a:cubicBezTo>
                    <a:pt x="3399" y="2782"/>
                    <a:pt x="3384" y="2794"/>
                    <a:pt x="3369" y="2806"/>
                  </a:cubicBezTo>
                  <a:close/>
                  <a:moveTo>
                    <a:pt x="3001" y="14280"/>
                  </a:moveTo>
                  <a:cubicBezTo>
                    <a:pt x="3015" y="14293"/>
                    <a:pt x="3030" y="14307"/>
                    <a:pt x="3044" y="14320"/>
                  </a:cubicBezTo>
                  <a:cubicBezTo>
                    <a:pt x="3060" y="14302"/>
                    <a:pt x="3060" y="14302"/>
                    <a:pt x="3060" y="14302"/>
                  </a:cubicBezTo>
                  <a:cubicBezTo>
                    <a:pt x="3046" y="14289"/>
                    <a:pt x="3031" y="14276"/>
                    <a:pt x="3017" y="14263"/>
                  </a:cubicBezTo>
                  <a:lnTo>
                    <a:pt x="3001" y="14280"/>
                  </a:lnTo>
                  <a:close/>
                  <a:moveTo>
                    <a:pt x="2926" y="3194"/>
                  </a:moveTo>
                  <a:cubicBezTo>
                    <a:pt x="2942" y="3212"/>
                    <a:pt x="2942" y="3212"/>
                    <a:pt x="2942" y="3212"/>
                  </a:cubicBezTo>
                  <a:cubicBezTo>
                    <a:pt x="2956" y="3198"/>
                    <a:pt x="2971" y="3185"/>
                    <a:pt x="2985" y="3171"/>
                  </a:cubicBezTo>
                  <a:cubicBezTo>
                    <a:pt x="2969" y="3154"/>
                    <a:pt x="2969" y="3154"/>
                    <a:pt x="2969" y="3154"/>
                  </a:cubicBezTo>
                  <a:cubicBezTo>
                    <a:pt x="2954" y="3167"/>
                    <a:pt x="2940" y="3181"/>
                    <a:pt x="2926" y="3194"/>
                  </a:cubicBezTo>
                  <a:close/>
                  <a:moveTo>
                    <a:pt x="4338" y="2138"/>
                  </a:moveTo>
                  <a:cubicBezTo>
                    <a:pt x="4350" y="2159"/>
                    <a:pt x="4350" y="2159"/>
                    <a:pt x="4350" y="2159"/>
                  </a:cubicBezTo>
                  <a:cubicBezTo>
                    <a:pt x="4367" y="2149"/>
                    <a:pt x="4384" y="2139"/>
                    <a:pt x="4401" y="2130"/>
                  </a:cubicBezTo>
                  <a:cubicBezTo>
                    <a:pt x="4389" y="2109"/>
                    <a:pt x="4389" y="2109"/>
                    <a:pt x="4389" y="2109"/>
                  </a:cubicBezTo>
                  <a:cubicBezTo>
                    <a:pt x="4372" y="2119"/>
                    <a:pt x="4355" y="2129"/>
                    <a:pt x="4338" y="2138"/>
                  </a:cubicBezTo>
                  <a:close/>
                  <a:moveTo>
                    <a:pt x="2747" y="14034"/>
                  </a:moveTo>
                  <a:cubicBezTo>
                    <a:pt x="2760" y="14048"/>
                    <a:pt x="2774" y="14062"/>
                    <a:pt x="2788" y="14076"/>
                  </a:cubicBezTo>
                  <a:cubicBezTo>
                    <a:pt x="2805" y="14059"/>
                    <a:pt x="2805" y="14059"/>
                    <a:pt x="2805" y="14059"/>
                  </a:cubicBezTo>
                  <a:cubicBezTo>
                    <a:pt x="2791" y="14046"/>
                    <a:pt x="2777" y="14032"/>
                    <a:pt x="2763" y="14018"/>
                  </a:cubicBezTo>
                  <a:lnTo>
                    <a:pt x="2747" y="14034"/>
                  </a:lnTo>
                  <a:close/>
                  <a:moveTo>
                    <a:pt x="2681" y="13934"/>
                  </a:moveTo>
                  <a:cubicBezTo>
                    <a:pt x="2664" y="13950"/>
                    <a:pt x="2664" y="13950"/>
                    <a:pt x="2664" y="13950"/>
                  </a:cubicBezTo>
                  <a:cubicBezTo>
                    <a:pt x="2678" y="13964"/>
                    <a:pt x="2692" y="13978"/>
                    <a:pt x="2705" y="13992"/>
                  </a:cubicBezTo>
                  <a:cubicBezTo>
                    <a:pt x="2722" y="13976"/>
                    <a:pt x="2722" y="13976"/>
                    <a:pt x="2722" y="13976"/>
                  </a:cubicBezTo>
                  <a:cubicBezTo>
                    <a:pt x="2709" y="13962"/>
                    <a:pt x="2695" y="13948"/>
                    <a:pt x="2681" y="13934"/>
                  </a:cubicBezTo>
                  <a:close/>
                  <a:moveTo>
                    <a:pt x="2675" y="3443"/>
                  </a:moveTo>
                  <a:cubicBezTo>
                    <a:pt x="2692" y="3460"/>
                    <a:pt x="2692" y="3460"/>
                    <a:pt x="2692" y="3460"/>
                  </a:cubicBezTo>
                  <a:cubicBezTo>
                    <a:pt x="2705" y="3445"/>
                    <a:pt x="2719" y="3431"/>
                    <a:pt x="2733" y="3417"/>
                  </a:cubicBezTo>
                  <a:cubicBezTo>
                    <a:pt x="2716" y="3401"/>
                    <a:pt x="2716" y="3401"/>
                    <a:pt x="2716" y="3401"/>
                  </a:cubicBezTo>
                  <a:cubicBezTo>
                    <a:pt x="2702" y="3415"/>
                    <a:pt x="2688" y="3429"/>
                    <a:pt x="2675" y="3443"/>
                  </a:cubicBezTo>
                  <a:close/>
                  <a:moveTo>
                    <a:pt x="2841" y="3276"/>
                  </a:moveTo>
                  <a:cubicBezTo>
                    <a:pt x="2857" y="3293"/>
                    <a:pt x="2857" y="3293"/>
                    <a:pt x="2857" y="3293"/>
                  </a:cubicBezTo>
                  <a:cubicBezTo>
                    <a:pt x="2871" y="3279"/>
                    <a:pt x="2885" y="3266"/>
                    <a:pt x="2900" y="3252"/>
                  </a:cubicBezTo>
                  <a:cubicBezTo>
                    <a:pt x="2883" y="3235"/>
                    <a:pt x="2883" y="3235"/>
                    <a:pt x="2883" y="3235"/>
                  </a:cubicBezTo>
                  <a:cubicBezTo>
                    <a:pt x="2869" y="3249"/>
                    <a:pt x="2855" y="3262"/>
                    <a:pt x="2841" y="3276"/>
                  </a:cubicBezTo>
                  <a:close/>
                  <a:moveTo>
                    <a:pt x="3266" y="14514"/>
                  </a:moveTo>
                  <a:cubicBezTo>
                    <a:pt x="3281" y="14526"/>
                    <a:pt x="3296" y="14539"/>
                    <a:pt x="3312" y="14551"/>
                  </a:cubicBezTo>
                  <a:cubicBezTo>
                    <a:pt x="3327" y="14533"/>
                    <a:pt x="3327" y="14533"/>
                    <a:pt x="3327" y="14533"/>
                  </a:cubicBezTo>
                  <a:cubicBezTo>
                    <a:pt x="3312" y="14521"/>
                    <a:pt x="3296" y="14508"/>
                    <a:pt x="3281" y="14496"/>
                  </a:cubicBezTo>
                  <a:lnTo>
                    <a:pt x="3266" y="14514"/>
                  </a:lnTo>
                  <a:close/>
                  <a:moveTo>
                    <a:pt x="3012" y="3114"/>
                  </a:moveTo>
                  <a:cubicBezTo>
                    <a:pt x="3028" y="3132"/>
                    <a:pt x="3028" y="3132"/>
                    <a:pt x="3028" y="3132"/>
                  </a:cubicBezTo>
                  <a:cubicBezTo>
                    <a:pt x="3042" y="3118"/>
                    <a:pt x="3057" y="3105"/>
                    <a:pt x="3071" y="3092"/>
                  </a:cubicBezTo>
                  <a:cubicBezTo>
                    <a:pt x="3055" y="3075"/>
                    <a:pt x="3055" y="3075"/>
                    <a:pt x="3055" y="3075"/>
                  </a:cubicBezTo>
                  <a:cubicBezTo>
                    <a:pt x="3041" y="3088"/>
                    <a:pt x="3026" y="3101"/>
                    <a:pt x="3012" y="3114"/>
                  </a:cubicBezTo>
                  <a:close/>
                  <a:moveTo>
                    <a:pt x="3278" y="2881"/>
                  </a:moveTo>
                  <a:cubicBezTo>
                    <a:pt x="3293" y="2899"/>
                    <a:pt x="3293" y="2899"/>
                    <a:pt x="3293" y="2899"/>
                  </a:cubicBezTo>
                  <a:cubicBezTo>
                    <a:pt x="3308" y="2887"/>
                    <a:pt x="3323" y="2874"/>
                    <a:pt x="3338" y="2862"/>
                  </a:cubicBezTo>
                  <a:cubicBezTo>
                    <a:pt x="3323" y="2844"/>
                    <a:pt x="3323" y="2844"/>
                    <a:pt x="3323" y="2844"/>
                  </a:cubicBezTo>
                  <a:cubicBezTo>
                    <a:pt x="3308" y="2856"/>
                    <a:pt x="3293" y="2869"/>
                    <a:pt x="3278" y="2881"/>
                  </a:cubicBezTo>
                  <a:close/>
                  <a:moveTo>
                    <a:pt x="3357" y="14589"/>
                  </a:moveTo>
                  <a:cubicBezTo>
                    <a:pt x="3372" y="14601"/>
                    <a:pt x="3388" y="14613"/>
                    <a:pt x="3403" y="14626"/>
                  </a:cubicBezTo>
                  <a:cubicBezTo>
                    <a:pt x="3418" y="14607"/>
                    <a:pt x="3418" y="14607"/>
                    <a:pt x="3418" y="14607"/>
                  </a:cubicBezTo>
                  <a:cubicBezTo>
                    <a:pt x="3402" y="14595"/>
                    <a:pt x="3387" y="14583"/>
                    <a:pt x="3372" y="14570"/>
                  </a:cubicBezTo>
                  <a:lnTo>
                    <a:pt x="3357" y="14589"/>
                  </a:lnTo>
                  <a:close/>
                  <a:moveTo>
                    <a:pt x="3188" y="2958"/>
                  </a:moveTo>
                  <a:cubicBezTo>
                    <a:pt x="3203" y="2976"/>
                    <a:pt x="3203" y="2976"/>
                    <a:pt x="3203" y="2976"/>
                  </a:cubicBezTo>
                  <a:cubicBezTo>
                    <a:pt x="3218" y="2963"/>
                    <a:pt x="3233" y="2950"/>
                    <a:pt x="3248" y="2937"/>
                  </a:cubicBezTo>
                  <a:cubicBezTo>
                    <a:pt x="3233" y="2919"/>
                    <a:pt x="3233" y="2919"/>
                    <a:pt x="3233" y="2919"/>
                  </a:cubicBezTo>
                  <a:cubicBezTo>
                    <a:pt x="3218" y="2932"/>
                    <a:pt x="3203" y="2945"/>
                    <a:pt x="3188" y="2958"/>
                  </a:cubicBezTo>
                  <a:close/>
                  <a:moveTo>
                    <a:pt x="3177" y="14437"/>
                  </a:moveTo>
                  <a:cubicBezTo>
                    <a:pt x="3192" y="14450"/>
                    <a:pt x="3206" y="14463"/>
                    <a:pt x="3221" y="14475"/>
                  </a:cubicBezTo>
                  <a:cubicBezTo>
                    <a:pt x="3237" y="14458"/>
                    <a:pt x="3237" y="14458"/>
                    <a:pt x="3237" y="14458"/>
                  </a:cubicBezTo>
                  <a:cubicBezTo>
                    <a:pt x="3222" y="14445"/>
                    <a:pt x="3207" y="14432"/>
                    <a:pt x="3192" y="14419"/>
                  </a:cubicBezTo>
                  <a:lnTo>
                    <a:pt x="3177" y="14437"/>
                  </a:lnTo>
                  <a:close/>
                  <a:moveTo>
                    <a:pt x="3088" y="14359"/>
                  </a:moveTo>
                  <a:cubicBezTo>
                    <a:pt x="3103" y="14372"/>
                    <a:pt x="3118" y="14385"/>
                    <a:pt x="3132" y="14398"/>
                  </a:cubicBezTo>
                  <a:cubicBezTo>
                    <a:pt x="3148" y="14381"/>
                    <a:pt x="3148" y="14381"/>
                    <a:pt x="3148" y="14381"/>
                  </a:cubicBezTo>
                  <a:cubicBezTo>
                    <a:pt x="3133" y="14368"/>
                    <a:pt x="3118" y="14355"/>
                    <a:pt x="3104" y="14342"/>
                  </a:cubicBezTo>
                  <a:lnTo>
                    <a:pt x="3088" y="14359"/>
                  </a:lnTo>
                  <a:close/>
                  <a:moveTo>
                    <a:pt x="3099" y="3035"/>
                  </a:moveTo>
                  <a:cubicBezTo>
                    <a:pt x="3115" y="3053"/>
                    <a:pt x="3115" y="3053"/>
                    <a:pt x="3115" y="3053"/>
                  </a:cubicBezTo>
                  <a:cubicBezTo>
                    <a:pt x="3130" y="3040"/>
                    <a:pt x="3144" y="3027"/>
                    <a:pt x="3159" y="3014"/>
                  </a:cubicBezTo>
                  <a:cubicBezTo>
                    <a:pt x="3143" y="2996"/>
                    <a:pt x="3143" y="2996"/>
                    <a:pt x="3143" y="2996"/>
                  </a:cubicBezTo>
                  <a:cubicBezTo>
                    <a:pt x="3129" y="3009"/>
                    <a:pt x="3114" y="3022"/>
                    <a:pt x="3099" y="3035"/>
                  </a:cubicBezTo>
                  <a:close/>
                  <a:moveTo>
                    <a:pt x="6179" y="1377"/>
                  </a:moveTo>
                  <a:cubicBezTo>
                    <a:pt x="6185" y="1399"/>
                    <a:pt x="6185" y="1399"/>
                    <a:pt x="6185" y="1399"/>
                  </a:cubicBezTo>
                  <a:cubicBezTo>
                    <a:pt x="6204" y="1394"/>
                    <a:pt x="6223" y="1389"/>
                    <a:pt x="6242" y="1384"/>
                  </a:cubicBezTo>
                  <a:cubicBezTo>
                    <a:pt x="6236" y="1362"/>
                    <a:pt x="6236" y="1362"/>
                    <a:pt x="6236" y="1362"/>
                  </a:cubicBezTo>
                  <a:cubicBezTo>
                    <a:pt x="6217" y="1366"/>
                    <a:pt x="6198" y="1371"/>
                    <a:pt x="6179" y="1377"/>
                  </a:cubicBezTo>
                  <a:close/>
                  <a:moveTo>
                    <a:pt x="1539" y="12443"/>
                  </a:moveTo>
                  <a:cubicBezTo>
                    <a:pt x="1549" y="12460"/>
                    <a:pt x="1559" y="12477"/>
                    <a:pt x="1569" y="12494"/>
                  </a:cubicBezTo>
                  <a:cubicBezTo>
                    <a:pt x="1589" y="12482"/>
                    <a:pt x="1589" y="12482"/>
                    <a:pt x="1589" y="12482"/>
                  </a:cubicBezTo>
                  <a:cubicBezTo>
                    <a:pt x="1579" y="12465"/>
                    <a:pt x="1570" y="12448"/>
                    <a:pt x="1560" y="12431"/>
                  </a:cubicBezTo>
                  <a:lnTo>
                    <a:pt x="1539" y="12443"/>
                  </a:lnTo>
                  <a:close/>
                  <a:moveTo>
                    <a:pt x="1576" y="4897"/>
                  </a:moveTo>
                  <a:cubicBezTo>
                    <a:pt x="1566" y="4914"/>
                    <a:pt x="1556" y="4931"/>
                    <a:pt x="1546" y="4948"/>
                  </a:cubicBezTo>
                  <a:cubicBezTo>
                    <a:pt x="1567" y="4960"/>
                    <a:pt x="1567" y="4960"/>
                    <a:pt x="1567" y="4960"/>
                  </a:cubicBezTo>
                  <a:cubicBezTo>
                    <a:pt x="1577" y="4943"/>
                    <a:pt x="1586" y="4926"/>
                    <a:pt x="1596" y="4909"/>
                  </a:cubicBezTo>
                  <a:lnTo>
                    <a:pt x="1576" y="4897"/>
                  </a:lnTo>
                  <a:close/>
                  <a:moveTo>
                    <a:pt x="1598" y="12545"/>
                  </a:moveTo>
                  <a:cubicBezTo>
                    <a:pt x="1608" y="12562"/>
                    <a:pt x="1618" y="12579"/>
                    <a:pt x="1629" y="12596"/>
                  </a:cubicBezTo>
                  <a:cubicBezTo>
                    <a:pt x="1649" y="12584"/>
                    <a:pt x="1649" y="12584"/>
                    <a:pt x="1649" y="12584"/>
                  </a:cubicBezTo>
                  <a:cubicBezTo>
                    <a:pt x="1639" y="12567"/>
                    <a:pt x="1629" y="12550"/>
                    <a:pt x="1619" y="12533"/>
                  </a:cubicBezTo>
                  <a:lnTo>
                    <a:pt x="1598" y="12545"/>
                  </a:lnTo>
                  <a:close/>
                  <a:moveTo>
                    <a:pt x="1460" y="5103"/>
                  </a:moveTo>
                  <a:cubicBezTo>
                    <a:pt x="1451" y="5121"/>
                    <a:pt x="1442" y="5138"/>
                    <a:pt x="1433" y="5156"/>
                  </a:cubicBezTo>
                  <a:cubicBezTo>
                    <a:pt x="1453" y="5167"/>
                    <a:pt x="1453" y="5167"/>
                    <a:pt x="1453" y="5167"/>
                  </a:cubicBezTo>
                  <a:cubicBezTo>
                    <a:pt x="1463" y="5149"/>
                    <a:pt x="1472" y="5132"/>
                    <a:pt x="1481" y="5115"/>
                  </a:cubicBezTo>
                  <a:lnTo>
                    <a:pt x="1460" y="5103"/>
                  </a:lnTo>
                  <a:close/>
                  <a:moveTo>
                    <a:pt x="1636" y="4796"/>
                  </a:moveTo>
                  <a:cubicBezTo>
                    <a:pt x="1626" y="4813"/>
                    <a:pt x="1616" y="4829"/>
                    <a:pt x="1606" y="4846"/>
                  </a:cubicBezTo>
                  <a:cubicBezTo>
                    <a:pt x="1626" y="4858"/>
                    <a:pt x="1626" y="4858"/>
                    <a:pt x="1626" y="4858"/>
                  </a:cubicBezTo>
                  <a:cubicBezTo>
                    <a:pt x="1636" y="4841"/>
                    <a:pt x="1646" y="4825"/>
                    <a:pt x="1656" y="4808"/>
                  </a:cubicBezTo>
                  <a:lnTo>
                    <a:pt x="1636" y="4796"/>
                  </a:lnTo>
                  <a:close/>
                  <a:moveTo>
                    <a:pt x="1482" y="12340"/>
                  </a:moveTo>
                  <a:cubicBezTo>
                    <a:pt x="1491" y="12357"/>
                    <a:pt x="1501" y="12374"/>
                    <a:pt x="1510" y="12392"/>
                  </a:cubicBezTo>
                  <a:cubicBezTo>
                    <a:pt x="1531" y="12380"/>
                    <a:pt x="1531" y="12380"/>
                    <a:pt x="1531" y="12380"/>
                  </a:cubicBezTo>
                  <a:cubicBezTo>
                    <a:pt x="1522" y="12363"/>
                    <a:pt x="1512" y="12346"/>
                    <a:pt x="1503" y="12329"/>
                  </a:cubicBezTo>
                  <a:lnTo>
                    <a:pt x="1482" y="12340"/>
                  </a:lnTo>
                  <a:close/>
                  <a:moveTo>
                    <a:pt x="1517" y="5000"/>
                  </a:moveTo>
                  <a:cubicBezTo>
                    <a:pt x="1508" y="5017"/>
                    <a:pt x="1498" y="5034"/>
                    <a:pt x="1489" y="5051"/>
                  </a:cubicBezTo>
                  <a:cubicBezTo>
                    <a:pt x="1509" y="5063"/>
                    <a:pt x="1509" y="5063"/>
                    <a:pt x="1509" y="5063"/>
                  </a:cubicBezTo>
                  <a:cubicBezTo>
                    <a:pt x="1519" y="5045"/>
                    <a:pt x="1528" y="5028"/>
                    <a:pt x="1538" y="5011"/>
                  </a:cubicBezTo>
                  <a:lnTo>
                    <a:pt x="1517" y="5000"/>
                  </a:lnTo>
                  <a:close/>
                  <a:moveTo>
                    <a:pt x="1785" y="12845"/>
                  </a:moveTo>
                  <a:cubicBezTo>
                    <a:pt x="1796" y="12862"/>
                    <a:pt x="1807" y="12878"/>
                    <a:pt x="1817" y="12895"/>
                  </a:cubicBezTo>
                  <a:cubicBezTo>
                    <a:pt x="1837" y="12881"/>
                    <a:pt x="1837" y="12881"/>
                    <a:pt x="1837" y="12881"/>
                  </a:cubicBezTo>
                  <a:cubicBezTo>
                    <a:pt x="1826" y="12865"/>
                    <a:pt x="1815" y="12849"/>
                    <a:pt x="1805" y="12832"/>
                  </a:cubicBezTo>
                  <a:lnTo>
                    <a:pt x="1785" y="12845"/>
                  </a:lnTo>
                  <a:close/>
                  <a:moveTo>
                    <a:pt x="1659" y="12646"/>
                  </a:moveTo>
                  <a:cubicBezTo>
                    <a:pt x="1669" y="12663"/>
                    <a:pt x="1680" y="12680"/>
                    <a:pt x="1690" y="12696"/>
                  </a:cubicBezTo>
                  <a:cubicBezTo>
                    <a:pt x="1710" y="12684"/>
                    <a:pt x="1710" y="12684"/>
                    <a:pt x="1710" y="12684"/>
                  </a:cubicBezTo>
                  <a:cubicBezTo>
                    <a:pt x="1700" y="12667"/>
                    <a:pt x="1689" y="12651"/>
                    <a:pt x="1679" y="12634"/>
                  </a:cubicBezTo>
                  <a:lnTo>
                    <a:pt x="1659" y="12646"/>
                  </a:lnTo>
                  <a:close/>
                  <a:moveTo>
                    <a:pt x="1761" y="4596"/>
                  </a:moveTo>
                  <a:cubicBezTo>
                    <a:pt x="1750" y="4612"/>
                    <a:pt x="1739" y="4629"/>
                    <a:pt x="1729" y="4645"/>
                  </a:cubicBezTo>
                  <a:cubicBezTo>
                    <a:pt x="1749" y="4658"/>
                    <a:pt x="1749" y="4658"/>
                    <a:pt x="1749" y="4658"/>
                  </a:cubicBezTo>
                  <a:cubicBezTo>
                    <a:pt x="1759" y="4641"/>
                    <a:pt x="1770" y="4625"/>
                    <a:pt x="1780" y="4608"/>
                  </a:cubicBezTo>
                  <a:lnTo>
                    <a:pt x="1761" y="4596"/>
                  </a:lnTo>
                  <a:close/>
                  <a:moveTo>
                    <a:pt x="1721" y="12746"/>
                  </a:moveTo>
                  <a:cubicBezTo>
                    <a:pt x="1732" y="12763"/>
                    <a:pt x="1742" y="12779"/>
                    <a:pt x="1753" y="12796"/>
                  </a:cubicBezTo>
                  <a:cubicBezTo>
                    <a:pt x="1773" y="12783"/>
                    <a:pt x="1773" y="12783"/>
                    <a:pt x="1773" y="12783"/>
                  </a:cubicBezTo>
                  <a:cubicBezTo>
                    <a:pt x="1762" y="12767"/>
                    <a:pt x="1752" y="12750"/>
                    <a:pt x="1741" y="12734"/>
                  </a:cubicBezTo>
                  <a:lnTo>
                    <a:pt x="1721" y="12746"/>
                  </a:lnTo>
                  <a:close/>
                  <a:moveTo>
                    <a:pt x="1697" y="4695"/>
                  </a:moveTo>
                  <a:cubicBezTo>
                    <a:pt x="1687" y="4712"/>
                    <a:pt x="1677" y="4729"/>
                    <a:pt x="1666" y="4745"/>
                  </a:cubicBezTo>
                  <a:cubicBezTo>
                    <a:pt x="1687" y="4758"/>
                    <a:pt x="1687" y="4758"/>
                    <a:pt x="1687" y="4758"/>
                  </a:cubicBezTo>
                  <a:cubicBezTo>
                    <a:pt x="1697" y="4741"/>
                    <a:pt x="1707" y="4724"/>
                    <a:pt x="1717" y="4708"/>
                  </a:cubicBezTo>
                  <a:lnTo>
                    <a:pt x="1697" y="4695"/>
                  </a:lnTo>
                  <a:close/>
                  <a:moveTo>
                    <a:pt x="963" y="6240"/>
                  </a:moveTo>
                  <a:cubicBezTo>
                    <a:pt x="986" y="6247"/>
                    <a:pt x="986" y="6247"/>
                    <a:pt x="986" y="6247"/>
                  </a:cubicBezTo>
                  <a:cubicBezTo>
                    <a:pt x="992" y="6229"/>
                    <a:pt x="999" y="6210"/>
                    <a:pt x="1005" y="6192"/>
                  </a:cubicBezTo>
                  <a:cubicBezTo>
                    <a:pt x="983" y="6184"/>
                    <a:pt x="983" y="6184"/>
                    <a:pt x="983" y="6184"/>
                  </a:cubicBezTo>
                  <a:cubicBezTo>
                    <a:pt x="976" y="6203"/>
                    <a:pt x="970" y="6221"/>
                    <a:pt x="963" y="6240"/>
                  </a:cubicBezTo>
                  <a:close/>
                  <a:moveTo>
                    <a:pt x="794" y="6805"/>
                  </a:moveTo>
                  <a:cubicBezTo>
                    <a:pt x="817" y="6811"/>
                    <a:pt x="817" y="6811"/>
                    <a:pt x="817" y="6811"/>
                  </a:cubicBezTo>
                  <a:cubicBezTo>
                    <a:pt x="822" y="6792"/>
                    <a:pt x="827" y="6773"/>
                    <a:pt x="832" y="6754"/>
                  </a:cubicBezTo>
                  <a:cubicBezTo>
                    <a:pt x="809" y="6748"/>
                    <a:pt x="809" y="6748"/>
                    <a:pt x="809" y="6748"/>
                  </a:cubicBezTo>
                  <a:cubicBezTo>
                    <a:pt x="804" y="6767"/>
                    <a:pt x="799" y="6786"/>
                    <a:pt x="794" y="6805"/>
                  </a:cubicBezTo>
                  <a:close/>
                  <a:moveTo>
                    <a:pt x="766" y="6920"/>
                  </a:moveTo>
                  <a:cubicBezTo>
                    <a:pt x="788" y="6925"/>
                    <a:pt x="788" y="6925"/>
                    <a:pt x="788" y="6925"/>
                  </a:cubicBezTo>
                  <a:cubicBezTo>
                    <a:pt x="793" y="6906"/>
                    <a:pt x="798" y="6887"/>
                    <a:pt x="802" y="6868"/>
                  </a:cubicBezTo>
                  <a:cubicBezTo>
                    <a:pt x="780" y="6863"/>
                    <a:pt x="780" y="6863"/>
                    <a:pt x="780" y="6863"/>
                  </a:cubicBezTo>
                  <a:cubicBezTo>
                    <a:pt x="775" y="6882"/>
                    <a:pt x="770" y="6901"/>
                    <a:pt x="766" y="6920"/>
                  </a:cubicBezTo>
                  <a:close/>
                  <a:moveTo>
                    <a:pt x="824" y="6691"/>
                  </a:moveTo>
                  <a:cubicBezTo>
                    <a:pt x="847" y="6697"/>
                    <a:pt x="847" y="6697"/>
                    <a:pt x="847" y="6697"/>
                  </a:cubicBezTo>
                  <a:cubicBezTo>
                    <a:pt x="852" y="6679"/>
                    <a:pt x="858" y="6660"/>
                    <a:pt x="863" y="6641"/>
                  </a:cubicBezTo>
                  <a:cubicBezTo>
                    <a:pt x="840" y="6634"/>
                    <a:pt x="840" y="6634"/>
                    <a:pt x="840" y="6634"/>
                  </a:cubicBezTo>
                  <a:cubicBezTo>
                    <a:pt x="835" y="6653"/>
                    <a:pt x="830" y="6672"/>
                    <a:pt x="824" y="6691"/>
                  </a:cubicBezTo>
                  <a:close/>
                  <a:moveTo>
                    <a:pt x="1426" y="12236"/>
                  </a:moveTo>
                  <a:cubicBezTo>
                    <a:pt x="1435" y="12254"/>
                    <a:pt x="1445" y="12271"/>
                    <a:pt x="1454" y="12288"/>
                  </a:cubicBezTo>
                  <a:cubicBezTo>
                    <a:pt x="1475" y="12277"/>
                    <a:pt x="1475" y="12277"/>
                    <a:pt x="1475" y="12277"/>
                  </a:cubicBezTo>
                  <a:cubicBezTo>
                    <a:pt x="1465" y="12260"/>
                    <a:pt x="1456" y="12243"/>
                    <a:pt x="1447" y="12225"/>
                  </a:cubicBezTo>
                  <a:lnTo>
                    <a:pt x="1426" y="12236"/>
                  </a:lnTo>
                  <a:close/>
                  <a:moveTo>
                    <a:pt x="857" y="6578"/>
                  </a:moveTo>
                  <a:cubicBezTo>
                    <a:pt x="879" y="6584"/>
                    <a:pt x="879" y="6584"/>
                    <a:pt x="879" y="6584"/>
                  </a:cubicBezTo>
                  <a:cubicBezTo>
                    <a:pt x="885" y="6565"/>
                    <a:pt x="890" y="6547"/>
                    <a:pt x="896" y="6528"/>
                  </a:cubicBezTo>
                  <a:cubicBezTo>
                    <a:pt x="873" y="6521"/>
                    <a:pt x="873" y="6521"/>
                    <a:pt x="873" y="6521"/>
                  </a:cubicBezTo>
                  <a:cubicBezTo>
                    <a:pt x="868" y="6540"/>
                    <a:pt x="862" y="6559"/>
                    <a:pt x="857" y="6578"/>
                  </a:cubicBezTo>
                  <a:close/>
                  <a:moveTo>
                    <a:pt x="714" y="7150"/>
                  </a:moveTo>
                  <a:cubicBezTo>
                    <a:pt x="737" y="7155"/>
                    <a:pt x="737" y="7155"/>
                    <a:pt x="737" y="7155"/>
                  </a:cubicBezTo>
                  <a:cubicBezTo>
                    <a:pt x="741" y="7136"/>
                    <a:pt x="745" y="7117"/>
                    <a:pt x="749" y="7097"/>
                  </a:cubicBezTo>
                  <a:cubicBezTo>
                    <a:pt x="726" y="7092"/>
                    <a:pt x="726" y="7092"/>
                    <a:pt x="726" y="7092"/>
                  </a:cubicBezTo>
                  <a:cubicBezTo>
                    <a:pt x="722" y="7112"/>
                    <a:pt x="718" y="7131"/>
                    <a:pt x="714" y="7150"/>
                  </a:cubicBezTo>
                  <a:close/>
                  <a:moveTo>
                    <a:pt x="739" y="7035"/>
                  </a:moveTo>
                  <a:cubicBezTo>
                    <a:pt x="762" y="7040"/>
                    <a:pt x="762" y="7040"/>
                    <a:pt x="762" y="7040"/>
                  </a:cubicBezTo>
                  <a:cubicBezTo>
                    <a:pt x="766" y="7021"/>
                    <a:pt x="770" y="7002"/>
                    <a:pt x="775" y="6983"/>
                  </a:cubicBezTo>
                  <a:cubicBezTo>
                    <a:pt x="752" y="6977"/>
                    <a:pt x="752" y="6977"/>
                    <a:pt x="752" y="6977"/>
                  </a:cubicBezTo>
                  <a:cubicBezTo>
                    <a:pt x="748" y="6997"/>
                    <a:pt x="743" y="7016"/>
                    <a:pt x="739" y="7035"/>
                  </a:cubicBezTo>
                  <a:close/>
                  <a:moveTo>
                    <a:pt x="1003" y="6128"/>
                  </a:moveTo>
                  <a:cubicBezTo>
                    <a:pt x="1025" y="6136"/>
                    <a:pt x="1025" y="6136"/>
                    <a:pt x="1025" y="6136"/>
                  </a:cubicBezTo>
                  <a:cubicBezTo>
                    <a:pt x="1031" y="6118"/>
                    <a:pt x="1038" y="6099"/>
                    <a:pt x="1045" y="6081"/>
                  </a:cubicBezTo>
                  <a:cubicBezTo>
                    <a:pt x="1023" y="6073"/>
                    <a:pt x="1023" y="6073"/>
                    <a:pt x="1023" y="6073"/>
                  </a:cubicBezTo>
                  <a:cubicBezTo>
                    <a:pt x="1016" y="6091"/>
                    <a:pt x="1009" y="6110"/>
                    <a:pt x="1003" y="6128"/>
                  </a:cubicBezTo>
                  <a:close/>
                  <a:moveTo>
                    <a:pt x="691" y="7266"/>
                  </a:moveTo>
                  <a:cubicBezTo>
                    <a:pt x="714" y="7270"/>
                    <a:pt x="714" y="7270"/>
                    <a:pt x="714" y="7270"/>
                  </a:cubicBezTo>
                  <a:cubicBezTo>
                    <a:pt x="718" y="7251"/>
                    <a:pt x="721" y="7232"/>
                    <a:pt x="725" y="7213"/>
                  </a:cubicBezTo>
                  <a:cubicBezTo>
                    <a:pt x="702" y="7208"/>
                    <a:pt x="702" y="7208"/>
                    <a:pt x="702" y="7208"/>
                  </a:cubicBezTo>
                  <a:cubicBezTo>
                    <a:pt x="698" y="7227"/>
                    <a:pt x="694" y="7247"/>
                    <a:pt x="691" y="7266"/>
                  </a:cubicBezTo>
                  <a:close/>
                  <a:moveTo>
                    <a:pt x="926" y="6352"/>
                  </a:moveTo>
                  <a:cubicBezTo>
                    <a:pt x="948" y="6359"/>
                    <a:pt x="948" y="6359"/>
                    <a:pt x="948" y="6359"/>
                  </a:cubicBezTo>
                  <a:cubicBezTo>
                    <a:pt x="955" y="6340"/>
                    <a:pt x="961" y="6322"/>
                    <a:pt x="967" y="6303"/>
                  </a:cubicBezTo>
                  <a:cubicBezTo>
                    <a:pt x="945" y="6296"/>
                    <a:pt x="945" y="6296"/>
                    <a:pt x="945" y="6296"/>
                  </a:cubicBezTo>
                  <a:cubicBezTo>
                    <a:pt x="938" y="6314"/>
                    <a:pt x="932" y="6333"/>
                    <a:pt x="926" y="6352"/>
                  </a:cubicBezTo>
                  <a:close/>
                  <a:moveTo>
                    <a:pt x="1825" y="4497"/>
                  </a:moveTo>
                  <a:cubicBezTo>
                    <a:pt x="1814" y="4514"/>
                    <a:pt x="1803" y="4530"/>
                    <a:pt x="1793" y="4546"/>
                  </a:cubicBezTo>
                  <a:cubicBezTo>
                    <a:pt x="1812" y="4559"/>
                    <a:pt x="1812" y="4559"/>
                    <a:pt x="1812" y="4559"/>
                  </a:cubicBezTo>
                  <a:cubicBezTo>
                    <a:pt x="1823" y="4543"/>
                    <a:pt x="1834" y="4527"/>
                    <a:pt x="1845" y="4510"/>
                  </a:cubicBezTo>
                  <a:lnTo>
                    <a:pt x="1825" y="4497"/>
                  </a:lnTo>
                  <a:close/>
                  <a:moveTo>
                    <a:pt x="890" y="6464"/>
                  </a:moveTo>
                  <a:cubicBezTo>
                    <a:pt x="913" y="6471"/>
                    <a:pt x="913" y="6471"/>
                    <a:pt x="913" y="6471"/>
                  </a:cubicBezTo>
                  <a:cubicBezTo>
                    <a:pt x="919" y="6453"/>
                    <a:pt x="925" y="6434"/>
                    <a:pt x="930" y="6415"/>
                  </a:cubicBezTo>
                  <a:cubicBezTo>
                    <a:pt x="908" y="6408"/>
                    <a:pt x="908" y="6408"/>
                    <a:pt x="908" y="6408"/>
                  </a:cubicBezTo>
                  <a:cubicBezTo>
                    <a:pt x="902" y="6427"/>
                    <a:pt x="896" y="6446"/>
                    <a:pt x="890" y="6464"/>
                  </a:cubicBezTo>
                  <a:close/>
                  <a:moveTo>
                    <a:pt x="1087" y="5971"/>
                  </a:moveTo>
                  <a:cubicBezTo>
                    <a:pt x="1065" y="5962"/>
                    <a:pt x="1065" y="5962"/>
                    <a:pt x="1065" y="5962"/>
                  </a:cubicBezTo>
                  <a:cubicBezTo>
                    <a:pt x="1057" y="5981"/>
                    <a:pt x="1050" y="5999"/>
                    <a:pt x="1043" y="6017"/>
                  </a:cubicBezTo>
                  <a:cubicBezTo>
                    <a:pt x="1066" y="6026"/>
                    <a:pt x="1066" y="6026"/>
                    <a:pt x="1066" y="6026"/>
                  </a:cubicBezTo>
                  <a:cubicBezTo>
                    <a:pt x="1072" y="6007"/>
                    <a:pt x="1079" y="5989"/>
                    <a:pt x="1087" y="5971"/>
                  </a:cubicBezTo>
                  <a:close/>
                  <a:moveTo>
                    <a:pt x="2426" y="13690"/>
                  </a:moveTo>
                  <a:cubicBezTo>
                    <a:pt x="2439" y="13704"/>
                    <a:pt x="2452" y="13719"/>
                    <a:pt x="2465" y="13734"/>
                  </a:cubicBezTo>
                  <a:cubicBezTo>
                    <a:pt x="2482" y="13718"/>
                    <a:pt x="2482" y="13718"/>
                    <a:pt x="2482" y="13718"/>
                  </a:cubicBezTo>
                  <a:cubicBezTo>
                    <a:pt x="2469" y="13704"/>
                    <a:pt x="2456" y="13689"/>
                    <a:pt x="2444" y="13674"/>
                  </a:cubicBezTo>
                  <a:lnTo>
                    <a:pt x="2426" y="13690"/>
                  </a:lnTo>
                  <a:close/>
                  <a:moveTo>
                    <a:pt x="2320" y="3837"/>
                  </a:moveTo>
                  <a:cubicBezTo>
                    <a:pt x="2307" y="3852"/>
                    <a:pt x="2295" y="3868"/>
                    <a:pt x="2282" y="3883"/>
                  </a:cubicBezTo>
                  <a:cubicBezTo>
                    <a:pt x="2300" y="3898"/>
                    <a:pt x="2300" y="3898"/>
                    <a:pt x="2300" y="3898"/>
                  </a:cubicBezTo>
                  <a:cubicBezTo>
                    <a:pt x="2313" y="3883"/>
                    <a:pt x="2325" y="3868"/>
                    <a:pt x="2338" y="3853"/>
                  </a:cubicBezTo>
                  <a:lnTo>
                    <a:pt x="2320" y="3837"/>
                  </a:lnTo>
                  <a:close/>
                  <a:moveTo>
                    <a:pt x="2504" y="13778"/>
                  </a:moveTo>
                  <a:cubicBezTo>
                    <a:pt x="2517" y="13792"/>
                    <a:pt x="2530" y="13807"/>
                    <a:pt x="2544" y="13821"/>
                  </a:cubicBezTo>
                  <a:cubicBezTo>
                    <a:pt x="2561" y="13805"/>
                    <a:pt x="2561" y="13805"/>
                    <a:pt x="2561" y="13805"/>
                  </a:cubicBezTo>
                  <a:cubicBezTo>
                    <a:pt x="2548" y="13791"/>
                    <a:pt x="2535" y="13776"/>
                    <a:pt x="2521" y="13762"/>
                  </a:cubicBezTo>
                  <a:lnTo>
                    <a:pt x="2504" y="13778"/>
                  </a:lnTo>
                  <a:close/>
                  <a:moveTo>
                    <a:pt x="2349" y="13600"/>
                  </a:moveTo>
                  <a:cubicBezTo>
                    <a:pt x="2362" y="13615"/>
                    <a:pt x="2374" y="13630"/>
                    <a:pt x="2387" y="13645"/>
                  </a:cubicBezTo>
                  <a:cubicBezTo>
                    <a:pt x="2405" y="13630"/>
                    <a:pt x="2405" y="13630"/>
                    <a:pt x="2405" y="13630"/>
                  </a:cubicBezTo>
                  <a:cubicBezTo>
                    <a:pt x="2392" y="13615"/>
                    <a:pt x="2379" y="13600"/>
                    <a:pt x="2367" y="13585"/>
                  </a:cubicBezTo>
                  <a:lnTo>
                    <a:pt x="2349" y="13600"/>
                  </a:lnTo>
                  <a:close/>
                  <a:moveTo>
                    <a:pt x="2553" y="3572"/>
                  </a:moveTo>
                  <a:cubicBezTo>
                    <a:pt x="2540" y="3586"/>
                    <a:pt x="2527" y="3601"/>
                    <a:pt x="2514" y="3615"/>
                  </a:cubicBezTo>
                  <a:cubicBezTo>
                    <a:pt x="2531" y="3631"/>
                    <a:pt x="2531" y="3631"/>
                    <a:pt x="2531" y="3631"/>
                  </a:cubicBezTo>
                  <a:cubicBezTo>
                    <a:pt x="2544" y="3617"/>
                    <a:pt x="2557" y="3602"/>
                    <a:pt x="2571" y="3588"/>
                  </a:cubicBezTo>
                  <a:lnTo>
                    <a:pt x="2553" y="3572"/>
                  </a:lnTo>
                  <a:close/>
                  <a:moveTo>
                    <a:pt x="2396" y="3748"/>
                  </a:moveTo>
                  <a:cubicBezTo>
                    <a:pt x="2384" y="3763"/>
                    <a:pt x="2371" y="3777"/>
                    <a:pt x="2358" y="3792"/>
                  </a:cubicBezTo>
                  <a:cubicBezTo>
                    <a:pt x="2376" y="3808"/>
                    <a:pt x="2376" y="3808"/>
                    <a:pt x="2376" y="3808"/>
                  </a:cubicBezTo>
                  <a:cubicBezTo>
                    <a:pt x="2389" y="3793"/>
                    <a:pt x="2401" y="3778"/>
                    <a:pt x="2414" y="3763"/>
                  </a:cubicBezTo>
                  <a:lnTo>
                    <a:pt x="2396" y="3748"/>
                  </a:lnTo>
                  <a:close/>
                  <a:moveTo>
                    <a:pt x="2474" y="3659"/>
                  </a:moveTo>
                  <a:cubicBezTo>
                    <a:pt x="2461" y="3674"/>
                    <a:pt x="2448" y="3689"/>
                    <a:pt x="2435" y="3703"/>
                  </a:cubicBezTo>
                  <a:cubicBezTo>
                    <a:pt x="2453" y="3719"/>
                    <a:pt x="2453" y="3719"/>
                    <a:pt x="2453" y="3719"/>
                  </a:cubicBezTo>
                  <a:cubicBezTo>
                    <a:pt x="2466" y="3704"/>
                    <a:pt x="2479" y="3689"/>
                    <a:pt x="2492" y="3675"/>
                  </a:cubicBezTo>
                  <a:lnTo>
                    <a:pt x="2474" y="3659"/>
                  </a:lnTo>
                  <a:close/>
                  <a:moveTo>
                    <a:pt x="10915" y="1673"/>
                  </a:moveTo>
                  <a:cubicBezTo>
                    <a:pt x="10933" y="1680"/>
                    <a:pt x="10951" y="1687"/>
                    <a:pt x="10969" y="1695"/>
                  </a:cubicBezTo>
                  <a:cubicBezTo>
                    <a:pt x="10978" y="1673"/>
                    <a:pt x="10978" y="1673"/>
                    <a:pt x="10978" y="1673"/>
                  </a:cubicBezTo>
                  <a:cubicBezTo>
                    <a:pt x="10960" y="1666"/>
                    <a:pt x="10942" y="1658"/>
                    <a:pt x="10923" y="1651"/>
                  </a:cubicBezTo>
                  <a:lnTo>
                    <a:pt x="10915" y="1673"/>
                  </a:lnTo>
                  <a:close/>
                  <a:moveTo>
                    <a:pt x="11024" y="1717"/>
                  </a:moveTo>
                  <a:cubicBezTo>
                    <a:pt x="11042" y="1725"/>
                    <a:pt x="11060" y="1732"/>
                    <a:pt x="11078" y="1740"/>
                  </a:cubicBezTo>
                  <a:cubicBezTo>
                    <a:pt x="11087" y="1718"/>
                    <a:pt x="11087" y="1718"/>
                    <a:pt x="11087" y="1718"/>
                  </a:cubicBezTo>
                  <a:cubicBezTo>
                    <a:pt x="11069" y="1710"/>
                    <a:pt x="11051" y="1703"/>
                    <a:pt x="11033" y="1695"/>
                  </a:cubicBezTo>
                  <a:lnTo>
                    <a:pt x="11024" y="1717"/>
                  </a:lnTo>
                  <a:close/>
                  <a:moveTo>
                    <a:pt x="2634" y="3486"/>
                  </a:moveTo>
                  <a:cubicBezTo>
                    <a:pt x="2620" y="3500"/>
                    <a:pt x="2607" y="3514"/>
                    <a:pt x="2594" y="3529"/>
                  </a:cubicBezTo>
                  <a:cubicBezTo>
                    <a:pt x="2611" y="3545"/>
                    <a:pt x="2611" y="3545"/>
                    <a:pt x="2611" y="3545"/>
                  </a:cubicBezTo>
                  <a:cubicBezTo>
                    <a:pt x="2624" y="3530"/>
                    <a:pt x="2637" y="3516"/>
                    <a:pt x="2651" y="3502"/>
                  </a:cubicBezTo>
                  <a:lnTo>
                    <a:pt x="2634" y="3486"/>
                  </a:lnTo>
                  <a:close/>
                  <a:moveTo>
                    <a:pt x="2583" y="13864"/>
                  </a:moveTo>
                  <a:cubicBezTo>
                    <a:pt x="2597" y="13879"/>
                    <a:pt x="2610" y="13893"/>
                    <a:pt x="2624" y="13907"/>
                  </a:cubicBezTo>
                  <a:cubicBezTo>
                    <a:pt x="2641" y="13891"/>
                    <a:pt x="2641" y="13891"/>
                    <a:pt x="2641" y="13891"/>
                  </a:cubicBezTo>
                  <a:cubicBezTo>
                    <a:pt x="2627" y="13877"/>
                    <a:pt x="2614" y="13863"/>
                    <a:pt x="2601" y="13848"/>
                  </a:cubicBezTo>
                  <a:lnTo>
                    <a:pt x="2583" y="13864"/>
                  </a:lnTo>
                  <a:close/>
                  <a:moveTo>
                    <a:pt x="11132" y="1763"/>
                  </a:moveTo>
                  <a:cubicBezTo>
                    <a:pt x="11150" y="1771"/>
                    <a:pt x="11168" y="1779"/>
                    <a:pt x="11186" y="1786"/>
                  </a:cubicBezTo>
                  <a:cubicBezTo>
                    <a:pt x="11196" y="1765"/>
                    <a:pt x="11196" y="1765"/>
                    <a:pt x="11196" y="1765"/>
                  </a:cubicBezTo>
                  <a:cubicBezTo>
                    <a:pt x="11178" y="1757"/>
                    <a:pt x="11160" y="1749"/>
                    <a:pt x="11142" y="1741"/>
                  </a:cubicBezTo>
                  <a:lnTo>
                    <a:pt x="11132" y="1763"/>
                  </a:lnTo>
                  <a:close/>
                  <a:moveTo>
                    <a:pt x="1985" y="13137"/>
                  </a:moveTo>
                  <a:cubicBezTo>
                    <a:pt x="1997" y="13153"/>
                    <a:pt x="2008" y="13168"/>
                    <a:pt x="2020" y="13184"/>
                  </a:cubicBezTo>
                  <a:cubicBezTo>
                    <a:pt x="2039" y="13170"/>
                    <a:pt x="2039" y="13170"/>
                    <a:pt x="2039" y="13170"/>
                  </a:cubicBezTo>
                  <a:cubicBezTo>
                    <a:pt x="2027" y="13154"/>
                    <a:pt x="2016" y="13139"/>
                    <a:pt x="2004" y="13123"/>
                  </a:cubicBezTo>
                  <a:lnTo>
                    <a:pt x="1985" y="13137"/>
                  </a:lnTo>
                  <a:close/>
                  <a:moveTo>
                    <a:pt x="1850" y="12943"/>
                  </a:moveTo>
                  <a:cubicBezTo>
                    <a:pt x="1861" y="12960"/>
                    <a:pt x="1872" y="12976"/>
                    <a:pt x="1883" y="12992"/>
                  </a:cubicBezTo>
                  <a:cubicBezTo>
                    <a:pt x="1903" y="12979"/>
                    <a:pt x="1903" y="12979"/>
                    <a:pt x="1903" y="12979"/>
                  </a:cubicBezTo>
                  <a:cubicBezTo>
                    <a:pt x="1892" y="12963"/>
                    <a:pt x="1881" y="12946"/>
                    <a:pt x="1870" y="12930"/>
                  </a:cubicBezTo>
                  <a:lnTo>
                    <a:pt x="1850" y="12943"/>
                  </a:lnTo>
                  <a:close/>
                  <a:moveTo>
                    <a:pt x="2055" y="13232"/>
                  </a:moveTo>
                  <a:cubicBezTo>
                    <a:pt x="2067" y="13247"/>
                    <a:pt x="2079" y="13263"/>
                    <a:pt x="2091" y="13279"/>
                  </a:cubicBezTo>
                  <a:cubicBezTo>
                    <a:pt x="2109" y="13264"/>
                    <a:pt x="2109" y="13264"/>
                    <a:pt x="2109" y="13264"/>
                  </a:cubicBezTo>
                  <a:cubicBezTo>
                    <a:pt x="2098" y="13249"/>
                    <a:pt x="2086" y="13233"/>
                    <a:pt x="2074" y="13217"/>
                  </a:cubicBezTo>
                  <a:lnTo>
                    <a:pt x="2055" y="13232"/>
                  </a:lnTo>
                  <a:close/>
                  <a:moveTo>
                    <a:pt x="1959" y="4303"/>
                  </a:moveTo>
                  <a:cubicBezTo>
                    <a:pt x="1948" y="4319"/>
                    <a:pt x="1936" y="4335"/>
                    <a:pt x="1925" y="4351"/>
                  </a:cubicBezTo>
                  <a:cubicBezTo>
                    <a:pt x="1944" y="4365"/>
                    <a:pt x="1944" y="4365"/>
                    <a:pt x="1944" y="4365"/>
                  </a:cubicBezTo>
                  <a:cubicBezTo>
                    <a:pt x="1956" y="4349"/>
                    <a:pt x="1967" y="4333"/>
                    <a:pt x="1978" y="4317"/>
                  </a:cubicBezTo>
                  <a:lnTo>
                    <a:pt x="1959" y="4303"/>
                  </a:lnTo>
                  <a:close/>
                  <a:moveTo>
                    <a:pt x="2028" y="4208"/>
                  </a:moveTo>
                  <a:cubicBezTo>
                    <a:pt x="2017" y="4224"/>
                    <a:pt x="2005" y="4239"/>
                    <a:pt x="1994" y="4255"/>
                  </a:cubicBezTo>
                  <a:cubicBezTo>
                    <a:pt x="2013" y="4269"/>
                    <a:pt x="2013" y="4269"/>
                    <a:pt x="2013" y="4269"/>
                  </a:cubicBezTo>
                  <a:cubicBezTo>
                    <a:pt x="2024" y="4253"/>
                    <a:pt x="2036" y="4238"/>
                    <a:pt x="2047" y="4222"/>
                  </a:cubicBezTo>
                  <a:lnTo>
                    <a:pt x="2028" y="4208"/>
                  </a:lnTo>
                  <a:close/>
                  <a:moveTo>
                    <a:pt x="1917" y="13041"/>
                  </a:moveTo>
                  <a:cubicBezTo>
                    <a:pt x="1928" y="13057"/>
                    <a:pt x="1940" y="13073"/>
                    <a:pt x="1951" y="13089"/>
                  </a:cubicBezTo>
                  <a:cubicBezTo>
                    <a:pt x="1970" y="13075"/>
                    <a:pt x="1970" y="13075"/>
                    <a:pt x="1970" y="13075"/>
                  </a:cubicBezTo>
                  <a:cubicBezTo>
                    <a:pt x="1959" y="13059"/>
                    <a:pt x="1948" y="13043"/>
                    <a:pt x="1936" y="13027"/>
                  </a:cubicBezTo>
                  <a:lnTo>
                    <a:pt x="1917" y="13041"/>
                  </a:lnTo>
                  <a:close/>
                  <a:moveTo>
                    <a:pt x="1891" y="4400"/>
                  </a:moveTo>
                  <a:cubicBezTo>
                    <a:pt x="1880" y="4416"/>
                    <a:pt x="1869" y="4432"/>
                    <a:pt x="1858" y="4448"/>
                  </a:cubicBezTo>
                  <a:cubicBezTo>
                    <a:pt x="1878" y="4462"/>
                    <a:pt x="1878" y="4462"/>
                    <a:pt x="1878" y="4462"/>
                  </a:cubicBezTo>
                  <a:cubicBezTo>
                    <a:pt x="1889" y="4445"/>
                    <a:pt x="1900" y="4429"/>
                    <a:pt x="1911" y="4413"/>
                  </a:cubicBezTo>
                  <a:lnTo>
                    <a:pt x="1891" y="4400"/>
                  </a:lnTo>
                  <a:close/>
                  <a:moveTo>
                    <a:pt x="2273" y="13510"/>
                  </a:moveTo>
                  <a:cubicBezTo>
                    <a:pt x="2286" y="13525"/>
                    <a:pt x="2298" y="13540"/>
                    <a:pt x="2311" y="13555"/>
                  </a:cubicBezTo>
                  <a:cubicBezTo>
                    <a:pt x="2329" y="13540"/>
                    <a:pt x="2329" y="13540"/>
                    <a:pt x="2329" y="13540"/>
                  </a:cubicBezTo>
                  <a:cubicBezTo>
                    <a:pt x="2316" y="13525"/>
                    <a:pt x="2304" y="13510"/>
                    <a:pt x="2292" y="13495"/>
                  </a:cubicBezTo>
                  <a:lnTo>
                    <a:pt x="2273" y="13510"/>
                  </a:lnTo>
                  <a:close/>
                  <a:moveTo>
                    <a:pt x="2245" y="3928"/>
                  </a:moveTo>
                  <a:cubicBezTo>
                    <a:pt x="2233" y="3944"/>
                    <a:pt x="2220" y="3959"/>
                    <a:pt x="2208" y="3974"/>
                  </a:cubicBezTo>
                  <a:cubicBezTo>
                    <a:pt x="2226" y="3989"/>
                    <a:pt x="2226" y="3989"/>
                    <a:pt x="2226" y="3989"/>
                  </a:cubicBezTo>
                  <a:cubicBezTo>
                    <a:pt x="2239" y="3974"/>
                    <a:pt x="2251" y="3958"/>
                    <a:pt x="2263" y="3943"/>
                  </a:cubicBezTo>
                  <a:lnTo>
                    <a:pt x="2245" y="3928"/>
                  </a:lnTo>
                  <a:close/>
                  <a:moveTo>
                    <a:pt x="2099" y="4114"/>
                  </a:moveTo>
                  <a:cubicBezTo>
                    <a:pt x="2087" y="4129"/>
                    <a:pt x="2075" y="4145"/>
                    <a:pt x="2064" y="4161"/>
                  </a:cubicBezTo>
                  <a:cubicBezTo>
                    <a:pt x="2082" y="4175"/>
                    <a:pt x="2082" y="4175"/>
                    <a:pt x="2082" y="4175"/>
                  </a:cubicBezTo>
                  <a:cubicBezTo>
                    <a:pt x="2094" y="4159"/>
                    <a:pt x="2106" y="4143"/>
                    <a:pt x="2118" y="4128"/>
                  </a:cubicBezTo>
                  <a:lnTo>
                    <a:pt x="2099" y="4114"/>
                  </a:lnTo>
                  <a:close/>
                  <a:moveTo>
                    <a:pt x="2199" y="13418"/>
                  </a:moveTo>
                  <a:cubicBezTo>
                    <a:pt x="2211" y="13434"/>
                    <a:pt x="2224" y="13449"/>
                    <a:pt x="2236" y="13464"/>
                  </a:cubicBezTo>
                  <a:cubicBezTo>
                    <a:pt x="2254" y="13449"/>
                    <a:pt x="2254" y="13449"/>
                    <a:pt x="2254" y="13449"/>
                  </a:cubicBezTo>
                  <a:cubicBezTo>
                    <a:pt x="2242" y="13434"/>
                    <a:pt x="2230" y="13419"/>
                    <a:pt x="2218" y="13404"/>
                  </a:cubicBezTo>
                  <a:lnTo>
                    <a:pt x="2199" y="13418"/>
                  </a:lnTo>
                  <a:close/>
                  <a:moveTo>
                    <a:pt x="2171" y="4020"/>
                  </a:moveTo>
                  <a:cubicBezTo>
                    <a:pt x="2159" y="4036"/>
                    <a:pt x="2147" y="4051"/>
                    <a:pt x="2135" y="4067"/>
                  </a:cubicBezTo>
                  <a:cubicBezTo>
                    <a:pt x="2154" y="4081"/>
                    <a:pt x="2154" y="4081"/>
                    <a:pt x="2154" y="4081"/>
                  </a:cubicBezTo>
                  <a:cubicBezTo>
                    <a:pt x="2166" y="4066"/>
                    <a:pt x="2178" y="4050"/>
                    <a:pt x="2190" y="4035"/>
                  </a:cubicBezTo>
                  <a:lnTo>
                    <a:pt x="2171" y="4020"/>
                  </a:lnTo>
                  <a:close/>
                  <a:moveTo>
                    <a:pt x="2126" y="13325"/>
                  </a:moveTo>
                  <a:cubicBezTo>
                    <a:pt x="2138" y="13341"/>
                    <a:pt x="2151" y="13357"/>
                    <a:pt x="2163" y="13372"/>
                  </a:cubicBezTo>
                  <a:cubicBezTo>
                    <a:pt x="2181" y="13357"/>
                    <a:pt x="2181" y="13357"/>
                    <a:pt x="2181" y="13357"/>
                  </a:cubicBezTo>
                  <a:cubicBezTo>
                    <a:pt x="2169" y="13342"/>
                    <a:pt x="2157" y="13327"/>
                    <a:pt x="2145" y="13311"/>
                  </a:cubicBezTo>
                  <a:lnTo>
                    <a:pt x="2126" y="13325"/>
                  </a:lnTo>
                  <a:close/>
                  <a:moveTo>
                    <a:pt x="1002" y="11204"/>
                  </a:moveTo>
                  <a:cubicBezTo>
                    <a:pt x="995" y="11186"/>
                    <a:pt x="989" y="11167"/>
                    <a:pt x="983" y="11149"/>
                  </a:cubicBezTo>
                  <a:cubicBezTo>
                    <a:pt x="960" y="11156"/>
                    <a:pt x="960" y="11156"/>
                    <a:pt x="960" y="11156"/>
                  </a:cubicBezTo>
                  <a:cubicBezTo>
                    <a:pt x="967" y="11175"/>
                    <a:pt x="973" y="11193"/>
                    <a:pt x="980" y="11212"/>
                  </a:cubicBezTo>
                  <a:lnTo>
                    <a:pt x="1002" y="11204"/>
                  </a:lnTo>
                  <a:close/>
                  <a:moveTo>
                    <a:pt x="1041" y="11314"/>
                  </a:moveTo>
                  <a:cubicBezTo>
                    <a:pt x="1035" y="11296"/>
                    <a:pt x="1028" y="11278"/>
                    <a:pt x="1021" y="11259"/>
                  </a:cubicBezTo>
                  <a:cubicBezTo>
                    <a:pt x="999" y="11267"/>
                    <a:pt x="999" y="11267"/>
                    <a:pt x="999" y="11267"/>
                  </a:cubicBezTo>
                  <a:cubicBezTo>
                    <a:pt x="1006" y="11286"/>
                    <a:pt x="1013" y="11304"/>
                    <a:pt x="1019" y="11322"/>
                  </a:cubicBezTo>
                  <a:lnTo>
                    <a:pt x="1041" y="11314"/>
                  </a:lnTo>
                  <a:close/>
                  <a:moveTo>
                    <a:pt x="10805" y="1631"/>
                  </a:moveTo>
                  <a:cubicBezTo>
                    <a:pt x="10823" y="1638"/>
                    <a:pt x="10842" y="1645"/>
                    <a:pt x="10860" y="1652"/>
                  </a:cubicBezTo>
                  <a:cubicBezTo>
                    <a:pt x="10868" y="1630"/>
                    <a:pt x="10868" y="1630"/>
                    <a:pt x="10868" y="1630"/>
                  </a:cubicBezTo>
                  <a:cubicBezTo>
                    <a:pt x="10850" y="1622"/>
                    <a:pt x="10832" y="1615"/>
                    <a:pt x="10813" y="1609"/>
                  </a:cubicBezTo>
                  <a:lnTo>
                    <a:pt x="10805" y="1631"/>
                  </a:lnTo>
                  <a:close/>
                  <a:moveTo>
                    <a:pt x="964" y="11093"/>
                  </a:moveTo>
                  <a:cubicBezTo>
                    <a:pt x="958" y="11075"/>
                    <a:pt x="952" y="11056"/>
                    <a:pt x="946" y="11038"/>
                  </a:cubicBezTo>
                  <a:cubicBezTo>
                    <a:pt x="923" y="11045"/>
                    <a:pt x="923" y="11045"/>
                    <a:pt x="923" y="11045"/>
                  </a:cubicBezTo>
                  <a:cubicBezTo>
                    <a:pt x="929" y="11064"/>
                    <a:pt x="936" y="11082"/>
                    <a:pt x="942" y="11101"/>
                  </a:cubicBezTo>
                  <a:lnTo>
                    <a:pt x="964" y="11093"/>
                  </a:lnTo>
                  <a:close/>
                  <a:moveTo>
                    <a:pt x="1126" y="11533"/>
                  </a:moveTo>
                  <a:cubicBezTo>
                    <a:pt x="1118" y="11515"/>
                    <a:pt x="1111" y="11496"/>
                    <a:pt x="1104" y="11478"/>
                  </a:cubicBezTo>
                  <a:cubicBezTo>
                    <a:pt x="1082" y="11487"/>
                    <a:pt x="1082" y="11487"/>
                    <a:pt x="1082" y="11487"/>
                  </a:cubicBezTo>
                  <a:cubicBezTo>
                    <a:pt x="1089" y="11505"/>
                    <a:pt x="1096" y="11523"/>
                    <a:pt x="1104" y="11542"/>
                  </a:cubicBezTo>
                  <a:lnTo>
                    <a:pt x="1126" y="11533"/>
                  </a:lnTo>
                  <a:close/>
                  <a:moveTo>
                    <a:pt x="1083" y="11424"/>
                  </a:moveTo>
                  <a:cubicBezTo>
                    <a:pt x="1076" y="11405"/>
                    <a:pt x="1069" y="11387"/>
                    <a:pt x="1062" y="11369"/>
                  </a:cubicBezTo>
                  <a:cubicBezTo>
                    <a:pt x="1040" y="11377"/>
                    <a:pt x="1040" y="11377"/>
                    <a:pt x="1040" y="11377"/>
                  </a:cubicBezTo>
                  <a:cubicBezTo>
                    <a:pt x="1047" y="11396"/>
                    <a:pt x="1054" y="11414"/>
                    <a:pt x="1061" y="11432"/>
                  </a:cubicBezTo>
                  <a:lnTo>
                    <a:pt x="1083" y="11424"/>
                  </a:lnTo>
                  <a:close/>
                  <a:moveTo>
                    <a:pt x="1108" y="5852"/>
                  </a:moveTo>
                  <a:cubicBezTo>
                    <a:pt x="1101" y="5871"/>
                    <a:pt x="1093" y="5889"/>
                    <a:pt x="1086" y="5907"/>
                  </a:cubicBezTo>
                  <a:cubicBezTo>
                    <a:pt x="1108" y="5916"/>
                    <a:pt x="1108" y="5916"/>
                    <a:pt x="1108" y="5916"/>
                  </a:cubicBezTo>
                  <a:cubicBezTo>
                    <a:pt x="1115" y="5898"/>
                    <a:pt x="1123" y="5879"/>
                    <a:pt x="1130" y="5861"/>
                  </a:cubicBezTo>
                  <a:lnTo>
                    <a:pt x="1108" y="5852"/>
                  </a:lnTo>
                  <a:close/>
                  <a:moveTo>
                    <a:pt x="928" y="10982"/>
                  </a:moveTo>
                  <a:cubicBezTo>
                    <a:pt x="922" y="10963"/>
                    <a:pt x="916" y="10945"/>
                    <a:pt x="911" y="10926"/>
                  </a:cubicBezTo>
                  <a:cubicBezTo>
                    <a:pt x="888" y="10933"/>
                    <a:pt x="888" y="10933"/>
                    <a:pt x="888" y="10933"/>
                  </a:cubicBezTo>
                  <a:cubicBezTo>
                    <a:pt x="894" y="10952"/>
                    <a:pt x="900" y="10970"/>
                    <a:pt x="906" y="10989"/>
                  </a:cubicBezTo>
                  <a:lnTo>
                    <a:pt x="928" y="10982"/>
                  </a:lnTo>
                  <a:close/>
                  <a:moveTo>
                    <a:pt x="774" y="10417"/>
                  </a:moveTo>
                  <a:cubicBezTo>
                    <a:pt x="769" y="10398"/>
                    <a:pt x="765" y="10379"/>
                    <a:pt x="761" y="10360"/>
                  </a:cubicBezTo>
                  <a:cubicBezTo>
                    <a:pt x="738" y="10365"/>
                    <a:pt x="738" y="10365"/>
                    <a:pt x="738" y="10365"/>
                  </a:cubicBezTo>
                  <a:cubicBezTo>
                    <a:pt x="742" y="10384"/>
                    <a:pt x="746" y="10403"/>
                    <a:pt x="751" y="10422"/>
                  </a:cubicBezTo>
                  <a:lnTo>
                    <a:pt x="774" y="10417"/>
                  </a:lnTo>
                  <a:close/>
                  <a:moveTo>
                    <a:pt x="801" y="10531"/>
                  </a:moveTo>
                  <a:cubicBezTo>
                    <a:pt x="796" y="10512"/>
                    <a:pt x="792" y="10493"/>
                    <a:pt x="787" y="10474"/>
                  </a:cubicBezTo>
                  <a:cubicBezTo>
                    <a:pt x="764" y="10480"/>
                    <a:pt x="764" y="10480"/>
                    <a:pt x="764" y="10480"/>
                  </a:cubicBezTo>
                  <a:cubicBezTo>
                    <a:pt x="769" y="10499"/>
                    <a:pt x="773" y="10518"/>
                    <a:pt x="778" y="10537"/>
                  </a:cubicBezTo>
                  <a:lnTo>
                    <a:pt x="801" y="10531"/>
                  </a:lnTo>
                  <a:close/>
                  <a:moveTo>
                    <a:pt x="894" y="10870"/>
                  </a:moveTo>
                  <a:cubicBezTo>
                    <a:pt x="888" y="10851"/>
                    <a:pt x="883" y="10833"/>
                    <a:pt x="877" y="10814"/>
                  </a:cubicBezTo>
                  <a:cubicBezTo>
                    <a:pt x="854" y="10820"/>
                    <a:pt x="854" y="10820"/>
                    <a:pt x="854" y="10820"/>
                  </a:cubicBezTo>
                  <a:cubicBezTo>
                    <a:pt x="860" y="10839"/>
                    <a:pt x="865" y="10858"/>
                    <a:pt x="871" y="10877"/>
                  </a:cubicBezTo>
                  <a:lnTo>
                    <a:pt x="894" y="10870"/>
                  </a:lnTo>
                  <a:close/>
                  <a:moveTo>
                    <a:pt x="861" y="10758"/>
                  </a:moveTo>
                  <a:cubicBezTo>
                    <a:pt x="856" y="10739"/>
                    <a:pt x="851" y="10720"/>
                    <a:pt x="845" y="10701"/>
                  </a:cubicBezTo>
                  <a:cubicBezTo>
                    <a:pt x="823" y="10707"/>
                    <a:pt x="823" y="10707"/>
                    <a:pt x="823" y="10707"/>
                  </a:cubicBezTo>
                  <a:cubicBezTo>
                    <a:pt x="828" y="10726"/>
                    <a:pt x="833" y="10745"/>
                    <a:pt x="838" y="10764"/>
                  </a:cubicBezTo>
                  <a:lnTo>
                    <a:pt x="861" y="10758"/>
                  </a:lnTo>
                  <a:close/>
                  <a:moveTo>
                    <a:pt x="830" y="10645"/>
                  </a:moveTo>
                  <a:cubicBezTo>
                    <a:pt x="825" y="10626"/>
                    <a:pt x="820" y="10607"/>
                    <a:pt x="815" y="10588"/>
                  </a:cubicBezTo>
                  <a:cubicBezTo>
                    <a:pt x="793" y="10594"/>
                    <a:pt x="793" y="10594"/>
                    <a:pt x="793" y="10594"/>
                  </a:cubicBezTo>
                  <a:cubicBezTo>
                    <a:pt x="797" y="10613"/>
                    <a:pt x="802" y="10632"/>
                    <a:pt x="807" y="10651"/>
                  </a:cubicBezTo>
                  <a:lnTo>
                    <a:pt x="830" y="10645"/>
                  </a:lnTo>
                  <a:close/>
                  <a:moveTo>
                    <a:pt x="1171" y="11641"/>
                  </a:moveTo>
                  <a:cubicBezTo>
                    <a:pt x="1163" y="11623"/>
                    <a:pt x="1155" y="11605"/>
                    <a:pt x="1148" y="11587"/>
                  </a:cubicBezTo>
                  <a:cubicBezTo>
                    <a:pt x="1126" y="11596"/>
                    <a:pt x="1126" y="11596"/>
                    <a:pt x="1126" y="11596"/>
                  </a:cubicBezTo>
                  <a:cubicBezTo>
                    <a:pt x="1134" y="11614"/>
                    <a:pt x="1141" y="11632"/>
                    <a:pt x="1149" y="11651"/>
                  </a:cubicBezTo>
                  <a:lnTo>
                    <a:pt x="1171" y="11641"/>
                  </a:lnTo>
                  <a:close/>
                  <a:moveTo>
                    <a:pt x="1315" y="11963"/>
                  </a:moveTo>
                  <a:cubicBezTo>
                    <a:pt x="1307" y="11945"/>
                    <a:pt x="1298" y="11927"/>
                    <a:pt x="1290" y="11910"/>
                  </a:cubicBezTo>
                  <a:cubicBezTo>
                    <a:pt x="1269" y="11920"/>
                    <a:pt x="1269" y="11920"/>
                    <a:pt x="1269" y="11920"/>
                  </a:cubicBezTo>
                  <a:cubicBezTo>
                    <a:pt x="1277" y="11937"/>
                    <a:pt x="1285" y="11955"/>
                    <a:pt x="1294" y="11973"/>
                  </a:cubicBezTo>
                  <a:lnTo>
                    <a:pt x="1315" y="11963"/>
                  </a:lnTo>
                  <a:close/>
                  <a:moveTo>
                    <a:pt x="1351" y="5313"/>
                  </a:moveTo>
                  <a:cubicBezTo>
                    <a:pt x="1343" y="5331"/>
                    <a:pt x="1334" y="5349"/>
                    <a:pt x="1325" y="5366"/>
                  </a:cubicBezTo>
                  <a:cubicBezTo>
                    <a:pt x="1346" y="5377"/>
                    <a:pt x="1346" y="5377"/>
                    <a:pt x="1346" y="5377"/>
                  </a:cubicBezTo>
                  <a:cubicBezTo>
                    <a:pt x="1355" y="5359"/>
                    <a:pt x="1364" y="5342"/>
                    <a:pt x="1372" y="5324"/>
                  </a:cubicBezTo>
                  <a:lnTo>
                    <a:pt x="1351" y="5313"/>
                  </a:lnTo>
                  <a:close/>
                  <a:moveTo>
                    <a:pt x="1299" y="5420"/>
                  </a:moveTo>
                  <a:cubicBezTo>
                    <a:pt x="1291" y="5437"/>
                    <a:pt x="1282" y="5455"/>
                    <a:pt x="1274" y="5473"/>
                  </a:cubicBezTo>
                  <a:cubicBezTo>
                    <a:pt x="1295" y="5483"/>
                    <a:pt x="1295" y="5483"/>
                    <a:pt x="1295" y="5483"/>
                  </a:cubicBezTo>
                  <a:cubicBezTo>
                    <a:pt x="1304" y="5465"/>
                    <a:pt x="1312" y="5448"/>
                    <a:pt x="1321" y="5430"/>
                  </a:cubicBezTo>
                  <a:lnTo>
                    <a:pt x="1299" y="5420"/>
                  </a:lnTo>
                  <a:close/>
                  <a:moveTo>
                    <a:pt x="1367" y="12068"/>
                  </a:moveTo>
                  <a:cubicBezTo>
                    <a:pt x="1358" y="12051"/>
                    <a:pt x="1349" y="12033"/>
                    <a:pt x="1341" y="12016"/>
                  </a:cubicBezTo>
                  <a:cubicBezTo>
                    <a:pt x="1319" y="12026"/>
                    <a:pt x="1319" y="12026"/>
                    <a:pt x="1319" y="12026"/>
                  </a:cubicBezTo>
                  <a:cubicBezTo>
                    <a:pt x="1328" y="12044"/>
                    <a:pt x="1337" y="12061"/>
                    <a:pt x="1346" y="12079"/>
                  </a:cubicBezTo>
                  <a:lnTo>
                    <a:pt x="1367" y="12068"/>
                  </a:lnTo>
                  <a:close/>
                  <a:moveTo>
                    <a:pt x="748" y="10303"/>
                  </a:moveTo>
                  <a:cubicBezTo>
                    <a:pt x="744" y="10284"/>
                    <a:pt x="740" y="10265"/>
                    <a:pt x="736" y="10245"/>
                  </a:cubicBezTo>
                  <a:cubicBezTo>
                    <a:pt x="713" y="10250"/>
                    <a:pt x="713" y="10250"/>
                    <a:pt x="713" y="10250"/>
                  </a:cubicBezTo>
                  <a:cubicBezTo>
                    <a:pt x="717" y="10269"/>
                    <a:pt x="721" y="10289"/>
                    <a:pt x="725" y="10308"/>
                  </a:cubicBezTo>
                  <a:lnTo>
                    <a:pt x="748" y="10303"/>
                  </a:lnTo>
                  <a:close/>
                  <a:moveTo>
                    <a:pt x="669" y="7382"/>
                  </a:moveTo>
                  <a:cubicBezTo>
                    <a:pt x="693" y="7386"/>
                    <a:pt x="693" y="7386"/>
                    <a:pt x="693" y="7386"/>
                  </a:cubicBezTo>
                  <a:cubicBezTo>
                    <a:pt x="696" y="7367"/>
                    <a:pt x="699" y="7347"/>
                    <a:pt x="703" y="7328"/>
                  </a:cubicBezTo>
                  <a:cubicBezTo>
                    <a:pt x="680" y="7324"/>
                    <a:pt x="680" y="7324"/>
                    <a:pt x="680" y="7324"/>
                  </a:cubicBezTo>
                  <a:cubicBezTo>
                    <a:pt x="676" y="7343"/>
                    <a:pt x="673" y="7363"/>
                    <a:pt x="669" y="7382"/>
                  </a:cubicBezTo>
                  <a:close/>
                  <a:moveTo>
                    <a:pt x="1420" y="12173"/>
                  </a:moveTo>
                  <a:cubicBezTo>
                    <a:pt x="1411" y="12156"/>
                    <a:pt x="1402" y="12138"/>
                    <a:pt x="1393" y="12121"/>
                  </a:cubicBezTo>
                  <a:cubicBezTo>
                    <a:pt x="1372" y="12132"/>
                    <a:pt x="1372" y="12132"/>
                    <a:pt x="1372" y="12132"/>
                  </a:cubicBezTo>
                  <a:cubicBezTo>
                    <a:pt x="1381" y="12149"/>
                    <a:pt x="1390" y="12167"/>
                    <a:pt x="1399" y="12184"/>
                  </a:cubicBezTo>
                  <a:lnTo>
                    <a:pt x="1420" y="12173"/>
                  </a:lnTo>
                  <a:close/>
                  <a:moveTo>
                    <a:pt x="1217" y="11749"/>
                  </a:moveTo>
                  <a:cubicBezTo>
                    <a:pt x="1209" y="11731"/>
                    <a:pt x="1201" y="11713"/>
                    <a:pt x="1194" y="11695"/>
                  </a:cubicBezTo>
                  <a:cubicBezTo>
                    <a:pt x="1172" y="11705"/>
                    <a:pt x="1172" y="11705"/>
                    <a:pt x="1172" y="11705"/>
                  </a:cubicBezTo>
                  <a:cubicBezTo>
                    <a:pt x="1180" y="11723"/>
                    <a:pt x="1188" y="11741"/>
                    <a:pt x="1195" y="11759"/>
                  </a:cubicBezTo>
                  <a:lnTo>
                    <a:pt x="1217" y="11749"/>
                  </a:lnTo>
                  <a:close/>
                  <a:moveTo>
                    <a:pt x="1153" y="5743"/>
                  </a:moveTo>
                  <a:cubicBezTo>
                    <a:pt x="1146" y="5761"/>
                    <a:pt x="1138" y="5779"/>
                    <a:pt x="1130" y="5798"/>
                  </a:cubicBezTo>
                  <a:cubicBezTo>
                    <a:pt x="1152" y="5807"/>
                    <a:pt x="1152" y="5807"/>
                    <a:pt x="1152" y="5807"/>
                  </a:cubicBezTo>
                  <a:cubicBezTo>
                    <a:pt x="1160" y="5788"/>
                    <a:pt x="1167" y="5770"/>
                    <a:pt x="1175" y="5752"/>
                  </a:cubicBezTo>
                  <a:lnTo>
                    <a:pt x="1153" y="5743"/>
                  </a:lnTo>
                  <a:close/>
                  <a:moveTo>
                    <a:pt x="1249" y="5527"/>
                  </a:moveTo>
                  <a:cubicBezTo>
                    <a:pt x="1241" y="5545"/>
                    <a:pt x="1232" y="5563"/>
                    <a:pt x="1224" y="5581"/>
                  </a:cubicBezTo>
                  <a:cubicBezTo>
                    <a:pt x="1246" y="5590"/>
                    <a:pt x="1246" y="5590"/>
                    <a:pt x="1246" y="5590"/>
                  </a:cubicBezTo>
                  <a:cubicBezTo>
                    <a:pt x="1254" y="5572"/>
                    <a:pt x="1262" y="5554"/>
                    <a:pt x="1270" y="5537"/>
                  </a:cubicBezTo>
                  <a:lnTo>
                    <a:pt x="1249" y="5527"/>
                  </a:lnTo>
                  <a:close/>
                  <a:moveTo>
                    <a:pt x="1265" y="11856"/>
                  </a:moveTo>
                  <a:cubicBezTo>
                    <a:pt x="1257" y="11839"/>
                    <a:pt x="1249" y="11821"/>
                    <a:pt x="1241" y="11803"/>
                  </a:cubicBezTo>
                  <a:cubicBezTo>
                    <a:pt x="1219" y="11813"/>
                    <a:pt x="1219" y="11813"/>
                    <a:pt x="1219" y="11813"/>
                  </a:cubicBezTo>
                  <a:cubicBezTo>
                    <a:pt x="1227" y="11831"/>
                    <a:pt x="1236" y="11848"/>
                    <a:pt x="1244" y="11866"/>
                  </a:cubicBezTo>
                  <a:lnTo>
                    <a:pt x="1265" y="11856"/>
                  </a:lnTo>
                  <a:close/>
                  <a:moveTo>
                    <a:pt x="1200" y="5635"/>
                  </a:moveTo>
                  <a:cubicBezTo>
                    <a:pt x="1192" y="5653"/>
                    <a:pt x="1184" y="5671"/>
                    <a:pt x="1177" y="5689"/>
                  </a:cubicBezTo>
                  <a:cubicBezTo>
                    <a:pt x="1198" y="5698"/>
                    <a:pt x="1198" y="5698"/>
                    <a:pt x="1198" y="5698"/>
                  </a:cubicBezTo>
                  <a:cubicBezTo>
                    <a:pt x="1206" y="5680"/>
                    <a:pt x="1214" y="5662"/>
                    <a:pt x="1222" y="5644"/>
                  </a:cubicBezTo>
                  <a:lnTo>
                    <a:pt x="1200" y="5635"/>
                  </a:lnTo>
                  <a:close/>
                  <a:moveTo>
                    <a:pt x="1405" y="5208"/>
                  </a:moveTo>
                  <a:cubicBezTo>
                    <a:pt x="1396" y="5225"/>
                    <a:pt x="1387" y="5243"/>
                    <a:pt x="1378" y="5261"/>
                  </a:cubicBezTo>
                  <a:cubicBezTo>
                    <a:pt x="1399" y="5271"/>
                    <a:pt x="1399" y="5271"/>
                    <a:pt x="1399" y="5271"/>
                  </a:cubicBezTo>
                  <a:cubicBezTo>
                    <a:pt x="1408" y="5254"/>
                    <a:pt x="1417" y="5236"/>
                    <a:pt x="1426" y="5219"/>
                  </a:cubicBezTo>
                  <a:lnTo>
                    <a:pt x="1405" y="5208"/>
                  </a:lnTo>
                  <a:close/>
                  <a:moveTo>
                    <a:pt x="564" y="8319"/>
                  </a:moveTo>
                  <a:cubicBezTo>
                    <a:pt x="587" y="8320"/>
                    <a:pt x="587" y="8320"/>
                    <a:pt x="587" y="8320"/>
                  </a:cubicBezTo>
                  <a:cubicBezTo>
                    <a:pt x="588" y="8300"/>
                    <a:pt x="589" y="8281"/>
                    <a:pt x="590" y="8261"/>
                  </a:cubicBezTo>
                  <a:cubicBezTo>
                    <a:pt x="567" y="8260"/>
                    <a:pt x="567" y="8260"/>
                    <a:pt x="567" y="8260"/>
                  </a:cubicBezTo>
                  <a:cubicBezTo>
                    <a:pt x="566" y="8280"/>
                    <a:pt x="565" y="8299"/>
                    <a:pt x="564" y="8319"/>
                  </a:cubicBezTo>
                  <a:close/>
                  <a:moveTo>
                    <a:pt x="555" y="8790"/>
                  </a:moveTo>
                  <a:cubicBezTo>
                    <a:pt x="578" y="8790"/>
                    <a:pt x="578" y="8790"/>
                    <a:pt x="578" y="8790"/>
                  </a:cubicBezTo>
                  <a:cubicBezTo>
                    <a:pt x="578" y="8770"/>
                    <a:pt x="578" y="8750"/>
                    <a:pt x="578" y="8731"/>
                  </a:cubicBezTo>
                  <a:cubicBezTo>
                    <a:pt x="554" y="8731"/>
                    <a:pt x="554" y="8731"/>
                    <a:pt x="554" y="8731"/>
                  </a:cubicBezTo>
                  <a:cubicBezTo>
                    <a:pt x="554" y="8751"/>
                    <a:pt x="554" y="8770"/>
                    <a:pt x="555" y="8790"/>
                  </a:cubicBezTo>
                  <a:close/>
                  <a:moveTo>
                    <a:pt x="559" y="8436"/>
                  </a:moveTo>
                  <a:cubicBezTo>
                    <a:pt x="582" y="8437"/>
                    <a:pt x="582" y="8437"/>
                    <a:pt x="582" y="8437"/>
                  </a:cubicBezTo>
                  <a:cubicBezTo>
                    <a:pt x="583" y="8418"/>
                    <a:pt x="584" y="8398"/>
                    <a:pt x="585" y="8379"/>
                  </a:cubicBezTo>
                  <a:cubicBezTo>
                    <a:pt x="561" y="8378"/>
                    <a:pt x="561" y="8378"/>
                    <a:pt x="561" y="8378"/>
                  </a:cubicBezTo>
                  <a:cubicBezTo>
                    <a:pt x="560" y="8397"/>
                    <a:pt x="559" y="8417"/>
                    <a:pt x="559" y="8436"/>
                  </a:cubicBezTo>
                  <a:close/>
                  <a:moveTo>
                    <a:pt x="556" y="8554"/>
                  </a:moveTo>
                  <a:cubicBezTo>
                    <a:pt x="579" y="8555"/>
                    <a:pt x="579" y="8555"/>
                    <a:pt x="579" y="8555"/>
                  </a:cubicBezTo>
                  <a:cubicBezTo>
                    <a:pt x="579" y="8535"/>
                    <a:pt x="580" y="8516"/>
                    <a:pt x="580" y="8496"/>
                  </a:cubicBezTo>
                  <a:cubicBezTo>
                    <a:pt x="557" y="8495"/>
                    <a:pt x="557" y="8495"/>
                    <a:pt x="557" y="8495"/>
                  </a:cubicBezTo>
                  <a:cubicBezTo>
                    <a:pt x="556" y="8515"/>
                    <a:pt x="556" y="8535"/>
                    <a:pt x="556" y="8554"/>
                  </a:cubicBezTo>
                  <a:close/>
                  <a:moveTo>
                    <a:pt x="579" y="8084"/>
                  </a:moveTo>
                  <a:cubicBezTo>
                    <a:pt x="603" y="8085"/>
                    <a:pt x="603" y="8085"/>
                    <a:pt x="603" y="8085"/>
                  </a:cubicBezTo>
                  <a:cubicBezTo>
                    <a:pt x="604" y="8066"/>
                    <a:pt x="606" y="8046"/>
                    <a:pt x="608" y="8027"/>
                  </a:cubicBezTo>
                  <a:cubicBezTo>
                    <a:pt x="584" y="8025"/>
                    <a:pt x="584" y="8025"/>
                    <a:pt x="584" y="8025"/>
                  </a:cubicBezTo>
                  <a:cubicBezTo>
                    <a:pt x="583" y="8044"/>
                    <a:pt x="581" y="8064"/>
                    <a:pt x="579" y="8084"/>
                  </a:cubicBezTo>
                  <a:close/>
                  <a:moveTo>
                    <a:pt x="554" y="8672"/>
                  </a:moveTo>
                  <a:cubicBezTo>
                    <a:pt x="578" y="8672"/>
                    <a:pt x="578" y="8672"/>
                    <a:pt x="578" y="8672"/>
                  </a:cubicBezTo>
                  <a:cubicBezTo>
                    <a:pt x="578" y="8653"/>
                    <a:pt x="578" y="8633"/>
                    <a:pt x="578" y="8613"/>
                  </a:cubicBezTo>
                  <a:cubicBezTo>
                    <a:pt x="555" y="8613"/>
                    <a:pt x="555" y="8613"/>
                    <a:pt x="555" y="8613"/>
                  </a:cubicBezTo>
                  <a:cubicBezTo>
                    <a:pt x="554" y="8633"/>
                    <a:pt x="554" y="8652"/>
                    <a:pt x="554" y="8672"/>
                  </a:cubicBezTo>
                  <a:close/>
                  <a:moveTo>
                    <a:pt x="571" y="8201"/>
                  </a:moveTo>
                  <a:cubicBezTo>
                    <a:pt x="594" y="8203"/>
                    <a:pt x="594" y="8203"/>
                    <a:pt x="594" y="8203"/>
                  </a:cubicBezTo>
                  <a:cubicBezTo>
                    <a:pt x="595" y="8183"/>
                    <a:pt x="597" y="8164"/>
                    <a:pt x="598" y="8144"/>
                  </a:cubicBezTo>
                  <a:cubicBezTo>
                    <a:pt x="575" y="8142"/>
                    <a:pt x="575" y="8142"/>
                    <a:pt x="575" y="8142"/>
                  </a:cubicBezTo>
                  <a:cubicBezTo>
                    <a:pt x="573" y="8162"/>
                    <a:pt x="572" y="8181"/>
                    <a:pt x="571" y="8201"/>
                  </a:cubicBezTo>
                  <a:close/>
                  <a:moveTo>
                    <a:pt x="590" y="7966"/>
                  </a:moveTo>
                  <a:cubicBezTo>
                    <a:pt x="613" y="7968"/>
                    <a:pt x="613" y="7968"/>
                    <a:pt x="613" y="7968"/>
                  </a:cubicBezTo>
                  <a:cubicBezTo>
                    <a:pt x="615" y="7949"/>
                    <a:pt x="617" y="7929"/>
                    <a:pt x="619" y="7910"/>
                  </a:cubicBezTo>
                  <a:cubicBezTo>
                    <a:pt x="596" y="7907"/>
                    <a:pt x="596" y="7907"/>
                    <a:pt x="596" y="7907"/>
                  </a:cubicBezTo>
                  <a:cubicBezTo>
                    <a:pt x="594" y="7927"/>
                    <a:pt x="592" y="7947"/>
                    <a:pt x="590" y="7966"/>
                  </a:cubicBezTo>
                  <a:close/>
                  <a:moveTo>
                    <a:pt x="650" y="7498"/>
                  </a:moveTo>
                  <a:cubicBezTo>
                    <a:pt x="673" y="7502"/>
                    <a:pt x="673" y="7502"/>
                    <a:pt x="673" y="7502"/>
                  </a:cubicBezTo>
                  <a:cubicBezTo>
                    <a:pt x="676" y="7483"/>
                    <a:pt x="679" y="7463"/>
                    <a:pt x="683" y="7444"/>
                  </a:cubicBezTo>
                  <a:cubicBezTo>
                    <a:pt x="659" y="7440"/>
                    <a:pt x="659" y="7440"/>
                    <a:pt x="659" y="7440"/>
                  </a:cubicBezTo>
                  <a:cubicBezTo>
                    <a:pt x="656" y="7459"/>
                    <a:pt x="653" y="7479"/>
                    <a:pt x="650" y="7498"/>
                  </a:cubicBezTo>
                  <a:close/>
                  <a:moveTo>
                    <a:pt x="632" y="7615"/>
                  </a:moveTo>
                  <a:cubicBezTo>
                    <a:pt x="655" y="7618"/>
                    <a:pt x="655" y="7618"/>
                    <a:pt x="655" y="7618"/>
                  </a:cubicBezTo>
                  <a:cubicBezTo>
                    <a:pt x="658" y="7599"/>
                    <a:pt x="661" y="7579"/>
                    <a:pt x="664" y="7560"/>
                  </a:cubicBezTo>
                  <a:cubicBezTo>
                    <a:pt x="641" y="7557"/>
                    <a:pt x="641" y="7557"/>
                    <a:pt x="641" y="7557"/>
                  </a:cubicBezTo>
                  <a:cubicBezTo>
                    <a:pt x="638" y="7576"/>
                    <a:pt x="635" y="7595"/>
                    <a:pt x="632" y="7615"/>
                  </a:cubicBezTo>
                  <a:close/>
                  <a:moveTo>
                    <a:pt x="602" y="7849"/>
                  </a:moveTo>
                  <a:cubicBezTo>
                    <a:pt x="625" y="7851"/>
                    <a:pt x="625" y="7851"/>
                    <a:pt x="625" y="7851"/>
                  </a:cubicBezTo>
                  <a:cubicBezTo>
                    <a:pt x="628" y="7832"/>
                    <a:pt x="630" y="7813"/>
                    <a:pt x="632" y="7793"/>
                  </a:cubicBezTo>
                  <a:cubicBezTo>
                    <a:pt x="609" y="7790"/>
                    <a:pt x="609" y="7790"/>
                    <a:pt x="609" y="7790"/>
                  </a:cubicBezTo>
                  <a:cubicBezTo>
                    <a:pt x="607" y="7810"/>
                    <a:pt x="604" y="7829"/>
                    <a:pt x="602" y="7849"/>
                  </a:cubicBezTo>
                  <a:close/>
                  <a:moveTo>
                    <a:pt x="616" y="7732"/>
                  </a:moveTo>
                  <a:cubicBezTo>
                    <a:pt x="640" y="7735"/>
                    <a:pt x="640" y="7735"/>
                    <a:pt x="640" y="7735"/>
                  </a:cubicBezTo>
                  <a:cubicBezTo>
                    <a:pt x="642" y="7715"/>
                    <a:pt x="645" y="7696"/>
                    <a:pt x="647" y="7676"/>
                  </a:cubicBezTo>
                  <a:cubicBezTo>
                    <a:pt x="624" y="7673"/>
                    <a:pt x="624" y="7673"/>
                    <a:pt x="624" y="7673"/>
                  </a:cubicBezTo>
                  <a:cubicBezTo>
                    <a:pt x="621" y="7693"/>
                    <a:pt x="619" y="7712"/>
                    <a:pt x="616" y="7732"/>
                  </a:cubicBezTo>
                  <a:close/>
                  <a:moveTo>
                    <a:pt x="607" y="9376"/>
                  </a:moveTo>
                  <a:cubicBezTo>
                    <a:pt x="606" y="9356"/>
                    <a:pt x="604" y="9337"/>
                    <a:pt x="603" y="9317"/>
                  </a:cubicBezTo>
                  <a:cubicBezTo>
                    <a:pt x="579" y="9319"/>
                    <a:pt x="579" y="9319"/>
                    <a:pt x="579" y="9319"/>
                  </a:cubicBezTo>
                  <a:cubicBezTo>
                    <a:pt x="581" y="9339"/>
                    <a:pt x="582" y="9358"/>
                    <a:pt x="584" y="9378"/>
                  </a:cubicBezTo>
                  <a:lnTo>
                    <a:pt x="607" y="9376"/>
                  </a:lnTo>
                  <a:close/>
                  <a:moveTo>
                    <a:pt x="580" y="8907"/>
                  </a:moveTo>
                  <a:cubicBezTo>
                    <a:pt x="580" y="8887"/>
                    <a:pt x="579" y="8868"/>
                    <a:pt x="579" y="8848"/>
                  </a:cubicBezTo>
                  <a:cubicBezTo>
                    <a:pt x="555" y="8849"/>
                    <a:pt x="555" y="8849"/>
                    <a:pt x="555" y="8849"/>
                  </a:cubicBezTo>
                  <a:cubicBezTo>
                    <a:pt x="556" y="8868"/>
                    <a:pt x="556" y="8888"/>
                    <a:pt x="557" y="8908"/>
                  </a:cubicBezTo>
                  <a:lnTo>
                    <a:pt x="580" y="8907"/>
                  </a:lnTo>
                  <a:close/>
                  <a:moveTo>
                    <a:pt x="663" y="9842"/>
                  </a:moveTo>
                  <a:cubicBezTo>
                    <a:pt x="661" y="9822"/>
                    <a:pt x="658" y="9803"/>
                    <a:pt x="655" y="9784"/>
                  </a:cubicBezTo>
                  <a:cubicBezTo>
                    <a:pt x="632" y="9787"/>
                    <a:pt x="632" y="9787"/>
                    <a:pt x="632" y="9787"/>
                  </a:cubicBezTo>
                  <a:cubicBezTo>
                    <a:pt x="634" y="9806"/>
                    <a:pt x="637" y="9826"/>
                    <a:pt x="640" y="9845"/>
                  </a:cubicBezTo>
                  <a:lnTo>
                    <a:pt x="663" y="9842"/>
                  </a:lnTo>
                  <a:close/>
                  <a:moveTo>
                    <a:pt x="702" y="10073"/>
                  </a:moveTo>
                  <a:cubicBezTo>
                    <a:pt x="699" y="10054"/>
                    <a:pt x="695" y="10034"/>
                    <a:pt x="692" y="10015"/>
                  </a:cubicBezTo>
                  <a:cubicBezTo>
                    <a:pt x="669" y="10019"/>
                    <a:pt x="669" y="10019"/>
                    <a:pt x="669" y="10019"/>
                  </a:cubicBezTo>
                  <a:cubicBezTo>
                    <a:pt x="672" y="10039"/>
                    <a:pt x="675" y="10058"/>
                    <a:pt x="679" y="10077"/>
                  </a:cubicBezTo>
                  <a:lnTo>
                    <a:pt x="702" y="10073"/>
                  </a:lnTo>
                  <a:close/>
                  <a:moveTo>
                    <a:pt x="632" y="9609"/>
                  </a:moveTo>
                  <a:cubicBezTo>
                    <a:pt x="630" y="9590"/>
                    <a:pt x="627" y="9570"/>
                    <a:pt x="625" y="9551"/>
                  </a:cubicBezTo>
                  <a:cubicBezTo>
                    <a:pt x="602" y="9553"/>
                    <a:pt x="602" y="9553"/>
                    <a:pt x="602" y="9553"/>
                  </a:cubicBezTo>
                  <a:cubicBezTo>
                    <a:pt x="604" y="9573"/>
                    <a:pt x="606" y="9592"/>
                    <a:pt x="608" y="9612"/>
                  </a:cubicBezTo>
                  <a:lnTo>
                    <a:pt x="632" y="9609"/>
                  </a:lnTo>
                  <a:close/>
                  <a:moveTo>
                    <a:pt x="682" y="9957"/>
                  </a:moveTo>
                  <a:cubicBezTo>
                    <a:pt x="679" y="9938"/>
                    <a:pt x="676" y="9919"/>
                    <a:pt x="672" y="9900"/>
                  </a:cubicBezTo>
                  <a:cubicBezTo>
                    <a:pt x="649" y="9903"/>
                    <a:pt x="649" y="9903"/>
                    <a:pt x="649" y="9903"/>
                  </a:cubicBezTo>
                  <a:cubicBezTo>
                    <a:pt x="652" y="9923"/>
                    <a:pt x="655" y="9942"/>
                    <a:pt x="659" y="9961"/>
                  </a:cubicBezTo>
                  <a:lnTo>
                    <a:pt x="682" y="9957"/>
                  </a:lnTo>
                  <a:close/>
                  <a:moveTo>
                    <a:pt x="647" y="9725"/>
                  </a:moveTo>
                  <a:cubicBezTo>
                    <a:pt x="644" y="9706"/>
                    <a:pt x="642" y="9687"/>
                    <a:pt x="639" y="9667"/>
                  </a:cubicBezTo>
                  <a:cubicBezTo>
                    <a:pt x="616" y="9670"/>
                    <a:pt x="616" y="9670"/>
                    <a:pt x="616" y="9670"/>
                  </a:cubicBezTo>
                  <a:cubicBezTo>
                    <a:pt x="618" y="9690"/>
                    <a:pt x="621" y="9709"/>
                    <a:pt x="623" y="9729"/>
                  </a:cubicBezTo>
                  <a:lnTo>
                    <a:pt x="647" y="9725"/>
                  </a:lnTo>
                  <a:close/>
                  <a:moveTo>
                    <a:pt x="590" y="9142"/>
                  </a:moveTo>
                  <a:cubicBezTo>
                    <a:pt x="589" y="9122"/>
                    <a:pt x="588" y="9103"/>
                    <a:pt x="587" y="9083"/>
                  </a:cubicBezTo>
                  <a:cubicBezTo>
                    <a:pt x="564" y="9084"/>
                    <a:pt x="564" y="9084"/>
                    <a:pt x="564" y="9084"/>
                  </a:cubicBezTo>
                  <a:cubicBezTo>
                    <a:pt x="565" y="9104"/>
                    <a:pt x="566" y="9123"/>
                    <a:pt x="567" y="9143"/>
                  </a:cubicBezTo>
                  <a:lnTo>
                    <a:pt x="590" y="9142"/>
                  </a:lnTo>
                  <a:close/>
                  <a:moveTo>
                    <a:pt x="584" y="9024"/>
                  </a:moveTo>
                  <a:cubicBezTo>
                    <a:pt x="584" y="9005"/>
                    <a:pt x="583" y="8985"/>
                    <a:pt x="582" y="8966"/>
                  </a:cubicBezTo>
                  <a:cubicBezTo>
                    <a:pt x="559" y="8967"/>
                    <a:pt x="559" y="8967"/>
                    <a:pt x="559" y="8967"/>
                  </a:cubicBezTo>
                  <a:cubicBezTo>
                    <a:pt x="559" y="8986"/>
                    <a:pt x="560" y="9006"/>
                    <a:pt x="561" y="9025"/>
                  </a:cubicBezTo>
                  <a:lnTo>
                    <a:pt x="584" y="9024"/>
                  </a:lnTo>
                  <a:close/>
                  <a:moveTo>
                    <a:pt x="724" y="10188"/>
                  </a:moveTo>
                  <a:cubicBezTo>
                    <a:pt x="720" y="10169"/>
                    <a:pt x="717" y="10150"/>
                    <a:pt x="713" y="10130"/>
                  </a:cubicBezTo>
                  <a:cubicBezTo>
                    <a:pt x="690" y="10135"/>
                    <a:pt x="690" y="10135"/>
                    <a:pt x="690" y="10135"/>
                  </a:cubicBezTo>
                  <a:cubicBezTo>
                    <a:pt x="694" y="10154"/>
                    <a:pt x="697" y="10173"/>
                    <a:pt x="701" y="10193"/>
                  </a:cubicBezTo>
                  <a:lnTo>
                    <a:pt x="724" y="10188"/>
                  </a:lnTo>
                  <a:close/>
                  <a:moveTo>
                    <a:pt x="598" y="9259"/>
                  </a:moveTo>
                  <a:cubicBezTo>
                    <a:pt x="597" y="9239"/>
                    <a:pt x="595" y="9220"/>
                    <a:pt x="594" y="9200"/>
                  </a:cubicBezTo>
                  <a:cubicBezTo>
                    <a:pt x="570" y="9202"/>
                    <a:pt x="570" y="9202"/>
                    <a:pt x="570" y="9202"/>
                  </a:cubicBezTo>
                  <a:cubicBezTo>
                    <a:pt x="572" y="9221"/>
                    <a:pt x="573" y="9241"/>
                    <a:pt x="574" y="9260"/>
                  </a:cubicBezTo>
                  <a:lnTo>
                    <a:pt x="598" y="9259"/>
                  </a:lnTo>
                  <a:close/>
                  <a:moveTo>
                    <a:pt x="619" y="9493"/>
                  </a:moveTo>
                  <a:cubicBezTo>
                    <a:pt x="617" y="9473"/>
                    <a:pt x="615" y="9454"/>
                    <a:pt x="613" y="9434"/>
                  </a:cubicBezTo>
                  <a:cubicBezTo>
                    <a:pt x="589" y="9436"/>
                    <a:pt x="589" y="9436"/>
                    <a:pt x="589" y="9436"/>
                  </a:cubicBezTo>
                  <a:cubicBezTo>
                    <a:pt x="591" y="9456"/>
                    <a:pt x="593" y="9475"/>
                    <a:pt x="595" y="9495"/>
                  </a:cubicBezTo>
                  <a:lnTo>
                    <a:pt x="619" y="9493"/>
                  </a:lnTo>
                  <a:close/>
                  <a:moveTo>
                    <a:pt x="5072" y="1766"/>
                  </a:moveTo>
                  <a:cubicBezTo>
                    <a:pt x="5081" y="1787"/>
                    <a:pt x="5081" y="1787"/>
                    <a:pt x="5081" y="1787"/>
                  </a:cubicBezTo>
                  <a:cubicBezTo>
                    <a:pt x="5099" y="1779"/>
                    <a:pt x="5117" y="1771"/>
                    <a:pt x="5135" y="1764"/>
                  </a:cubicBezTo>
                  <a:cubicBezTo>
                    <a:pt x="5125" y="1742"/>
                    <a:pt x="5125" y="1742"/>
                    <a:pt x="5125" y="1742"/>
                  </a:cubicBezTo>
                  <a:cubicBezTo>
                    <a:pt x="5107" y="1750"/>
                    <a:pt x="5089" y="1758"/>
                    <a:pt x="5072" y="1766"/>
                  </a:cubicBezTo>
                  <a:close/>
                  <a:moveTo>
                    <a:pt x="6293" y="1347"/>
                  </a:moveTo>
                  <a:cubicBezTo>
                    <a:pt x="6299" y="1370"/>
                    <a:pt x="6299" y="1370"/>
                    <a:pt x="6299" y="1370"/>
                  </a:cubicBezTo>
                  <a:cubicBezTo>
                    <a:pt x="6318" y="1365"/>
                    <a:pt x="6337" y="1361"/>
                    <a:pt x="6356" y="1356"/>
                  </a:cubicBezTo>
                  <a:cubicBezTo>
                    <a:pt x="6350" y="1333"/>
                    <a:pt x="6350" y="1333"/>
                    <a:pt x="6350" y="1333"/>
                  </a:cubicBezTo>
                  <a:cubicBezTo>
                    <a:pt x="6331" y="1338"/>
                    <a:pt x="6312" y="1342"/>
                    <a:pt x="6293" y="1347"/>
                  </a:cubicBezTo>
                  <a:close/>
                  <a:moveTo>
                    <a:pt x="6407" y="16084"/>
                  </a:moveTo>
                  <a:cubicBezTo>
                    <a:pt x="6426" y="16088"/>
                    <a:pt x="6445" y="16093"/>
                    <a:pt x="6464" y="16097"/>
                  </a:cubicBezTo>
                  <a:cubicBezTo>
                    <a:pt x="6470" y="16074"/>
                    <a:pt x="6470" y="16074"/>
                    <a:pt x="6470" y="16074"/>
                  </a:cubicBezTo>
                  <a:cubicBezTo>
                    <a:pt x="6450" y="16070"/>
                    <a:pt x="6431" y="16065"/>
                    <a:pt x="6412" y="16061"/>
                  </a:cubicBezTo>
                  <a:lnTo>
                    <a:pt x="6407" y="16084"/>
                  </a:lnTo>
                  <a:close/>
                  <a:moveTo>
                    <a:pt x="6292" y="16056"/>
                  </a:moveTo>
                  <a:cubicBezTo>
                    <a:pt x="6311" y="16061"/>
                    <a:pt x="6330" y="16066"/>
                    <a:pt x="6350" y="16070"/>
                  </a:cubicBezTo>
                  <a:cubicBezTo>
                    <a:pt x="6355" y="16047"/>
                    <a:pt x="6355" y="16047"/>
                    <a:pt x="6355" y="16047"/>
                  </a:cubicBezTo>
                  <a:cubicBezTo>
                    <a:pt x="6336" y="16043"/>
                    <a:pt x="6317" y="16038"/>
                    <a:pt x="6298" y="16033"/>
                  </a:cubicBezTo>
                  <a:lnTo>
                    <a:pt x="6292" y="16056"/>
                  </a:lnTo>
                  <a:close/>
                  <a:moveTo>
                    <a:pt x="6522" y="16110"/>
                  </a:moveTo>
                  <a:cubicBezTo>
                    <a:pt x="6541" y="16114"/>
                    <a:pt x="6560" y="16118"/>
                    <a:pt x="6580" y="16122"/>
                  </a:cubicBezTo>
                  <a:cubicBezTo>
                    <a:pt x="6585" y="16099"/>
                    <a:pt x="6585" y="16099"/>
                    <a:pt x="6585" y="16099"/>
                  </a:cubicBezTo>
                  <a:cubicBezTo>
                    <a:pt x="6565" y="16095"/>
                    <a:pt x="6546" y="16091"/>
                    <a:pt x="6527" y="16087"/>
                  </a:cubicBezTo>
                  <a:lnTo>
                    <a:pt x="6522" y="16110"/>
                  </a:lnTo>
                  <a:close/>
                  <a:moveTo>
                    <a:pt x="6178" y="16027"/>
                  </a:moveTo>
                  <a:cubicBezTo>
                    <a:pt x="6197" y="16032"/>
                    <a:pt x="6216" y="16037"/>
                    <a:pt x="6235" y="16042"/>
                  </a:cubicBezTo>
                  <a:cubicBezTo>
                    <a:pt x="6241" y="16019"/>
                    <a:pt x="6241" y="16019"/>
                    <a:pt x="6241" y="16019"/>
                  </a:cubicBezTo>
                  <a:cubicBezTo>
                    <a:pt x="6222" y="16014"/>
                    <a:pt x="6203" y="16009"/>
                    <a:pt x="6184" y="16004"/>
                  </a:cubicBezTo>
                  <a:lnTo>
                    <a:pt x="6178" y="16027"/>
                  </a:lnTo>
                  <a:close/>
                  <a:moveTo>
                    <a:pt x="6408" y="1320"/>
                  </a:moveTo>
                  <a:cubicBezTo>
                    <a:pt x="6413" y="1343"/>
                    <a:pt x="6413" y="1343"/>
                    <a:pt x="6413" y="1343"/>
                  </a:cubicBezTo>
                  <a:cubicBezTo>
                    <a:pt x="6432" y="1338"/>
                    <a:pt x="6451" y="1334"/>
                    <a:pt x="6470" y="1329"/>
                  </a:cubicBezTo>
                  <a:cubicBezTo>
                    <a:pt x="6465" y="1306"/>
                    <a:pt x="6465" y="1306"/>
                    <a:pt x="6465" y="1306"/>
                  </a:cubicBezTo>
                  <a:cubicBezTo>
                    <a:pt x="6446" y="1311"/>
                    <a:pt x="6427" y="1315"/>
                    <a:pt x="6408" y="1320"/>
                  </a:cubicBezTo>
                  <a:close/>
                  <a:moveTo>
                    <a:pt x="5953" y="1440"/>
                  </a:moveTo>
                  <a:cubicBezTo>
                    <a:pt x="5960" y="1463"/>
                    <a:pt x="5960" y="1463"/>
                    <a:pt x="5960" y="1463"/>
                  </a:cubicBezTo>
                  <a:cubicBezTo>
                    <a:pt x="5978" y="1457"/>
                    <a:pt x="5997" y="1452"/>
                    <a:pt x="6016" y="1446"/>
                  </a:cubicBezTo>
                  <a:cubicBezTo>
                    <a:pt x="6009" y="1424"/>
                    <a:pt x="6009" y="1424"/>
                    <a:pt x="6009" y="1424"/>
                  </a:cubicBezTo>
                  <a:cubicBezTo>
                    <a:pt x="5991" y="1429"/>
                    <a:pt x="5972" y="1435"/>
                    <a:pt x="5953" y="1440"/>
                  </a:cubicBezTo>
                  <a:close/>
                  <a:moveTo>
                    <a:pt x="5951" y="15963"/>
                  </a:moveTo>
                  <a:cubicBezTo>
                    <a:pt x="5970" y="15968"/>
                    <a:pt x="5989" y="15974"/>
                    <a:pt x="6007" y="15979"/>
                  </a:cubicBezTo>
                  <a:cubicBezTo>
                    <a:pt x="6014" y="15957"/>
                    <a:pt x="6014" y="15957"/>
                    <a:pt x="6014" y="15957"/>
                  </a:cubicBezTo>
                  <a:cubicBezTo>
                    <a:pt x="5995" y="15951"/>
                    <a:pt x="5976" y="15946"/>
                    <a:pt x="5958" y="15940"/>
                  </a:cubicBezTo>
                  <a:lnTo>
                    <a:pt x="5951" y="15963"/>
                  </a:lnTo>
                  <a:close/>
                  <a:moveTo>
                    <a:pt x="5841" y="1475"/>
                  </a:moveTo>
                  <a:cubicBezTo>
                    <a:pt x="5848" y="1498"/>
                    <a:pt x="5848" y="1498"/>
                    <a:pt x="5848" y="1498"/>
                  </a:cubicBezTo>
                  <a:cubicBezTo>
                    <a:pt x="5866" y="1492"/>
                    <a:pt x="5885" y="1486"/>
                    <a:pt x="5904" y="1480"/>
                  </a:cubicBezTo>
                  <a:cubicBezTo>
                    <a:pt x="5897" y="1458"/>
                    <a:pt x="5897" y="1458"/>
                    <a:pt x="5897" y="1458"/>
                  </a:cubicBezTo>
                  <a:cubicBezTo>
                    <a:pt x="5878" y="1463"/>
                    <a:pt x="5859" y="1469"/>
                    <a:pt x="5841" y="1475"/>
                  </a:cubicBezTo>
                  <a:close/>
                  <a:moveTo>
                    <a:pt x="6066" y="1408"/>
                  </a:moveTo>
                  <a:cubicBezTo>
                    <a:pt x="6072" y="1430"/>
                    <a:pt x="6072" y="1430"/>
                    <a:pt x="6072" y="1430"/>
                  </a:cubicBezTo>
                  <a:cubicBezTo>
                    <a:pt x="6091" y="1425"/>
                    <a:pt x="6110" y="1420"/>
                    <a:pt x="6129" y="1415"/>
                  </a:cubicBezTo>
                  <a:cubicBezTo>
                    <a:pt x="6123" y="1392"/>
                    <a:pt x="6123" y="1392"/>
                    <a:pt x="6123" y="1392"/>
                  </a:cubicBezTo>
                  <a:cubicBezTo>
                    <a:pt x="6104" y="1397"/>
                    <a:pt x="6085" y="1402"/>
                    <a:pt x="6066" y="1408"/>
                  </a:cubicBezTo>
                  <a:close/>
                  <a:moveTo>
                    <a:pt x="6064" y="15996"/>
                  </a:moveTo>
                  <a:cubicBezTo>
                    <a:pt x="6083" y="16001"/>
                    <a:pt x="6102" y="16006"/>
                    <a:pt x="6121" y="16011"/>
                  </a:cubicBezTo>
                  <a:cubicBezTo>
                    <a:pt x="6127" y="15989"/>
                    <a:pt x="6127" y="15989"/>
                    <a:pt x="6127" y="15989"/>
                  </a:cubicBezTo>
                  <a:cubicBezTo>
                    <a:pt x="6108" y="15984"/>
                    <a:pt x="6089" y="15978"/>
                    <a:pt x="6071" y="15973"/>
                  </a:cubicBezTo>
                  <a:lnTo>
                    <a:pt x="6064" y="15996"/>
                  </a:lnTo>
                  <a:close/>
                  <a:moveTo>
                    <a:pt x="6522" y="1294"/>
                  </a:moveTo>
                  <a:cubicBezTo>
                    <a:pt x="6527" y="1317"/>
                    <a:pt x="6527" y="1317"/>
                    <a:pt x="6527" y="1317"/>
                  </a:cubicBezTo>
                  <a:cubicBezTo>
                    <a:pt x="6546" y="1313"/>
                    <a:pt x="6566" y="1309"/>
                    <a:pt x="6585" y="1305"/>
                  </a:cubicBezTo>
                  <a:cubicBezTo>
                    <a:pt x="6580" y="1282"/>
                    <a:pt x="6580" y="1282"/>
                    <a:pt x="6580" y="1282"/>
                  </a:cubicBezTo>
                  <a:cubicBezTo>
                    <a:pt x="6561" y="1286"/>
                    <a:pt x="6542" y="1290"/>
                    <a:pt x="6522" y="1294"/>
                  </a:cubicBezTo>
                  <a:close/>
                  <a:moveTo>
                    <a:pt x="6986" y="16195"/>
                  </a:moveTo>
                  <a:cubicBezTo>
                    <a:pt x="7005" y="16198"/>
                    <a:pt x="7025" y="16201"/>
                    <a:pt x="7044" y="16204"/>
                  </a:cubicBezTo>
                  <a:cubicBezTo>
                    <a:pt x="7048" y="16181"/>
                    <a:pt x="7048" y="16181"/>
                    <a:pt x="7048" y="16181"/>
                  </a:cubicBezTo>
                  <a:cubicBezTo>
                    <a:pt x="7028" y="16178"/>
                    <a:pt x="7009" y="16175"/>
                    <a:pt x="6990" y="16172"/>
                  </a:cubicBezTo>
                  <a:lnTo>
                    <a:pt x="6986" y="16195"/>
                  </a:lnTo>
                  <a:close/>
                  <a:moveTo>
                    <a:pt x="7103" y="16212"/>
                  </a:moveTo>
                  <a:cubicBezTo>
                    <a:pt x="7122" y="16215"/>
                    <a:pt x="7142" y="16218"/>
                    <a:pt x="7161" y="16220"/>
                  </a:cubicBezTo>
                  <a:cubicBezTo>
                    <a:pt x="7164" y="16197"/>
                    <a:pt x="7164" y="16197"/>
                    <a:pt x="7164" y="16197"/>
                  </a:cubicBezTo>
                  <a:cubicBezTo>
                    <a:pt x="7145" y="16194"/>
                    <a:pt x="7125" y="16192"/>
                    <a:pt x="7106" y="16189"/>
                  </a:cubicBezTo>
                  <a:lnTo>
                    <a:pt x="7103" y="16212"/>
                  </a:lnTo>
                  <a:close/>
                  <a:moveTo>
                    <a:pt x="5838" y="15928"/>
                  </a:moveTo>
                  <a:cubicBezTo>
                    <a:pt x="5857" y="15934"/>
                    <a:pt x="5876" y="15940"/>
                    <a:pt x="5894" y="15945"/>
                  </a:cubicBezTo>
                  <a:cubicBezTo>
                    <a:pt x="5901" y="15923"/>
                    <a:pt x="5901" y="15923"/>
                    <a:pt x="5901" y="15923"/>
                  </a:cubicBezTo>
                  <a:cubicBezTo>
                    <a:pt x="5883" y="15917"/>
                    <a:pt x="5864" y="15911"/>
                    <a:pt x="5845" y="15905"/>
                  </a:cubicBezTo>
                  <a:lnTo>
                    <a:pt x="5838" y="15928"/>
                  </a:lnTo>
                  <a:close/>
                  <a:moveTo>
                    <a:pt x="7163" y="1207"/>
                  </a:moveTo>
                  <a:cubicBezTo>
                    <a:pt x="7160" y="1184"/>
                    <a:pt x="7160" y="1184"/>
                    <a:pt x="7160" y="1184"/>
                  </a:cubicBezTo>
                  <a:cubicBezTo>
                    <a:pt x="7141" y="1186"/>
                    <a:pt x="7121" y="1189"/>
                    <a:pt x="7102" y="1192"/>
                  </a:cubicBezTo>
                  <a:cubicBezTo>
                    <a:pt x="7105" y="1215"/>
                    <a:pt x="7105" y="1215"/>
                    <a:pt x="7105" y="1215"/>
                  </a:cubicBezTo>
                  <a:cubicBezTo>
                    <a:pt x="7124" y="1212"/>
                    <a:pt x="7144" y="1210"/>
                    <a:pt x="7163" y="1207"/>
                  </a:cubicBezTo>
                  <a:close/>
                  <a:moveTo>
                    <a:pt x="7047" y="1223"/>
                  </a:moveTo>
                  <a:cubicBezTo>
                    <a:pt x="7043" y="1200"/>
                    <a:pt x="7043" y="1200"/>
                    <a:pt x="7043" y="1200"/>
                  </a:cubicBezTo>
                  <a:cubicBezTo>
                    <a:pt x="7024" y="1203"/>
                    <a:pt x="7005" y="1205"/>
                    <a:pt x="6985" y="1208"/>
                  </a:cubicBezTo>
                  <a:cubicBezTo>
                    <a:pt x="6989" y="1232"/>
                    <a:pt x="6989" y="1232"/>
                    <a:pt x="6989" y="1232"/>
                  </a:cubicBezTo>
                  <a:cubicBezTo>
                    <a:pt x="7008" y="1229"/>
                    <a:pt x="7027" y="1226"/>
                    <a:pt x="7047" y="1223"/>
                  </a:cubicBezTo>
                  <a:close/>
                  <a:moveTo>
                    <a:pt x="6638" y="16134"/>
                  </a:moveTo>
                  <a:cubicBezTo>
                    <a:pt x="6657" y="16138"/>
                    <a:pt x="6676" y="16142"/>
                    <a:pt x="6695" y="16145"/>
                  </a:cubicBezTo>
                  <a:cubicBezTo>
                    <a:pt x="6700" y="16122"/>
                    <a:pt x="6700" y="16122"/>
                    <a:pt x="6700" y="16122"/>
                  </a:cubicBezTo>
                  <a:cubicBezTo>
                    <a:pt x="6681" y="16118"/>
                    <a:pt x="6661" y="16115"/>
                    <a:pt x="6642" y="16111"/>
                  </a:cubicBezTo>
                  <a:lnTo>
                    <a:pt x="6638" y="16134"/>
                  </a:lnTo>
                  <a:close/>
                  <a:moveTo>
                    <a:pt x="10694" y="1590"/>
                  </a:moveTo>
                  <a:cubicBezTo>
                    <a:pt x="10713" y="1597"/>
                    <a:pt x="10731" y="1603"/>
                    <a:pt x="10750" y="1610"/>
                  </a:cubicBezTo>
                  <a:cubicBezTo>
                    <a:pt x="10758" y="1588"/>
                    <a:pt x="10758" y="1588"/>
                    <a:pt x="10758" y="1588"/>
                  </a:cubicBezTo>
                  <a:cubicBezTo>
                    <a:pt x="10739" y="1581"/>
                    <a:pt x="10721" y="1574"/>
                    <a:pt x="10702" y="1568"/>
                  </a:cubicBezTo>
                  <a:lnTo>
                    <a:pt x="10694" y="1590"/>
                  </a:lnTo>
                  <a:close/>
                  <a:moveTo>
                    <a:pt x="7280" y="1193"/>
                  </a:moveTo>
                  <a:cubicBezTo>
                    <a:pt x="7277" y="1170"/>
                    <a:pt x="7277" y="1170"/>
                    <a:pt x="7277" y="1170"/>
                  </a:cubicBezTo>
                  <a:cubicBezTo>
                    <a:pt x="7257" y="1172"/>
                    <a:pt x="7238" y="1174"/>
                    <a:pt x="7219" y="1177"/>
                  </a:cubicBezTo>
                  <a:cubicBezTo>
                    <a:pt x="7221" y="1200"/>
                    <a:pt x="7221" y="1200"/>
                    <a:pt x="7221" y="1200"/>
                  </a:cubicBezTo>
                  <a:cubicBezTo>
                    <a:pt x="7241" y="1198"/>
                    <a:pt x="7260" y="1195"/>
                    <a:pt x="7280" y="1193"/>
                  </a:cubicBezTo>
                  <a:close/>
                  <a:moveTo>
                    <a:pt x="6700" y="1282"/>
                  </a:moveTo>
                  <a:cubicBezTo>
                    <a:pt x="6695" y="1258"/>
                    <a:pt x="6695" y="1258"/>
                    <a:pt x="6695" y="1258"/>
                  </a:cubicBezTo>
                  <a:cubicBezTo>
                    <a:pt x="6676" y="1262"/>
                    <a:pt x="6657" y="1266"/>
                    <a:pt x="6638" y="1270"/>
                  </a:cubicBezTo>
                  <a:cubicBezTo>
                    <a:pt x="6642" y="1293"/>
                    <a:pt x="6642" y="1293"/>
                    <a:pt x="6642" y="1293"/>
                  </a:cubicBezTo>
                  <a:cubicBezTo>
                    <a:pt x="6661" y="1289"/>
                    <a:pt x="6681" y="1285"/>
                    <a:pt x="6700" y="1282"/>
                  </a:cubicBezTo>
                  <a:close/>
                  <a:moveTo>
                    <a:pt x="6753" y="16156"/>
                  </a:moveTo>
                  <a:cubicBezTo>
                    <a:pt x="6773" y="16160"/>
                    <a:pt x="6792" y="16163"/>
                    <a:pt x="6811" y="16167"/>
                  </a:cubicBezTo>
                  <a:cubicBezTo>
                    <a:pt x="6815" y="16144"/>
                    <a:pt x="6815" y="16144"/>
                    <a:pt x="6815" y="16144"/>
                  </a:cubicBezTo>
                  <a:cubicBezTo>
                    <a:pt x="6796" y="16140"/>
                    <a:pt x="6777" y="16137"/>
                    <a:pt x="6758" y="16133"/>
                  </a:cubicBezTo>
                  <a:lnTo>
                    <a:pt x="6753" y="16156"/>
                  </a:lnTo>
                  <a:close/>
                  <a:moveTo>
                    <a:pt x="6870" y="16177"/>
                  </a:moveTo>
                  <a:cubicBezTo>
                    <a:pt x="6889" y="16180"/>
                    <a:pt x="6908" y="16183"/>
                    <a:pt x="6928" y="16186"/>
                  </a:cubicBezTo>
                  <a:cubicBezTo>
                    <a:pt x="6931" y="16163"/>
                    <a:pt x="6931" y="16163"/>
                    <a:pt x="6931" y="16163"/>
                  </a:cubicBezTo>
                  <a:cubicBezTo>
                    <a:pt x="6912" y="16160"/>
                    <a:pt x="6893" y="16157"/>
                    <a:pt x="6873" y="16154"/>
                  </a:cubicBezTo>
                  <a:lnTo>
                    <a:pt x="6870" y="16177"/>
                  </a:lnTo>
                  <a:close/>
                  <a:moveTo>
                    <a:pt x="6931" y="1241"/>
                  </a:moveTo>
                  <a:cubicBezTo>
                    <a:pt x="6927" y="1218"/>
                    <a:pt x="6927" y="1218"/>
                    <a:pt x="6927" y="1218"/>
                  </a:cubicBezTo>
                  <a:cubicBezTo>
                    <a:pt x="6908" y="1221"/>
                    <a:pt x="6888" y="1224"/>
                    <a:pt x="6869" y="1227"/>
                  </a:cubicBezTo>
                  <a:cubicBezTo>
                    <a:pt x="6873" y="1250"/>
                    <a:pt x="6873" y="1250"/>
                    <a:pt x="6873" y="1250"/>
                  </a:cubicBezTo>
                  <a:cubicBezTo>
                    <a:pt x="6892" y="1247"/>
                    <a:pt x="6912" y="1244"/>
                    <a:pt x="6931" y="1241"/>
                  </a:cubicBezTo>
                  <a:close/>
                  <a:moveTo>
                    <a:pt x="6815" y="1260"/>
                  </a:moveTo>
                  <a:cubicBezTo>
                    <a:pt x="6811" y="1237"/>
                    <a:pt x="6811" y="1237"/>
                    <a:pt x="6811" y="1237"/>
                  </a:cubicBezTo>
                  <a:cubicBezTo>
                    <a:pt x="6792" y="1240"/>
                    <a:pt x="6772" y="1244"/>
                    <a:pt x="6753" y="1248"/>
                  </a:cubicBezTo>
                  <a:cubicBezTo>
                    <a:pt x="6757" y="1271"/>
                    <a:pt x="6757" y="1271"/>
                    <a:pt x="6757" y="1271"/>
                  </a:cubicBezTo>
                  <a:cubicBezTo>
                    <a:pt x="6777" y="1267"/>
                    <a:pt x="6796" y="1264"/>
                    <a:pt x="6815" y="1260"/>
                  </a:cubicBezTo>
                  <a:close/>
                  <a:moveTo>
                    <a:pt x="5283" y="15728"/>
                  </a:moveTo>
                  <a:cubicBezTo>
                    <a:pt x="5301" y="15735"/>
                    <a:pt x="5319" y="15742"/>
                    <a:pt x="5338" y="15750"/>
                  </a:cubicBezTo>
                  <a:cubicBezTo>
                    <a:pt x="5346" y="15728"/>
                    <a:pt x="5346" y="15728"/>
                    <a:pt x="5346" y="15728"/>
                  </a:cubicBezTo>
                  <a:cubicBezTo>
                    <a:pt x="5328" y="15721"/>
                    <a:pt x="5310" y="15713"/>
                    <a:pt x="5292" y="15706"/>
                  </a:cubicBezTo>
                  <a:lnTo>
                    <a:pt x="5283" y="15728"/>
                  </a:lnTo>
                  <a:close/>
                  <a:moveTo>
                    <a:pt x="4745" y="15485"/>
                  </a:moveTo>
                  <a:cubicBezTo>
                    <a:pt x="4762" y="15493"/>
                    <a:pt x="4780" y="15502"/>
                    <a:pt x="4798" y="15511"/>
                  </a:cubicBezTo>
                  <a:cubicBezTo>
                    <a:pt x="4808" y="15490"/>
                    <a:pt x="4808" y="15490"/>
                    <a:pt x="4808" y="15490"/>
                  </a:cubicBezTo>
                  <a:cubicBezTo>
                    <a:pt x="4790" y="15481"/>
                    <a:pt x="4773" y="15472"/>
                    <a:pt x="4755" y="15464"/>
                  </a:cubicBezTo>
                  <a:lnTo>
                    <a:pt x="4745" y="15485"/>
                  </a:lnTo>
                  <a:close/>
                  <a:moveTo>
                    <a:pt x="5065" y="15636"/>
                  </a:moveTo>
                  <a:cubicBezTo>
                    <a:pt x="5083" y="15644"/>
                    <a:pt x="5101" y="15651"/>
                    <a:pt x="5119" y="15659"/>
                  </a:cubicBezTo>
                  <a:cubicBezTo>
                    <a:pt x="5129" y="15638"/>
                    <a:pt x="5129" y="15638"/>
                    <a:pt x="5129" y="15638"/>
                  </a:cubicBezTo>
                  <a:cubicBezTo>
                    <a:pt x="5111" y="15630"/>
                    <a:pt x="5093" y="15622"/>
                    <a:pt x="5075" y="15614"/>
                  </a:cubicBezTo>
                  <a:lnTo>
                    <a:pt x="5065" y="15636"/>
                  </a:lnTo>
                  <a:close/>
                  <a:moveTo>
                    <a:pt x="4753" y="1915"/>
                  </a:moveTo>
                  <a:cubicBezTo>
                    <a:pt x="4763" y="1936"/>
                    <a:pt x="4763" y="1936"/>
                    <a:pt x="4763" y="1936"/>
                  </a:cubicBezTo>
                  <a:cubicBezTo>
                    <a:pt x="4781" y="1928"/>
                    <a:pt x="4798" y="1919"/>
                    <a:pt x="4816" y="1911"/>
                  </a:cubicBezTo>
                  <a:cubicBezTo>
                    <a:pt x="4805" y="1889"/>
                    <a:pt x="4805" y="1889"/>
                    <a:pt x="4805" y="1889"/>
                  </a:cubicBezTo>
                  <a:cubicBezTo>
                    <a:pt x="4788" y="1898"/>
                    <a:pt x="4770" y="1907"/>
                    <a:pt x="4753" y="1915"/>
                  </a:cubicBezTo>
                  <a:close/>
                  <a:moveTo>
                    <a:pt x="4858" y="1864"/>
                  </a:moveTo>
                  <a:cubicBezTo>
                    <a:pt x="4868" y="1885"/>
                    <a:pt x="4868" y="1885"/>
                    <a:pt x="4868" y="1885"/>
                  </a:cubicBezTo>
                  <a:cubicBezTo>
                    <a:pt x="4886" y="1877"/>
                    <a:pt x="4904" y="1868"/>
                    <a:pt x="4921" y="1860"/>
                  </a:cubicBezTo>
                  <a:cubicBezTo>
                    <a:pt x="4911" y="1839"/>
                    <a:pt x="4911" y="1839"/>
                    <a:pt x="4911" y="1839"/>
                  </a:cubicBezTo>
                  <a:cubicBezTo>
                    <a:pt x="4894" y="1847"/>
                    <a:pt x="4876" y="1855"/>
                    <a:pt x="4858" y="1864"/>
                  </a:cubicBezTo>
                  <a:close/>
                  <a:moveTo>
                    <a:pt x="4958" y="15587"/>
                  </a:moveTo>
                  <a:cubicBezTo>
                    <a:pt x="4976" y="15595"/>
                    <a:pt x="4993" y="15603"/>
                    <a:pt x="5011" y="15611"/>
                  </a:cubicBezTo>
                  <a:cubicBezTo>
                    <a:pt x="5021" y="15590"/>
                    <a:pt x="5021" y="15590"/>
                    <a:pt x="5021" y="15590"/>
                  </a:cubicBezTo>
                  <a:cubicBezTo>
                    <a:pt x="5003" y="15582"/>
                    <a:pt x="4985" y="15574"/>
                    <a:pt x="4967" y="15566"/>
                  </a:cubicBezTo>
                  <a:lnTo>
                    <a:pt x="4958" y="15587"/>
                  </a:lnTo>
                  <a:close/>
                  <a:moveTo>
                    <a:pt x="4964" y="1814"/>
                  </a:moveTo>
                  <a:cubicBezTo>
                    <a:pt x="4974" y="1835"/>
                    <a:pt x="4974" y="1835"/>
                    <a:pt x="4974" y="1835"/>
                  </a:cubicBezTo>
                  <a:cubicBezTo>
                    <a:pt x="4992" y="1827"/>
                    <a:pt x="5010" y="1819"/>
                    <a:pt x="5028" y="1811"/>
                  </a:cubicBezTo>
                  <a:cubicBezTo>
                    <a:pt x="5018" y="1790"/>
                    <a:pt x="5018" y="1790"/>
                    <a:pt x="5018" y="1790"/>
                  </a:cubicBezTo>
                  <a:cubicBezTo>
                    <a:pt x="5000" y="1798"/>
                    <a:pt x="4982" y="1806"/>
                    <a:pt x="4964" y="1814"/>
                  </a:cubicBezTo>
                  <a:close/>
                  <a:moveTo>
                    <a:pt x="4851" y="15537"/>
                  </a:moveTo>
                  <a:cubicBezTo>
                    <a:pt x="4868" y="15545"/>
                    <a:pt x="4886" y="15554"/>
                    <a:pt x="4904" y="15562"/>
                  </a:cubicBezTo>
                  <a:cubicBezTo>
                    <a:pt x="4914" y="15541"/>
                    <a:pt x="4914" y="15541"/>
                    <a:pt x="4914" y="15541"/>
                  </a:cubicBezTo>
                  <a:cubicBezTo>
                    <a:pt x="4896" y="15532"/>
                    <a:pt x="4879" y="15524"/>
                    <a:pt x="4861" y="15515"/>
                  </a:cubicBezTo>
                  <a:lnTo>
                    <a:pt x="4851" y="15537"/>
                  </a:lnTo>
                  <a:close/>
                  <a:moveTo>
                    <a:pt x="4535" y="15376"/>
                  </a:moveTo>
                  <a:cubicBezTo>
                    <a:pt x="4552" y="15385"/>
                    <a:pt x="4570" y="15394"/>
                    <a:pt x="4587" y="15403"/>
                  </a:cubicBezTo>
                  <a:cubicBezTo>
                    <a:pt x="4598" y="15383"/>
                    <a:pt x="4598" y="15383"/>
                    <a:pt x="4598" y="15383"/>
                  </a:cubicBezTo>
                  <a:cubicBezTo>
                    <a:pt x="4581" y="15373"/>
                    <a:pt x="4563" y="15364"/>
                    <a:pt x="4546" y="15355"/>
                  </a:cubicBezTo>
                  <a:lnTo>
                    <a:pt x="4535" y="15376"/>
                  </a:lnTo>
                  <a:close/>
                  <a:moveTo>
                    <a:pt x="4441" y="2080"/>
                  </a:moveTo>
                  <a:cubicBezTo>
                    <a:pt x="4452" y="2101"/>
                    <a:pt x="4452" y="2101"/>
                    <a:pt x="4452" y="2101"/>
                  </a:cubicBezTo>
                  <a:cubicBezTo>
                    <a:pt x="4469" y="2091"/>
                    <a:pt x="4487" y="2082"/>
                    <a:pt x="4504" y="2072"/>
                  </a:cubicBezTo>
                  <a:cubicBezTo>
                    <a:pt x="4492" y="2052"/>
                    <a:pt x="4492" y="2052"/>
                    <a:pt x="4492" y="2052"/>
                  </a:cubicBezTo>
                  <a:cubicBezTo>
                    <a:pt x="4475" y="2061"/>
                    <a:pt x="4458" y="2071"/>
                    <a:pt x="4441" y="2080"/>
                  </a:cubicBezTo>
                  <a:close/>
                  <a:moveTo>
                    <a:pt x="4639" y="15431"/>
                  </a:moveTo>
                  <a:cubicBezTo>
                    <a:pt x="4657" y="15440"/>
                    <a:pt x="4674" y="15449"/>
                    <a:pt x="4692" y="15458"/>
                  </a:cubicBezTo>
                  <a:cubicBezTo>
                    <a:pt x="4703" y="15437"/>
                    <a:pt x="4703" y="15437"/>
                    <a:pt x="4703" y="15437"/>
                  </a:cubicBezTo>
                  <a:cubicBezTo>
                    <a:pt x="4685" y="15428"/>
                    <a:pt x="4668" y="15419"/>
                    <a:pt x="4650" y="15410"/>
                  </a:cubicBezTo>
                  <a:lnTo>
                    <a:pt x="4639" y="15431"/>
                  </a:lnTo>
                  <a:close/>
                  <a:moveTo>
                    <a:pt x="4544" y="2023"/>
                  </a:moveTo>
                  <a:cubicBezTo>
                    <a:pt x="4555" y="2044"/>
                    <a:pt x="4555" y="2044"/>
                    <a:pt x="4555" y="2044"/>
                  </a:cubicBezTo>
                  <a:cubicBezTo>
                    <a:pt x="4573" y="2035"/>
                    <a:pt x="4590" y="2026"/>
                    <a:pt x="4607" y="2017"/>
                  </a:cubicBezTo>
                  <a:cubicBezTo>
                    <a:pt x="4596" y="1996"/>
                    <a:pt x="4596" y="1996"/>
                    <a:pt x="4596" y="1996"/>
                  </a:cubicBezTo>
                  <a:cubicBezTo>
                    <a:pt x="4579" y="2005"/>
                    <a:pt x="4561" y="2014"/>
                    <a:pt x="4544" y="2023"/>
                  </a:cubicBezTo>
                  <a:close/>
                  <a:moveTo>
                    <a:pt x="4648" y="1969"/>
                  </a:moveTo>
                  <a:cubicBezTo>
                    <a:pt x="4659" y="1989"/>
                    <a:pt x="4659" y="1989"/>
                    <a:pt x="4659" y="1989"/>
                  </a:cubicBezTo>
                  <a:cubicBezTo>
                    <a:pt x="4676" y="1980"/>
                    <a:pt x="4694" y="1972"/>
                    <a:pt x="4711" y="1963"/>
                  </a:cubicBezTo>
                  <a:cubicBezTo>
                    <a:pt x="4700" y="1942"/>
                    <a:pt x="4700" y="1942"/>
                    <a:pt x="4700" y="1942"/>
                  </a:cubicBezTo>
                  <a:cubicBezTo>
                    <a:pt x="4683" y="1951"/>
                    <a:pt x="4666" y="1960"/>
                    <a:pt x="4648" y="1969"/>
                  </a:cubicBezTo>
                  <a:close/>
                  <a:moveTo>
                    <a:pt x="5507" y="1589"/>
                  </a:moveTo>
                  <a:cubicBezTo>
                    <a:pt x="5515" y="1611"/>
                    <a:pt x="5515" y="1611"/>
                    <a:pt x="5515" y="1611"/>
                  </a:cubicBezTo>
                  <a:cubicBezTo>
                    <a:pt x="5534" y="1605"/>
                    <a:pt x="5552" y="1598"/>
                    <a:pt x="5570" y="1591"/>
                  </a:cubicBezTo>
                  <a:cubicBezTo>
                    <a:pt x="5562" y="1569"/>
                    <a:pt x="5562" y="1569"/>
                    <a:pt x="5562" y="1569"/>
                  </a:cubicBezTo>
                  <a:cubicBezTo>
                    <a:pt x="5544" y="1576"/>
                    <a:pt x="5525" y="1583"/>
                    <a:pt x="5507" y="1589"/>
                  </a:cubicBezTo>
                  <a:close/>
                  <a:moveTo>
                    <a:pt x="5729" y="1511"/>
                  </a:moveTo>
                  <a:cubicBezTo>
                    <a:pt x="5736" y="1534"/>
                    <a:pt x="5736" y="1534"/>
                    <a:pt x="5736" y="1534"/>
                  </a:cubicBezTo>
                  <a:cubicBezTo>
                    <a:pt x="5755" y="1528"/>
                    <a:pt x="5773" y="1522"/>
                    <a:pt x="5792" y="1515"/>
                  </a:cubicBezTo>
                  <a:cubicBezTo>
                    <a:pt x="5785" y="1493"/>
                    <a:pt x="5785" y="1493"/>
                    <a:pt x="5785" y="1493"/>
                  </a:cubicBezTo>
                  <a:cubicBezTo>
                    <a:pt x="5766" y="1499"/>
                    <a:pt x="5747" y="1505"/>
                    <a:pt x="5729" y="1511"/>
                  </a:cubicBezTo>
                  <a:close/>
                  <a:moveTo>
                    <a:pt x="5614" y="15853"/>
                  </a:moveTo>
                  <a:cubicBezTo>
                    <a:pt x="5633" y="15860"/>
                    <a:pt x="5651" y="15866"/>
                    <a:pt x="5670" y="15872"/>
                  </a:cubicBezTo>
                  <a:cubicBezTo>
                    <a:pt x="5678" y="15850"/>
                    <a:pt x="5678" y="15850"/>
                    <a:pt x="5678" y="15850"/>
                  </a:cubicBezTo>
                  <a:cubicBezTo>
                    <a:pt x="5659" y="15844"/>
                    <a:pt x="5640" y="15837"/>
                    <a:pt x="5622" y="15831"/>
                  </a:cubicBezTo>
                  <a:lnTo>
                    <a:pt x="5614" y="15853"/>
                  </a:lnTo>
                  <a:close/>
                  <a:moveTo>
                    <a:pt x="5503" y="15813"/>
                  </a:moveTo>
                  <a:cubicBezTo>
                    <a:pt x="5522" y="15820"/>
                    <a:pt x="5540" y="15827"/>
                    <a:pt x="5559" y="15833"/>
                  </a:cubicBezTo>
                  <a:cubicBezTo>
                    <a:pt x="5567" y="15811"/>
                    <a:pt x="5567" y="15811"/>
                    <a:pt x="5567" y="15811"/>
                  </a:cubicBezTo>
                  <a:cubicBezTo>
                    <a:pt x="5548" y="15804"/>
                    <a:pt x="5530" y="15798"/>
                    <a:pt x="5511" y="15791"/>
                  </a:cubicBezTo>
                  <a:lnTo>
                    <a:pt x="5503" y="15813"/>
                  </a:lnTo>
                  <a:close/>
                  <a:moveTo>
                    <a:pt x="5397" y="1631"/>
                  </a:moveTo>
                  <a:cubicBezTo>
                    <a:pt x="5406" y="1653"/>
                    <a:pt x="5406" y="1653"/>
                    <a:pt x="5406" y="1653"/>
                  </a:cubicBezTo>
                  <a:cubicBezTo>
                    <a:pt x="5424" y="1646"/>
                    <a:pt x="5442" y="1639"/>
                    <a:pt x="5460" y="1632"/>
                  </a:cubicBezTo>
                  <a:cubicBezTo>
                    <a:pt x="5452" y="1610"/>
                    <a:pt x="5452" y="1610"/>
                    <a:pt x="5452" y="1610"/>
                  </a:cubicBezTo>
                  <a:cubicBezTo>
                    <a:pt x="5434" y="1617"/>
                    <a:pt x="5415" y="1624"/>
                    <a:pt x="5397" y="1631"/>
                  </a:cubicBezTo>
                  <a:close/>
                  <a:moveTo>
                    <a:pt x="4431" y="15319"/>
                  </a:moveTo>
                  <a:cubicBezTo>
                    <a:pt x="4448" y="15328"/>
                    <a:pt x="4466" y="15338"/>
                    <a:pt x="4483" y="15347"/>
                  </a:cubicBezTo>
                  <a:cubicBezTo>
                    <a:pt x="4494" y="15327"/>
                    <a:pt x="4494" y="15327"/>
                    <a:pt x="4494" y="15327"/>
                  </a:cubicBezTo>
                  <a:cubicBezTo>
                    <a:pt x="4477" y="15317"/>
                    <a:pt x="4460" y="15308"/>
                    <a:pt x="4443" y="15298"/>
                  </a:cubicBezTo>
                  <a:lnTo>
                    <a:pt x="4431" y="15319"/>
                  </a:lnTo>
                  <a:close/>
                  <a:moveTo>
                    <a:pt x="5618" y="1550"/>
                  </a:moveTo>
                  <a:cubicBezTo>
                    <a:pt x="5625" y="1572"/>
                    <a:pt x="5625" y="1572"/>
                    <a:pt x="5625" y="1572"/>
                  </a:cubicBezTo>
                  <a:cubicBezTo>
                    <a:pt x="5644" y="1565"/>
                    <a:pt x="5662" y="1559"/>
                    <a:pt x="5681" y="1553"/>
                  </a:cubicBezTo>
                  <a:cubicBezTo>
                    <a:pt x="5673" y="1530"/>
                    <a:pt x="5673" y="1530"/>
                    <a:pt x="5673" y="1530"/>
                  </a:cubicBezTo>
                  <a:cubicBezTo>
                    <a:pt x="5655" y="1537"/>
                    <a:pt x="5636" y="1543"/>
                    <a:pt x="5618" y="1550"/>
                  </a:cubicBezTo>
                  <a:close/>
                  <a:moveTo>
                    <a:pt x="5726" y="15891"/>
                  </a:moveTo>
                  <a:cubicBezTo>
                    <a:pt x="5744" y="15898"/>
                    <a:pt x="5763" y="15904"/>
                    <a:pt x="5782" y="15910"/>
                  </a:cubicBezTo>
                  <a:cubicBezTo>
                    <a:pt x="5789" y="15887"/>
                    <a:pt x="5789" y="15887"/>
                    <a:pt x="5789" y="15887"/>
                  </a:cubicBezTo>
                  <a:cubicBezTo>
                    <a:pt x="5771" y="15881"/>
                    <a:pt x="5752" y="15875"/>
                    <a:pt x="5733" y="15869"/>
                  </a:cubicBezTo>
                  <a:lnTo>
                    <a:pt x="5726" y="15891"/>
                  </a:lnTo>
                  <a:close/>
                  <a:moveTo>
                    <a:pt x="5393" y="15771"/>
                  </a:moveTo>
                  <a:cubicBezTo>
                    <a:pt x="5411" y="15778"/>
                    <a:pt x="5429" y="15785"/>
                    <a:pt x="5448" y="15792"/>
                  </a:cubicBezTo>
                  <a:cubicBezTo>
                    <a:pt x="5456" y="15770"/>
                    <a:pt x="5456" y="15770"/>
                    <a:pt x="5456" y="15770"/>
                  </a:cubicBezTo>
                  <a:cubicBezTo>
                    <a:pt x="5438" y="15763"/>
                    <a:pt x="5419" y="15756"/>
                    <a:pt x="5401" y="15749"/>
                  </a:cubicBezTo>
                  <a:lnTo>
                    <a:pt x="5393" y="15771"/>
                  </a:lnTo>
                  <a:close/>
                  <a:moveTo>
                    <a:pt x="5179" y="1719"/>
                  </a:moveTo>
                  <a:cubicBezTo>
                    <a:pt x="5189" y="1741"/>
                    <a:pt x="5189" y="1741"/>
                    <a:pt x="5189" y="1741"/>
                  </a:cubicBezTo>
                  <a:cubicBezTo>
                    <a:pt x="5206" y="1733"/>
                    <a:pt x="5224" y="1726"/>
                    <a:pt x="5243" y="1718"/>
                  </a:cubicBezTo>
                  <a:cubicBezTo>
                    <a:pt x="5234" y="1696"/>
                    <a:pt x="5234" y="1696"/>
                    <a:pt x="5234" y="1696"/>
                  </a:cubicBezTo>
                  <a:cubicBezTo>
                    <a:pt x="5215" y="1704"/>
                    <a:pt x="5197" y="1711"/>
                    <a:pt x="5179" y="1719"/>
                  </a:cubicBezTo>
                  <a:close/>
                  <a:moveTo>
                    <a:pt x="5174" y="15682"/>
                  </a:moveTo>
                  <a:cubicBezTo>
                    <a:pt x="5192" y="15690"/>
                    <a:pt x="5210" y="15698"/>
                    <a:pt x="5228" y="15705"/>
                  </a:cubicBezTo>
                  <a:cubicBezTo>
                    <a:pt x="5237" y="15684"/>
                    <a:pt x="5237" y="15684"/>
                    <a:pt x="5237" y="15684"/>
                  </a:cubicBezTo>
                  <a:cubicBezTo>
                    <a:pt x="5219" y="15676"/>
                    <a:pt x="5201" y="15668"/>
                    <a:pt x="5183" y="15661"/>
                  </a:cubicBezTo>
                  <a:lnTo>
                    <a:pt x="5174" y="15682"/>
                  </a:lnTo>
                  <a:close/>
                  <a:moveTo>
                    <a:pt x="7337" y="16241"/>
                  </a:moveTo>
                  <a:cubicBezTo>
                    <a:pt x="7356" y="16243"/>
                    <a:pt x="7376" y="16245"/>
                    <a:pt x="7395" y="16247"/>
                  </a:cubicBezTo>
                  <a:cubicBezTo>
                    <a:pt x="7398" y="16223"/>
                    <a:pt x="7398" y="16223"/>
                    <a:pt x="7398" y="16223"/>
                  </a:cubicBezTo>
                  <a:cubicBezTo>
                    <a:pt x="7378" y="16221"/>
                    <a:pt x="7359" y="16219"/>
                    <a:pt x="7339" y="16217"/>
                  </a:cubicBezTo>
                  <a:lnTo>
                    <a:pt x="7337" y="16241"/>
                  </a:lnTo>
                  <a:close/>
                  <a:moveTo>
                    <a:pt x="5288" y="1674"/>
                  </a:moveTo>
                  <a:cubicBezTo>
                    <a:pt x="5297" y="1696"/>
                    <a:pt x="5297" y="1696"/>
                    <a:pt x="5297" y="1696"/>
                  </a:cubicBezTo>
                  <a:cubicBezTo>
                    <a:pt x="5315" y="1689"/>
                    <a:pt x="5333" y="1681"/>
                    <a:pt x="5351" y="1674"/>
                  </a:cubicBezTo>
                  <a:cubicBezTo>
                    <a:pt x="5342" y="1652"/>
                    <a:pt x="5342" y="1652"/>
                    <a:pt x="5342" y="1652"/>
                  </a:cubicBezTo>
                  <a:cubicBezTo>
                    <a:pt x="5324" y="1659"/>
                    <a:pt x="5306" y="1667"/>
                    <a:pt x="5288" y="1674"/>
                  </a:cubicBezTo>
                  <a:close/>
                  <a:moveTo>
                    <a:pt x="7220" y="16227"/>
                  </a:moveTo>
                  <a:cubicBezTo>
                    <a:pt x="7239" y="16230"/>
                    <a:pt x="7259" y="16232"/>
                    <a:pt x="7278" y="16234"/>
                  </a:cubicBezTo>
                  <a:cubicBezTo>
                    <a:pt x="7281" y="16211"/>
                    <a:pt x="7281" y="16211"/>
                    <a:pt x="7281" y="16211"/>
                  </a:cubicBezTo>
                  <a:cubicBezTo>
                    <a:pt x="7261" y="16209"/>
                    <a:pt x="7242" y="16206"/>
                    <a:pt x="7222" y="16204"/>
                  </a:cubicBezTo>
                  <a:lnTo>
                    <a:pt x="7220" y="16227"/>
                  </a:lnTo>
                  <a:close/>
                  <a:moveTo>
                    <a:pt x="9561" y="16124"/>
                  </a:moveTo>
                  <a:cubicBezTo>
                    <a:pt x="9565" y="16147"/>
                    <a:pt x="9565" y="16147"/>
                    <a:pt x="9565" y="16147"/>
                  </a:cubicBezTo>
                  <a:cubicBezTo>
                    <a:pt x="9585" y="16144"/>
                    <a:pt x="9604" y="16140"/>
                    <a:pt x="9623" y="16136"/>
                  </a:cubicBezTo>
                  <a:cubicBezTo>
                    <a:pt x="9619" y="16113"/>
                    <a:pt x="9619" y="16113"/>
                    <a:pt x="9619" y="16113"/>
                  </a:cubicBezTo>
                  <a:cubicBezTo>
                    <a:pt x="9599" y="16117"/>
                    <a:pt x="9580" y="16120"/>
                    <a:pt x="9561" y="16124"/>
                  </a:cubicBezTo>
                  <a:close/>
                  <a:moveTo>
                    <a:pt x="9391" y="1226"/>
                  </a:moveTo>
                  <a:cubicBezTo>
                    <a:pt x="9371" y="1222"/>
                    <a:pt x="9352" y="1219"/>
                    <a:pt x="9333" y="1216"/>
                  </a:cubicBezTo>
                  <a:cubicBezTo>
                    <a:pt x="9329" y="1240"/>
                    <a:pt x="9329" y="1240"/>
                    <a:pt x="9329" y="1240"/>
                  </a:cubicBezTo>
                  <a:cubicBezTo>
                    <a:pt x="9348" y="1243"/>
                    <a:pt x="9368" y="1246"/>
                    <a:pt x="9387" y="1249"/>
                  </a:cubicBezTo>
                  <a:lnTo>
                    <a:pt x="9391" y="1226"/>
                  </a:lnTo>
                  <a:close/>
                  <a:moveTo>
                    <a:pt x="9274" y="1207"/>
                  </a:moveTo>
                  <a:cubicBezTo>
                    <a:pt x="9255" y="1204"/>
                    <a:pt x="9235" y="1201"/>
                    <a:pt x="9216" y="1199"/>
                  </a:cubicBezTo>
                  <a:cubicBezTo>
                    <a:pt x="9213" y="1222"/>
                    <a:pt x="9213" y="1222"/>
                    <a:pt x="9213" y="1222"/>
                  </a:cubicBezTo>
                  <a:cubicBezTo>
                    <a:pt x="9232" y="1225"/>
                    <a:pt x="9251" y="1228"/>
                    <a:pt x="9271" y="1230"/>
                  </a:cubicBezTo>
                  <a:lnTo>
                    <a:pt x="9274" y="1207"/>
                  </a:lnTo>
                  <a:close/>
                  <a:moveTo>
                    <a:pt x="9214" y="16182"/>
                  </a:moveTo>
                  <a:cubicBezTo>
                    <a:pt x="9217" y="16205"/>
                    <a:pt x="9217" y="16205"/>
                    <a:pt x="9217" y="16205"/>
                  </a:cubicBezTo>
                  <a:cubicBezTo>
                    <a:pt x="9236" y="16203"/>
                    <a:pt x="9256" y="16200"/>
                    <a:pt x="9275" y="16197"/>
                  </a:cubicBezTo>
                  <a:cubicBezTo>
                    <a:pt x="9272" y="16174"/>
                    <a:pt x="9272" y="16174"/>
                    <a:pt x="9272" y="16174"/>
                  </a:cubicBezTo>
                  <a:cubicBezTo>
                    <a:pt x="9252" y="16177"/>
                    <a:pt x="9233" y="16179"/>
                    <a:pt x="9214" y="16182"/>
                  </a:cubicBezTo>
                  <a:close/>
                  <a:moveTo>
                    <a:pt x="9507" y="1246"/>
                  </a:moveTo>
                  <a:cubicBezTo>
                    <a:pt x="9488" y="1243"/>
                    <a:pt x="9468" y="1239"/>
                    <a:pt x="9449" y="1236"/>
                  </a:cubicBezTo>
                  <a:cubicBezTo>
                    <a:pt x="9445" y="1259"/>
                    <a:pt x="9445" y="1259"/>
                    <a:pt x="9445" y="1259"/>
                  </a:cubicBezTo>
                  <a:cubicBezTo>
                    <a:pt x="9464" y="1262"/>
                    <a:pt x="9483" y="1266"/>
                    <a:pt x="9503" y="1269"/>
                  </a:cubicBezTo>
                  <a:lnTo>
                    <a:pt x="9507" y="1246"/>
                  </a:lnTo>
                  <a:close/>
                  <a:moveTo>
                    <a:pt x="9445" y="16145"/>
                  </a:moveTo>
                  <a:cubicBezTo>
                    <a:pt x="9450" y="16168"/>
                    <a:pt x="9450" y="16168"/>
                    <a:pt x="9450" y="16168"/>
                  </a:cubicBezTo>
                  <a:cubicBezTo>
                    <a:pt x="9469" y="16165"/>
                    <a:pt x="9488" y="16162"/>
                    <a:pt x="9507" y="16158"/>
                  </a:cubicBezTo>
                  <a:cubicBezTo>
                    <a:pt x="9503" y="16135"/>
                    <a:pt x="9503" y="16135"/>
                    <a:pt x="9503" y="16135"/>
                  </a:cubicBezTo>
                  <a:cubicBezTo>
                    <a:pt x="9484" y="16138"/>
                    <a:pt x="9465" y="16142"/>
                    <a:pt x="9445" y="16145"/>
                  </a:cubicBezTo>
                  <a:close/>
                  <a:moveTo>
                    <a:pt x="9330" y="16165"/>
                  </a:moveTo>
                  <a:cubicBezTo>
                    <a:pt x="9333" y="16188"/>
                    <a:pt x="9333" y="16188"/>
                    <a:pt x="9333" y="16188"/>
                  </a:cubicBezTo>
                  <a:cubicBezTo>
                    <a:pt x="9353" y="16185"/>
                    <a:pt x="9372" y="16182"/>
                    <a:pt x="9391" y="16178"/>
                  </a:cubicBezTo>
                  <a:cubicBezTo>
                    <a:pt x="9388" y="16155"/>
                    <a:pt x="9388" y="16155"/>
                    <a:pt x="9388" y="16155"/>
                  </a:cubicBezTo>
                  <a:cubicBezTo>
                    <a:pt x="9368" y="16158"/>
                    <a:pt x="9349" y="16162"/>
                    <a:pt x="9330" y="16165"/>
                  </a:cubicBezTo>
                  <a:close/>
                  <a:moveTo>
                    <a:pt x="8923" y="1162"/>
                  </a:moveTo>
                  <a:cubicBezTo>
                    <a:pt x="8904" y="1160"/>
                    <a:pt x="8884" y="1158"/>
                    <a:pt x="8865" y="1157"/>
                  </a:cubicBezTo>
                  <a:cubicBezTo>
                    <a:pt x="8862" y="1180"/>
                    <a:pt x="8862" y="1180"/>
                    <a:pt x="8862" y="1180"/>
                  </a:cubicBezTo>
                  <a:cubicBezTo>
                    <a:pt x="8882" y="1182"/>
                    <a:pt x="8901" y="1184"/>
                    <a:pt x="8921" y="1186"/>
                  </a:cubicBezTo>
                  <a:lnTo>
                    <a:pt x="8923" y="1162"/>
                  </a:lnTo>
                  <a:close/>
                  <a:moveTo>
                    <a:pt x="8981" y="16212"/>
                  </a:moveTo>
                  <a:cubicBezTo>
                    <a:pt x="8983" y="16235"/>
                    <a:pt x="8983" y="16235"/>
                    <a:pt x="8983" y="16235"/>
                  </a:cubicBezTo>
                  <a:cubicBezTo>
                    <a:pt x="9003" y="16233"/>
                    <a:pt x="9022" y="16231"/>
                    <a:pt x="9042" y="16229"/>
                  </a:cubicBezTo>
                  <a:cubicBezTo>
                    <a:pt x="9039" y="16205"/>
                    <a:pt x="9039" y="16205"/>
                    <a:pt x="9039" y="16205"/>
                  </a:cubicBezTo>
                  <a:cubicBezTo>
                    <a:pt x="9020" y="16207"/>
                    <a:pt x="9000" y="16210"/>
                    <a:pt x="8981" y="16212"/>
                  </a:cubicBezTo>
                  <a:close/>
                  <a:moveTo>
                    <a:pt x="9158" y="1190"/>
                  </a:moveTo>
                  <a:cubicBezTo>
                    <a:pt x="9138" y="1188"/>
                    <a:pt x="9119" y="1185"/>
                    <a:pt x="9099" y="1183"/>
                  </a:cubicBezTo>
                  <a:cubicBezTo>
                    <a:pt x="9096" y="1206"/>
                    <a:pt x="9096" y="1206"/>
                    <a:pt x="9096" y="1206"/>
                  </a:cubicBezTo>
                  <a:cubicBezTo>
                    <a:pt x="9116" y="1209"/>
                    <a:pt x="9135" y="1211"/>
                    <a:pt x="9154" y="1214"/>
                  </a:cubicBezTo>
                  <a:lnTo>
                    <a:pt x="9158" y="1190"/>
                  </a:lnTo>
                  <a:close/>
                  <a:moveTo>
                    <a:pt x="8864" y="16224"/>
                  </a:moveTo>
                  <a:cubicBezTo>
                    <a:pt x="8866" y="16248"/>
                    <a:pt x="8866" y="16248"/>
                    <a:pt x="8866" y="16248"/>
                  </a:cubicBezTo>
                  <a:cubicBezTo>
                    <a:pt x="8886" y="16246"/>
                    <a:pt x="8905" y="16244"/>
                    <a:pt x="8925" y="16242"/>
                  </a:cubicBezTo>
                  <a:cubicBezTo>
                    <a:pt x="8922" y="16218"/>
                    <a:pt x="8922" y="16218"/>
                    <a:pt x="8922" y="16218"/>
                  </a:cubicBezTo>
                  <a:cubicBezTo>
                    <a:pt x="8903" y="16220"/>
                    <a:pt x="8883" y="16222"/>
                    <a:pt x="8864" y="16224"/>
                  </a:cubicBezTo>
                  <a:close/>
                  <a:moveTo>
                    <a:pt x="9041" y="1176"/>
                  </a:moveTo>
                  <a:cubicBezTo>
                    <a:pt x="9021" y="1173"/>
                    <a:pt x="9002" y="1171"/>
                    <a:pt x="8982" y="1169"/>
                  </a:cubicBezTo>
                  <a:cubicBezTo>
                    <a:pt x="8979" y="1192"/>
                    <a:pt x="8979" y="1192"/>
                    <a:pt x="8979" y="1192"/>
                  </a:cubicBezTo>
                  <a:cubicBezTo>
                    <a:pt x="8999" y="1194"/>
                    <a:pt x="9018" y="1197"/>
                    <a:pt x="9038" y="1199"/>
                  </a:cubicBezTo>
                  <a:lnTo>
                    <a:pt x="9041" y="1176"/>
                  </a:lnTo>
                  <a:close/>
                  <a:moveTo>
                    <a:pt x="9097" y="16198"/>
                  </a:moveTo>
                  <a:cubicBezTo>
                    <a:pt x="9100" y="16221"/>
                    <a:pt x="9100" y="16221"/>
                    <a:pt x="9100" y="16221"/>
                  </a:cubicBezTo>
                  <a:cubicBezTo>
                    <a:pt x="9120" y="16219"/>
                    <a:pt x="9139" y="16216"/>
                    <a:pt x="9159" y="16214"/>
                  </a:cubicBezTo>
                  <a:cubicBezTo>
                    <a:pt x="9155" y="16190"/>
                    <a:pt x="9155" y="16190"/>
                    <a:pt x="9155" y="16190"/>
                  </a:cubicBezTo>
                  <a:cubicBezTo>
                    <a:pt x="9136" y="16193"/>
                    <a:pt x="9117" y="16195"/>
                    <a:pt x="9097" y="16198"/>
                  </a:cubicBezTo>
                  <a:close/>
                  <a:moveTo>
                    <a:pt x="9623" y="1268"/>
                  </a:moveTo>
                  <a:cubicBezTo>
                    <a:pt x="9604" y="1264"/>
                    <a:pt x="9584" y="1261"/>
                    <a:pt x="9565" y="1257"/>
                  </a:cubicBezTo>
                  <a:cubicBezTo>
                    <a:pt x="9560" y="1280"/>
                    <a:pt x="9560" y="1280"/>
                    <a:pt x="9560" y="1280"/>
                  </a:cubicBezTo>
                  <a:cubicBezTo>
                    <a:pt x="9580" y="1284"/>
                    <a:pt x="9599" y="1288"/>
                    <a:pt x="9618" y="1291"/>
                  </a:cubicBezTo>
                  <a:lnTo>
                    <a:pt x="9623" y="1268"/>
                  </a:lnTo>
                  <a:close/>
                  <a:moveTo>
                    <a:pt x="10359" y="1478"/>
                  </a:moveTo>
                  <a:cubicBezTo>
                    <a:pt x="10378" y="1484"/>
                    <a:pt x="10397" y="1490"/>
                    <a:pt x="10416" y="1496"/>
                  </a:cubicBezTo>
                  <a:cubicBezTo>
                    <a:pt x="10423" y="1473"/>
                    <a:pt x="10423" y="1473"/>
                    <a:pt x="10423" y="1473"/>
                  </a:cubicBezTo>
                  <a:cubicBezTo>
                    <a:pt x="10404" y="1468"/>
                    <a:pt x="10385" y="1462"/>
                    <a:pt x="10366" y="1456"/>
                  </a:cubicBezTo>
                  <a:lnTo>
                    <a:pt x="10359" y="1478"/>
                  </a:lnTo>
                  <a:close/>
                  <a:moveTo>
                    <a:pt x="10472" y="1514"/>
                  </a:moveTo>
                  <a:cubicBezTo>
                    <a:pt x="10490" y="1520"/>
                    <a:pt x="10509" y="1526"/>
                    <a:pt x="10528" y="1532"/>
                  </a:cubicBezTo>
                  <a:cubicBezTo>
                    <a:pt x="10535" y="1510"/>
                    <a:pt x="10535" y="1510"/>
                    <a:pt x="10535" y="1510"/>
                  </a:cubicBezTo>
                  <a:cubicBezTo>
                    <a:pt x="10516" y="1504"/>
                    <a:pt x="10498" y="1498"/>
                    <a:pt x="10479" y="1491"/>
                  </a:cubicBezTo>
                  <a:lnTo>
                    <a:pt x="10472" y="1514"/>
                  </a:lnTo>
                  <a:close/>
                  <a:moveTo>
                    <a:pt x="10583" y="1551"/>
                  </a:moveTo>
                  <a:cubicBezTo>
                    <a:pt x="10602" y="1557"/>
                    <a:pt x="10620" y="1564"/>
                    <a:pt x="10639" y="1570"/>
                  </a:cubicBezTo>
                  <a:cubicBezTo>
                    <a:pt x="10647" y="1548"/>
                    <a:pt x="10647" y="1548"/>
                    <a:pt x="10647" y="1548"/>
                  </a:cubicBezTo>
                  <a:cubicBezTo>
                    <a:pt x="10628" y="1542"/>
                    <a:pt x="10610" y="1535"/>
                    <a:pt x="10591" y="1529"/>
                  </a:cubicBezTo>
                  <a:lnTo>
                    <a:pt x="10583" y="1551"/>
                  </a:lnTo>
                  <a:close/>
                  <a:moveTo>
                    <a:pt x="10133" y="1413"/>
                  </a:moveTo>
                  <a:cubicBezTo>
                    <a:pt x="10152" y="1418"/>
                    <a:pt x="10171" y="1423"/>
                    <a:pt x="10190" y="1429"/>
                  </a:cubicBezTo>
                  <a:cubicBezTo>
                    <a:pt x="10196" y="1406"/>
                    <a:pt x="10196" y="1406"/>
                    <a:pt x="10196" y="1406"/>
                  </a:cubicBezTo>
                  <a:cubicBezTo>
                    <a:pt x="10177" y="1401"/>
                    <a:pt x="10159" y="1395"/>
                    <a:pt x="10140" y="1390"/>
                  </a:cubicBezTo>
                  <a:lnTo>
                    <a:pt x="10133" y="1413"/>
                  </a:lnTo>
                  <a:close/>
                  <a:moveTo>
                    <a:pt x="10247" y="1445"/>
                  </a:moveTo>
                  <a:cubicBezTo>
                    <a:pt x="10265" y="1450"/>
                    <a:pt x="10284" y="1456"/>
                    <a:pt x="10303" y="1461"/>
                  </a:cubicBezTo>
                  <a:cubicBezTo>
                    <a:pt x="10310" y="1439"/>
                    <a:pt x="10310" y="1439"/>
                    <a:pt x="10310" y="1439"/>
                  </a:cubicBezTo>
                  <a:cubicBezTo>
                    <a:pt x="10291" y="1433"/>
                    <a:pt x="10272" y="1428"/>
                    <a:pt x="10253" y="1422"/>
                  </a:cubicBezTo>
                  <a:lnTo>
                    <a:pt x="10247" y="1445"/>
                  </a:lnTo>
                  <a:close/>
                  <a:moveTo>
                    <a:pt x="9738" y="1292"/>
                  </a:moveTo>
                  <a:cubicBezTo>
                    <a:pt x="9719" y="1288"/>
                    <a:pt x="9700" y="1284"/>
                    <a:pt x="9681" y="1280"/>
                  </a:cubicBezTo>
                  <a:cubicBezTo>
                    <a:pt x="9676" y="1303"/>
                    <a:pt x="9676" y="1303"/>
                    <a:pt x="9676" y="1303"/>
                  </a:cubicBezTo>
                  <a:cubicBezTo>
                    <a:pt x="9695" y="1307"/>
                    <a:pt x="9714" y="1311"/>
                    <a:pt x="9733" y="1315"/>
                  </a:cubicBezTo>
                  <a:lnTo>
                    <a:pt x="9738" y="1292"/>
                  </a:lnTo>
                  <a:close/>
                  <a:moveTo>
                    <a:pt x="9676" y="16101"/>
                  </a:moveTo>
                  <a:cubicBezTo>
                    <a:pt x="9681" y="16124"/>
                    <a:pt x="9681" y="16124"/>
                    <a:pt x="9681" y="16124"/>
                  </a:cubicBezTo>
                  <a:cubicBezTo>
                    <a:pt x="9700" y="16120"/>
                    <a:pt x="9719" y="16116"/>
                    <a:pt x="9739" y="16112"/>
                  </a:cubicBezTo>
                  <a:cubicBezTo>
                    <a:pt x="9734" y="16089"/>
                    <a:pt x="9734" y="16089"/>
                    <a:pt x="9734" y="16089"/>
                  </a:cubicBezTo>
                  <a:cubicBezTo>
                    <a:pt x="9714" y="16093"/>
                    <a:pt x="9695" y="16097"/>
                    <a:pt x="9676" y="16101"/>
                  </a:cubicBezTo>
                  <a:close/>
                  <a:moveTo>
                    <a:pt x="9791" y="1328"/>
                  </a:moveTo>
                  <a:cubicBezTo>
                    <a:pt x="9810" y="1332"/>
                    <a:pt x="9829" y="1336"/>
                    <a:pt x="9848" y="1341"/>
                  </a:cubicBezTo>
                  <a:cubicBezTo>
                    <a:pt x="9853" y="1318"/>
                    <a:pt x="9853" y="1318"/>
                    <a:pt x="9853" y="1318"/>
                  </a:cubicBezTo>
                  <a:cubicBezTo>
                    <a:pt x="9834" y="1314"/>
                    <a:pt x="9815" y="1309"/>
                    <a:pt x="9796" y="1305"/>
                  </a:cubicBezTo>
                  <a:lnTo>
                    <a:pt x="9791" y="1328"/>
                  </a:lnTo>
                  <a:close/>
                  <a:moveTo>
                    <a:pt x="9905" y="1354"/>
                  </a:moveTo>
                  <a:cubicBezTo>
                    <a:pt x="9924" y="1359"/>
                    <a:pt x="9944" y="1364"/>
                    <a:pt x="9963" y="1368"/>
                  </a:cubicBezTo>
                  <a:cubicBezTo>
                    <a:pt x="9968" y="1346"/>
                    <a:pt x="9968" y="1346"/>
                    <a:pt x="9968" y="1346"/>
                  </a:cubicBezTo>
                  <a:cubicBezTo>
                    <a:pt x="9949" y="1341"/>
                    <a:pt x="9930" y="1336"/>
                    <a:pt x="9911" y="1332"/>
                  </a:cubicBezTo>
                  <a:lnTo>
                    <a:pt x="9905" y="1354"/>
                  </a:lnTo>
                  <a:close/>
                  <a:moveTo>
                    <a:pt x="10020" y="1383"/>
                  </a:moveTo>
                  <a:cubicBezTo>
                    <a:pt x="10039" y="1388"/>
                    <a:pt x="10058" y="1393"/>
                    <a:pt x="10077" y="1398"/>
                  </a:cubicBezTo>
                  <a:cubicBezTo>
                    <a:pt x="10083" y="1375"/>
                    <a:pt x="10083" y="1375"/>
                    <a:pt x="10083" y="1375"/>
                  </a:cubicBezTo>
                  <a:cubicBezTo>
                    <a:pt x="10064" y="1370"/>
                    <a:pt x="10044" y="1365"/>
                    <a:pt x="10025" y="1360"/>
                  </a:cubicBezTo>
                  <a:lnTo>
                    <a:pt x="10020" y="1383"/>
                  </a:lnTo>
                  <a:close/>
                  <a:moveTo>
                    <a:pt x="7925" y="16280"/>
                  </a:moveTo>
                  <a:cubicBezTo>
                    <a:pt x="7944" y="16280"/>
                    <a:pt x="7964" y="16281"/>
                    <a:pt x="7984" y="16281"/>
                  </a:cubicBezTo>
                  <a:cubicBezTo>
                    <a:pt x="7984" y="16258"/>
                    <a:pt x="7984" y="16258"/>
                    <a:pt x="7984" y="16258"/>
                  </a:cubicBezTo>
                  <a:cubicBezTo>
                    <a:pt x="7965" y="16257"/>
                    <a:pt x="7945" y="16257"/>
                    <a:pt x="7925" y="16256"/>
                  </a:cubicBezTo>
                  <a:lnTo>
                    <a:pt x="7925" y="16280"/>
                  </a:lnTo>
                  <a:close/>
                  <a:moveTo>
                    <a:pt x="7807" y="16276"/>
                  </a:moveTo>
                  <a:cubicBezTo>
                    <a:pt x="7827" y="16276"/>
                    <a:pt x="7846" y="16277"/>
                    <a:pt x="7866" y="16278"/>
                  </a:cubicBezTo>
                  <a:cubicBezTo>
                    <a:pt x="7867" y="16254"/>
                    <a:pt x="7867" y="16254"/>
                    <a:pt x="7867" y="16254"/>
                  </a:cubicBezTo>
                  <a:cubicBezTo>
                    <a:pt x="7847" y="16254"/>
                    <a:pt x="7828" y="16253"/>
                    <a:pt x="7808" y="16252"/>
                  </a:cubicBezTo>
                  <a:lnTo>
                    <a:pt x="7807" y="16276"/>
                  </a:lnTo>
                  <a:close/>
                  <a:moveTo>
                    <a:pt x="7982" y="1123"/>
                  </a:moveTo>
                  <a:cubicBezTo>
                    <a:pt x="7962" y="1123"/>
                    <a:pt x="7943" y="1124"/>
                    <a:pt x="7923" y="1124"/>
                  </a:cubicBezTo>
                  <a:cubicBezTo>
                    <a:pt x="7924" y="1148"/>
                    <a:pt x="7924" y="1148"/>
                    <a:pt x="7924" y="1148"/>
                  </a:cubicBezTo>
                  <a:cubicBezTo>
                    <a:pt x="7943" y="1147"/>
                    <a:pt x="7963" y="1147"/>
                    <a:pt x="7982" y="1146"/>
                  </a:cubicBezTo>
                  <a:lnTo>
                    <a:pt x="7982" y="1123"/>
                  </a:lnTo>
                  <a:close/>
                  <a:moveTo>
                    <a:pt x="7689" y="16270"/>
                  </a:moveTo>
                  <a:cubicBezTo>
                    <a:pt x="7709" y="16271"/>
                    <a:pt x="7728" y="16272"/>
                    <a:pt x="7748" y="16273"/>
                  </a:cubicBezTo>
                  <a:cubicBezTo>
                    <a:pt x="7749" y="16249"/>
                    <a:pt x="7749" y="16249"/>
                    <a:pt x="7749" y="16249"/>
                  </a:cubicBezTo>
                  <a:cubicBezTo>
                    <a:pt x="7730" y="16248"/>
                    <a:pt x="7710" y="16247"/>
                    <a:pt x="7691" y="16246"/>
                  </a:cubicBezTo>
                  <a:lnTo>
                    <a:pt x="7689" y="16270"/>
                  </a:lnTo>
                  <a:close/>
                  <a:moveTo>
                    <a:pt x="7864" y="1126"/>
                  </a:moveTo>
                  <a:cubicBezTo>
                    <a:pt x="7845" y="1127"/>
                    <a:pt x="7825" y="1128"/>
                    <a:pt x="7805" y="1128"/>
                  </a:cubicBezTo>
                  <a:cubicBezTo>
                    <a:pt x="7806" y="1152"/>
                    <a:pt x="7806" y="1152"/>
                    <a:pt x="7806" y="1152"/>
                  </a:cubicBezTo>
                  <a:cubicBezTo>
                    <a:pt x="7826" y="1151"/>
                    <a:pt x="7845" y="1150"/>
                    <a:pt x="7865" y="1150"/>
                  </a:cubicBezTo>
                  <a:lnTo>
                    <a:pt x="7864" y="1126"/>
                  </a:lnTo>
                  <a:close/>
                  <a:moveTo>
                    <a:pt x="8100" y="1121"/>
                  </a:moveTo>
                  <a:cubicBezTo>
                    <a:pt x="8080" y="1122"/>
                    <a:pt x="8060" y="1122"/>
                    <a:pt x="8041" y="1122"/>
                  </a:cubicBezTo>
                  <a:cubicBezTo>
                    <a:pt x="8041" y="1146"/>
                    <a:pt x="8041" y="1146"/>
                    <a:pt x="8041" y="1146"/>
                  </a:cubicBezTo>
                  <a:cubicBezTo>
                    <a:pt x="8061" y="1145"/>
                    <a:pt x="8080" y="1145"/>
                    <a:pt x="8100" y="1145"/>
                  </a:cubicBezTo>
                  <a:lnTo>
                    <a:pt x="8100" y="1121"/>
                  </a:lnTo>
                  <a:close/>
                  <a:moveTo>
                    <a:pt x="7396" y="1181"/>
                  </a:moveTo>
                  <a:cubicBezTo>
                    <a:pt x="7394" y="1157"/>
                    <a:pt x="7394" y="1157"/>
                    <a:pt x="7394" y="1157"/>
                  </a:cubicBezTo>
                  <a:cubicBezTo>
                    <a:pt x="7375" y="1159"/>
                    <a:pt x="7355" y="1161"/>
                    <a:pt x="7336" y="1163"/>
                  </a:cubicBezTo>
                  <a:cubicBezTo>
                    <a:pt x="7338" y="1187"/>
                    <a:pt x="7338" y="1187"/>
                    <a:pt x="7338" y="1187"/>
                  </a:cubicBezTo>
                  <a:cubicBezTo>
                    <a:pt x="7357" y="1185"/>
                    <a:pt x="7377" y="1183"/>
                    <a:pt x="7396" y="1181"/>
                  </a:cubicBezTo>
                  <a:close/>
                  <a:moveTo>
                    <a:pt x="8043" y="16282"/>
                  </a:moveTo>
                  <a:cubicBezTo>
                    <a:pt x="8062" y="16282"/>
                    <a:pt x="8082" y="16282"/>
                    <a:pt x="8102" y="16283"/>
                  </a:cubicBezTo>
                  <a:cubicBezTo>
                    <a:pt x="8102" y="16259"/>
                    <a:pt x="8102" y="16259"/>
                    <a:pt x="8102" y="16259"/>
                  </a:cubicBezTo>
                  <a:cubicBezTo>
                    <a:pt x="8082" y="16259"/>
                    <a:pt x="8062" y="16259"/>
                    <a:pt x="8043" y="16258"/>
                  </a:cubicBezTo>
                  <a:lnTo>
                    <a:pt x="8043" y="16282"/>
                  </a:lnTo>
                  <a:close/>
                  <a:moveTo>
                    <a:pt x="7454" y="16252"/>
                  </a:moveTo>
                  <a:cubicBezTo>
                    <a:pt x="7474" y="16254"/>
                    <a:pt x="7493" y="16256"/>
                    <a:pt x="7513" y="16257"/>
                  </a:cubicBezTo>
                  <a:cubicBezTo>
                    <a:pt x="7515" y="16234"/>
                    <a:pt x="7515" y="16234"/>
                    <a:pt x="7515" y="16234"/>
                  </a:cubicBezTo>
                  <a:cubicBezTo>
                    <a:pt x="7495" y="16232"/>
                    <a:pt x="7476" y="16230"/>
                    <a:pt x="7456" y="16229"/>
                  </a:cubicBezTo>
                  <a:lnTo>
                    <a:pt x="7454" y="16252"/>
                  </a:lnTo>
                  <a:close/>
                  <a:moveTo>
                    <a:pt x="7513" y="1170"/>
                  </a:moveTo>
                  <a:cubicBezTo>
                    <a:pt x="7511" y="1147"/>
                    <a:pt x="7511" y="1147"/>
                    <a:pt x="7511" y="1147"/>
                  </a:cubicBezTo>
                  <a:cubicBezTo>
                    <a:pt x="7492" y="1148"/>
                    <a:pt x="7472" y="1150"/>
                    <a:pt x="7453" y="1152"/>
                  </a:cubicBezTo>
                  <a:cubicBezTo>
                    <a:pt x="7455" y="1175"/>
                    <a:pt x="7455" y="1175"/>
                    <a:pt x="7455" y="1175"/>
                  </a:cubicBezTo>
                  <a:cubicBezTo>
                    <a:pt x="7474" y="1174"/>
                    <a:pt x="7494" y="1172"/>
                    <a:pt x="7513" y="1170"/>
                  </a:cubicBezTo>
                  <a:close/>
                  <a:moveTo>
                    <a:pt x="7746" y="1131"/>
                  </a:moveTo>
                  <a:cubicBezTo>
                    <a:pt x="7727" y="1132"/>
                    <a:pt x="7707" y="1133"/>
                    <a:pt x="7688" y="1134"/>
                  </a:cubicBezTo>
                  <a:cubicBezTo>
                    <a:pt x="7689" y="1158"/>
                    <a:pt x="7689" y="1158"/>
                    <a:pt x="7689" y="1158"/>
                  </a:cubicBezTo>
                  <a:cubicBezTo>
                    <a:pt x="7709" y="1157"/>
                    <a:pt x="7728" y="1156"/>
                    <a:pt x="7748" y="1155"/>
                  </a:cubicBezTo>
                  <a:lnTo>
                    <a:pt x="7746" y="1131"/>
                  </a:lnTo>
                  <a:close/>
                  <a:moveTo>
                    <a:pt x="7572" y="16262"/>
                  </a:moveTo>
                  <a:cubicBezTo>
                    <a:pt x="7591" y="16263"/>
                    <a:pt x="7611" y="16265"/>
                    <a:pt x="7630" y="16266"/>
                  </a:cubicBezTo>
                  <a:cubicBezTo>
                    <a:pt x="7632" y="16242"/>
                    <a:pt x="7632" y="16242"/>
                    <a:pt x="7632" y="16242"/>
                  </a:cubicBezTo>
                  <a:cubicBezTo>
                    <a:pt x="7612" y="16241"/>
                    <a:pt x="7593" y="16240"/>
                    <a:pt x="7573" y="16238"/>
                  </a:cubicBezTo>
                  <a:lnTo>
                    <a:pt x="7572" y="16262"/>
                  </a:lnTo>
                  <a:close/>
                  <a:moveTo>
                    <a:pt x="7630" y="1162"/>
                  </a:moveTo>
                  <a:cubicBezTo>
                    <a:pt x="7629" y="1138"/>
                    <a:pt x="7629" y="1138"/>
                    <a:pt x="7629" y="1138"/>
                  </a:cubicBezTo>
                  <a:cubicBezTo>
                    <a:pt x="7609" y="1139"/>
                    <a:pt x="7590" y="1141"/>
                    <a:pt x="7570" y="1142"/>
                  </a:cubicBezTo>
                  <a:cubicBezTo>
                    <a:pt x="7572" y="1166"/>
                    <a:pt x="7572" y="1166"/>
                    <a:pt x="7572" y="1166"/>
                  </a:cubicBezTo>
                  <a:cubicBezTo>
                    <a:pt x="7591" y="1164"/>
                    <a:pt x="7611" y="1163"/>
                    <a:pt x="7630" y="1162"/>
                  </a:cubicBezTo>
                  <a:close/>
                  <a:moveTo>
                    <a:pt x="8278" y="16258"/>
                  </a:moveTo>
                  <a:cubicBezTo>
                    <a:pt x="8278" y="16281"/>
                    <a:pt x="8278" y="16281"/>
                    <a:pt x="8278" y="16281"/>
                  </a:cubicBezTo>
                  <a:cubicBezTo>
                    <a:pt x="8298" y="16281"/>
                    <a:pt x="8318" y="16280"/>
                    <a:pt x="8337" y="16280"/>
                  </a:cubicBezTo>
                  <a:cubicBezTo>
                    <a:pt x="8337" y="16256"/>
                    <a:pt x="8337" y="16256"/>
                    <a:pt x="8337" y="16256"/>
                  </a:cubicBezTo>
                  <a:cubicBezTo>
                    <a:pt x="8317" y="16257"/>
                    <a:pt x="8297" y="16257"/>
                    <a:pt x="8278" y="16258"/>
                  </a:cubicBezTo>
                  <a:close/>
                  <a:moveTo>
                    <a:pt x="8630" y="16243"/>
                  </a:moveTo>
                  <a:cubicBezTo>
                    <a:pt x="8631" y="16266"/>
                    <a:pt x="8631" y="16266"/>
                    <a:pt x="8631" y="16266"/>
                  </a:cubicBezTo>
                  <a:cubicBezTo>
                    <a:pt x="8651" y="16265"/>
                    <a:pt x="8671" y="16264"/>
                    <a:pt x="8690" y="16262"/>
                  </a:cubicBezTo>
                  <a:cubicBezTo>
                    <a:pt x="8688" y="16239"/>
                    <a:pt x="8688" y="16239"/>
                    <a:pt x="8688" y="16239"/>
                  </a:cubicBezTo>
                  <a:cubicBezTo>
                    <a:pt x="8669" y="16240"/>
                    <a:pt x="8649" y="16242"/>
                    <a:pt x="8630" y="16243"/>
                  </a:cubicBezTo>
                  <a:close/>
                  <a:moveTo>
                    <a:pt x="8571" y="1134"/>
                  </a:moveTo>
                  <a:cubicBezTo>
                    <a:pt x="8551" y="1133"/>
                    <a:pt x="8532" y="1132"/>
                    <a:pt x="8512" y="1131"/>
                  </a:cubicBezTo>
                  <a:cubicBezTo>
                    <a:pt x="8511" y="1154"/>
                    <a:pt x="8511" y="1154"/>
                    <a:pt x="8511" y="1154"/>
                  </a:cubicBezTo>
                  <a:cubicBezTo>
                    <a:pt x="8530" y="1155"/>
                    <a:pt x="8550" y="1156"/>
                    <a:pt x="8570" y="1157"/>
                  </a:cubicBezTo>
                  <a:lnTo>
                    <a:pt x="8571" y="1134"/>
                  </a:lnTo>
                  <a:close/>
                  <a:moveTo>
                    <a:pt x="8160" y="16259"/>
                  </a:moveTo>
                  <a:cubicBezTo>
                    <a:pt x="8160" y="16283"/>
                    <a:pt x="8160" y="16283"/>
                    <a:pt x="8160" y="16283"/>
                  </a:cubicBezTo>
                  <a:cubicBezTo>
                    <a:pt x="8180" y="16282"/>
                    <a:pt x="8200" y="16282"/>
                    <a:pt x="8219" y="16282"/>
                  </a:cubicBezTo>
                  <a:cubicBezTo>
                    <a:pt x="8219" y="16259"/>
                    <a:pt x="8219" y="16259"/>
                    <a:pt x="8219" y="16259"/>
                  </a:cubicBezTo>
                  <a:cubicBezTo>
                    <a:pt x="8200" y="16259"/>
                    <a:pt x="8180" y="16259"/>
                    <a:pt x="8160" y="16259"/>
                  </a:cubicBezTo>
                  <a:close/>
                  <a:moveTo>
                    <a:pt x="8747" y="16234"/>
                  </a:moveTo>
                  <a:cubicBezTo>
                    <a:pt x="8749" y="16258"/>
                    <a:pt x="8749" y="16258"/>
                    <a:pt x="8749" y="16258"/>
                  </a:cubicBezTo>
                  <a:cubicBezTo>
                    <a:pt x="8768" y="16256"/>
                    <a:pt x="8788" y="16255"/>
                    <a:pt x="8808" y="16253"/>
                  </a:cubicBezTo>
                  <a:cubicBezTo>
                    <a:pt x="8805" y="16229"/>
                    <a:pt x="8805" y="16229"/>
                    <a:pt x="8805" y="16229"/>
                  </a:cubicBezTo>
                  <a:cubicBezTo>
                    <a:pt x="8786" y="16231"/>
                    <a:pt x="8766" y="16233"/>
                    <a:pt x="8747" y="16234"/>
                  </a:cubicBezTo>
                  <a:close/>
                  <a:moveTo>
                    <a:pt x="8689" y="1142"/>
                  </a:moveTo>
                  <a:cubicBezTo>
                    <a:pt x="8669" y="1140"/>
                    <a:pt x="8649" y="1139"/>
                    <a:pt x="8630" y="1138"/>
                  </a:cubicBezTo>
                  <a:cubicBezTo>
                    <a:pt x="8628" y="1161"/>
                    <a:pt x="8628" y="1161"/>
                    <a:pt x="8628" y="1161"/>
                  </a:cubicBezTo>
                  <a:cubicBezTo>
                    <a:pt x="8648" y="1162"/>
                    <a:pt x="8667" y="1164"/>
                    <a:pt x="8687" y="1165"/>
                  </a:cubicBezTo>
                  <a:lnTo>
                    <a:pt x="8689" y="1142"/>
                  </a:lnTo>
                  <a:close/>
                  <a:moveTo>
                    <a:pt x="8453" y="1128"/>
                  </a:moveTo>
                  <a:cubicBezTo>
                    <a:pt x="8434" y="1127"/>
                    <a:pt x="8414" y="1127"/>
                    <a:pt x="8394" y="1126"/>
                  </a:cubicBezTo>
                  <a:cubicBezTo>
                    <a:pt x="8393" y="1149"/>
                    <a:pt x="8393" y="1149"/>
                    <a:pt x="8393" y="1149"/>
                  </a:cubicBezTo>
                  <a:cubicBezTo>
                    <a:pt x="8413" y="1150"/>
                    <a:pt x="8433" y="1151"/>
                    <a:pt x="8452" y="1152"/>
                  </a:cubicBezTo>
                  <a:lnTo>
                    <a:pt x="8453" y="1128"/>
                  </a:lnTo>
                  <a:close/>
                  <a:moveTo>
                    <a:pt x="8513" y="16250"/>
                  </a:moveTo>
                  <a:cubicBezTo>
                    <a:pt x="8514" y="16273"/>
                    <a:pt x="8514" y="16273"/>
                    <a:pt x="8514" y="16273"/>
                  </a:cubicBezTo>
                  <a:cubicBezTo>
                    <a:pt x="8533" y="16272"/>
                    <a:pt x="8553" y="16271"/>
                    <a:pt x="8573" y="16270"/>
                  </a:cubicBezTo>
                  <a:cubicBezTo>
                    <a:pt x="8571" y="16247"/>
                    <a:pt x="8571" y="16247"/>
                    <a:pt x="8571" y="16247"/>
                  </a:cubicBezTo>
                  <a:cubicBezTo>
                    <a:pt x="8552" y="16248"/>
                    <a:pt x="8532" y="16249"/>
                    <a:pt x="8513" y="16250"/>
                  </a:cubicBezTo>
                  <a:close/>
                  <a:moveTo>
                    <a:pt x="8395" y="16255"/>
                  </a:moveTo>
                  <a:cubicBezTo>
                    <a:pt x="8396" y="16278"/>
                    <a:pt x="8396" y="16278"/>
                    <a:pt x="8396" y="16278"/>
                  </a:cubicBezTo>
                  <a:cubicBezTo>
                    <a:pt x="8416" y="16277"/>
                    <a:pt x="8435" y="16277"/>
                    <a:pt x="8455" y="16276"/>
                  </a:cubicBezTo>
                  <a:cubicBezTo>
                    <a:pt x="8454" y="16252"/>
                    <a:pt x="8454" y="16252"/>
                    <a:pt x="8454" y="16252"/>
                  </a:cubicBezTo>
                  <a:cubicBezTo>
                    <a:pt x="8434" y="16253"/>
                    <a:pt x="8415" y="16254"/>
                    <a:pt x="8395" y="16255"/>
                  </a:cubicBezTo>
                  <a:close/>
                  <a:moveTo>
                    <a:pt x="8218" y="1122"/>
                  </a:moveTo>
                  <a:cubicBezTo>
                    <a:pt x="8198" y="1122"/>
                    <a:pt x="8178" y="1122"/>
                    <a:pt x="8159" y="1121"/>
                  </a:cubicBezTo>
                  <a:cubicBezTo>
                    <a:pt x="8159" y="1145"/>
                    <a:pt x="8159" y="1145"/>
                    <a:pt x="8159" y="1145"/>
                  </a:cubicBezTo>
                  <a:cubicBezTo>
                    <a:pt x="8178" y="1145"/>
                    <a:pt x="8198" y="1145"/>
                    <a:pt x="8217" y="1145"/>
                  </a:cubicBezTo>
                  <a:lnTo>
                    <a:pt x="8218" y="1122"/>
                  </a:lnTo>
                  <a:close/>
                  <a:moveTo>
                    <a:pt x="8806" y="1151"/>
                  </a:moveTo>
                  <a:cubicBezTo>
                    <a:pt x="8786" y="1149"/>
                    <a:pt x="8767" y="1148"/>
                    <a:pt x="8747" y="1146"/>
                  </a:cubicBezTo>
                  <a:cubicBezTo>
                    <a:pt x="8745" y="1170"/>
                    <a:pt x="8745" y="1170"/>
                    <a:pt x="8745" y="1170"/>
                  </a:cubicBezTo>
                  <a:cubicBezTo>
                    <a:pt x="8765" y="1171"/>
                    <a:pt x="8784" y="1173"/>
                    <a:pt x="8804" y="1175"/>
                  </a:cubicBezTo>
                  <a:lnTo>
                    <a:pt x="8806" y="1151"/>
                  </a:lnTo>
                  <a:close/>
                  <a:moveTo>
                    <a:pt x="8335" y="1124"/>
                  </a:moveTo>
                  <a:cubicBezTo>
                    <a:pt x="8316" y="1124"/>
                    <a:pt x="8296" y="1123"/>
                    <a:pt x="8276" y="1123"/>
                  </a:cubicBezTo>
                  <a:cubicBezTo>
                    <a:pt x="8276" y="1146"/>
                    <a:pt x="8276" y="1146"/>
                    <a:pt x="8276" y="1146"/>
                  </a:cubicBezTo>
                  <a:cubicBezTo>
                    <a:pt x="8296" y="1147"/>
                    <a:pt x="8315" y="1147"/>
                    <a:pt x="8335" y="1148"/>
                  </a:cubicBezTo>
                  <a:lnTo>
                    <a:pt x="8335" y="1124"/>
                  </a:lnTo>
                  <a:close/>
                  <a:moveTo>
                    <a:pt x="9791" y="16076"/>
                  </a:moveTo>
                  <a:cubicBezTo>
                    <a:pt x="9796" y="16099"/>
                    <a:pt x="9796" y="16099"/>
                    <a:pt x="9796" y="16099"/>
                  </a:cubicBezTo>
                  <a:cubicBezTo>
                    <a:pt x="9806" y="16097"/>
                    <a:pt x="9816" y="16095"/>
                    <a:pt x="9825" y="16093"/>
                  </a:cubicBezTo>
                  <a:cubicBezTo>
                    <a:pt x="9820" y="16070"/>
                    <a:pt x="9820" y="16070"/>
                    <a:pt x="9820" y="16070"/>
                  </a:cubicBezTo>
                  <a:cubicBezTo>
                    <a:pt x="9810" y="16072"/>
                    <a:pt x="9801" y="16074"/>
                    <a:pt x="9791" y="16076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5145916" y="3876941"/>
              <a:ext cx="775453" cy="77529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990601" y="3265676"/>
              <a:ext cx="906415" cy="9062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4684161" y="2435549"/>
              <a:ext cx="721423" cy="721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4574327" y="5196887"/>
              <a:ext cx="775130" cy="775291"/>
            </a:xfrm>
            <a:prstGeom prst="ellipse">
              <a:avLst/>
            </a:prstGeom>
            <a:solidFill>
              <a:srgbClr val="7421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1690250" y="2117497"/>
              <a:ext cx="775130" cy="7752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1149143" y="4787065"/>
              <a:ext cx="775614" cy="7751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3158739" y="1690256"/>
              <a:ext cx="907382" cy="9075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2222648" y="2877789"/>
              <a:ext cx="263538" cy="263538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481" y="135"/>
                  </a:moveTo>
                  <a:cubicBezTo>
                    <a:pt x="432" y="137"/>
                    <a:pt x="384" y="150"/>
                    <a:pt x="339" y="172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194" y="293"/>
                    <a:pt x="169" y="336"/>
                    <a:pt x="154" y="382"/>
                  </a:cubicBezTo>
                  <a:cubicBezTo>
                    <a:pt x="19" y="364"/>
                    <a:pt x="19" y="364"/>
                    <a:pt x="19" y="364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7" y="568"/>
                    <a:pt x="150" y="616"/>
                    <a:pt x="172" y="662"/>
                  </a:cubicBezTo>
                  <a:cubicBezTo>
                    <a:pt x="63" y="744"/>
                    <a:pt x="63" y="744"/>
                    <a:pt x="63" y="744"/>
                  </a:cubicBezTo>
                  <a:cubicBezTo>
                    <a:pt x="147" y="855"/>
                    <a:pt x="147" y="855"/>
                    <a:pt x="147" y="855"/>
                  </a:cubicBezTo>
                  <a:cubicBezTo>
                    <a:pt x="256" y="772"/>
                    <a:pt x="256" y="772"/>
                    <a:pt x="256" y="772"/>
                  </a:cubicBezTo>
                  <a:cubicBezTo>
                    <a:pt x="293" y="806"/>
                    <a:pt x="336" y="831"/>
                    <a:pt x="382" y="847"/>
                  </a:cubicBezTo>
                  <a:cubicBezTo>
                    <a:pt x="364" y="982"/>
                    <a:pt x="364" y="982"/>
                    <a:pt x="364" y="982"/>
                  </a:cubicBezTo>
                  <a:cubicBezTo>
                    <a:pt x="501" y="1001"/>
                    <a:pt x="501" y="1001"/>
                    <a:pt x="501" y="1001"/>
                  </a:cubicBezTo>
                  <a:cubicBezTo>
                    <a:pt x="520" y="866"/>
                    <a:pt x="520" y="866"/>
                    <a:pt x="520" y="866"/>
                  </a:cubicBezTo>
                  <a:cubicBezTo>
                    <a:pt x="568" y="863"/>
                    <a:pt x="616" y="851"/>
                    <a:pt x="662" y="828"/>
                  </a:cubicBezTo>
                  <a:cubicBezTo>
                    <a:pt x="744" y="937"/>
                    <a:pt x="744" y="937"/>
                    <a:pt x="744" y="937"/>
                  </a:cubicBezTo>
                  <a:cubicBezTo>
                    <a:pt x="855" y="853"/>
                    <a:pt x="855" y="853"/>
                    <a:pt x="855" y="853"/>
                  </a:cubicBezTo>
                  <a:cubicBezTo>
                    <a:pt x="773" y="745"/>
                    <a:pt x="773" y="745"/>
                    <a:pt x="773" y="745"/>
                  </a:cubicBezTo>
                  <a:cubicBezTo>
                    <a:pt x="806" y="707"/>
                    <a:pt x="831" y="664"/>
                    <a:pt x="847" y="618"/>
                  </a:cubicBezTo>
                  <a:cubicBezTo>
                    <a:pt x="982" y="637"/>
                    <a:pt x="982" y="637"/>
                    <a:pt x="982" y="637"/>
                  </a:cubicBezTo>
                  <a:cubicBezTo>
                    <a:pt x="1001" y="499"/>
                    <a:pt x="1001" y="499"/>
                    <a:pt x="1001" y="499"/>
                  </a:cubicBezTo>
                  <a:cubicBezTo>
                    <a:pt x="866" y="481"/>
                    <a:pt x="866" y="481"/>
                    <a:pt x="866" y="481"/>
                  </a:cubicBezTo>
                  <a:cubicBezTo>
                    <a:pt x="863" y="432"/>
                    <a:pt x="851" y="384"/>
                    <a:pt x="829" y="339"/>
                  </a:cubicBezTo>
                  <a:cubicBezTo>
                    <a:pt x="937" y="257"/>
                    <a:pt x="937" y="257"/>
                    <a:pt x="937" y="257"/>
                  </a:cubicBezTo>
                  <a:cubicBezTo>
                    <a:pt x="854" y="146"/>
                    <a:pt x="854" y="146"/>
                    <a:pt x="854" y="146"/>
                  </a:cubicBezTo>
                  <a:cubicBezTo>
                    <a:pt x="745" y="228"/>
                    <a:pt x="745" y="228"/>
                    <a:pt x="745" y="228"/>
                  </a:cubicBezTo>
                  <a:cubicBezTo>
                    <a:pt x="707" y="195"/>
                    <a:pt x="664" y="169"/>
                    <a:pt x="618" y="154"/>
                  </a:cubicBezTo>
                  <a:cubicBezTo>
                    <a:pt x="637" y="19"/>
                    <a:pt x="637" y="19"/>
                    <a:pt x="637" y="19"/>
                  </a:cubicBezTo>
                  <a:cubicBezTo>
                    <a:pt x="499" y="0"/>
                    <a:pt x="499" y="0"/>
                    <a:pt x="499" y="0"/>
                  </a:cubicBezTo>
                  <a:lnTo>
                    <a:pt x="481" y="135"/>
                  </a:lnTo>
                  <a:close/>
                  <a:moveTo>
                    <a:pt x="621" y="409"/>
                  </a:moveTo>
                  <a:cubicBezTo>
                    <a:pt x="672" y="475"/>
                    <a:pt x="659" y="570"/>
                    <a:pt x="592" y="621"/>
                  </a:cubicBezTo>
                  <a:cubicBezTo>
                    <a:pt x="525" y="672"/>
                    <a:pt x="430" y="658"/>
                    <a:pt x="380" y="592"/>
                  </a:cubicBezTo>
                  <a:cubicBezTo>
                    <a:pt x="329" y="525"/>
                    <a:pt x="342" y="430"/>
                    <a:pt x="409" y="379"/>
                  </a:cubicBezTo>
                  <a:cubicBezTo>
                    <a:pt x="476" y="329"/>
                    <a:pt x="571" y="342"/>
                    <a:pt x="621" y="409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2448123" y="3011332"/>
              <a:ext cx="218862" cy="218862"/>
            </a:xfrm>
            <a:custGeom>
              <a:avLst/>
              <a:gdLst/>
              <a:ahLst/>
              <a:cxnLst/>
              <a:rect l="l" t="t" r="r" b="b"/>
              <a:pathLst>
                <a:path w="831" h="831" extrusionOk="0">
                  <a:moveTo>
                    <a:pt x="493" y="115"/>
                  </a:moveTo>
                  <a:cubicBezTo>
                    <a:pt x="453" y="105"/>
                    <a:pt x="411" y="102"/>
                    <a:pt x="369" y="10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19" y="39"/>
                    <a:pt x="219" y="39"/>
                    <a:pt x="219" y="39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21" y="170"/>
                    <a:pt x="190" y="198"/>
                    <a:pt x="165" y="23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11" y="288"/>
                    <a:pt x="11" y="288"/>
                    <a:pt x="11" y="288"/>
                  </a:cubicBezTo>
                  <a:cubicBezTo>
                    <a:pt x="115" y="337"/>
                    <a:pt x="115" y="337"/>
                    <a:pt x="115" y="337"/>
                  </a:cubicBezTo>
                  <a:cubicBezTo>
                    <a:pt x="104" y="377"/>
                    <a:pt x="102" y="419"/>
                    <a:pt x="108" y="462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39" y="611"/>
                    <a:pt x="39" y="611"/>
                    <a:pt x="39" y="611"/>
                  </a:cubicBezTo>
                  <a:cubicBezTo>
                    <a:pt x="148" y="573"/>
                    <a:pt x="148" y="573"/>
                    <a:pt x="148" y="573"/>
                  </a:cubicBezTo>
                  <a:cubicBezTo>
                    <a:pt x="170" y="609"/>
                    <a:pt x="198" y="641"/>
                    <a:pt x="231" y="665"/>
                  </a:cubicBezTo>
                  <a:cubicBezTo>
                    <a:pt x="181" y="769"/>
                    <a:pt x="181" y="769"/>
                    <a:pt x="181" y="769"/>
                  </a:cubicBezTo>
                  <a:cubicBezTo>
                    <a:pt x="287" y="820"/>
                    <a:pt x="287" y="820"/>
                    <a:pt x="287" y="820"/>
                  </a:cubicBezTo>
                  <a:cubicBezTo>
                    <a:pt x="337" y="716"/>
                    <a:pt x="337" y="716"/>
                    <a:pt x="337" y="716"/>
                  </a:cubicBezTo>
                  <a:cubicBezTo>
                    <a:pt x="377" y="726"/>
                    <a:pt x="419" y="728"/>
                    <a:pt x="462" y="722"/>
                  </a:cubicBezTo>
                  <a:cubicBezTo>
                    <a:pt x="500" y="831"/>
                    <a:pt x="500" y="831"/>
                    <a:pt x="500" y="831"/>
                  </a:cubicBezTo>
                  <a:cubicBezTo>
                    <a:pt x="611" y="792"/>
                    <a:pt x="611" y="792"/>
                    <a:pt x="611" y="792"/>
                  </a:cubicBezTo>
                  <a:cubicBezTo>
                    <a:pt x="573" y="683"/>
                    <a:pt x="573" y="683"/>
                    <a:pt x="573" y="683"/>
                  </a:cubicBezTo>
                  <a:cubicBezTo>
                    <a:pt x="609" y="661"/>
                    <a:pt x="640" y="633"/>
                    <a:pt x="665" y="600"/>
                  </a:cubicBezTo>
                  <a:cubicBezTo>
                    <a:pt x="769" y="649"/>
                    <a:pt x="769" y="649"/>
                    <a:pt x="769" y="649"/>
                  </a:cubicBezTo>
                  <a:cubicBezTo>
                    <a:pt x="820" y="543"/>
                    <a:pt x="820" y="543"/>
                    <a:pt x="820" y="543"/>
                  </a:cubicBezTo>
                  <a:cubicBezTo>
                    <a:pt x="716" y="493"/>
                    <a:pt x="716" y="493"/>
                    <a:pt x="716" y="493"/>
                  </a:cubicBezTo>
                  <a:cubicBezTo>
                    <a:pt x="726" y="454"/>
                    <a:pt x="728" y="411"/>
                    <a:pt x="722" y="369"/>
                  </a:cubicBezTo>
                  <a:cubicBezTo>
                    <a:pt x="831" y="331"/>
                    <a:pt x="831" y="331"/>
                    <a:pt x="831" y="331"/>
                  </a:cubicBezTo>
                  <a:cubicBezTo>
                    <a:pt x="792" y="220"/>
                    <a:pt x="792" y="220"/>
                    <a:pt x="792" y="220"/>
                  </a:cubicBezTo>
                  <a:cubicBezTo>
                    <a:pt x="683" y="258"/>
                    <a:pt x="683" y="258"/>
                    <a:pt x="683" y="258"/>
                  </a:cubicBezTo>
                  <a:cubicBezTo>
                    <a:pt x="661" y="221"/>
                    <a:pt x="633" y="190"/>
                    <a:pt x="599" y="166"/>
                  </a:cubicBezTo>
                  <a:cubicBezTo>
                    <a:pt x="649" y="62"/>
                    <a:pt x="649" y="62"/>
                    <a:pt x="649" y="62"/>
                  </a:cubicBezTo>
                  <a:cubicBezTo>
                    <a:pt x="543" y="11"/>
                    <a:pt x="543" y="11"/>
                    <a:pt x="543" y="11"/>
                  </a:cubicBezTo>
                  <a:lnTo>
                    <a:pt x="493" y="115"/>
                  </a:lnTo>
                  <a:close/>
                  <a:moveTo>
                    <a:pt x="536" y="372"/>
                  </a:moveTo>
                  <a:cubicBezTo>
                    <a:pt x="560" y="439"/>
                    <a:pt x="525" y="513"/>
                    <a:pt x="458" y="536"/>
                  </a:cubicBezTo>
                  <a:cubicBezTo>
                    <a:pt x="391" y="560"/>
                    <a:pt x="318" y="525"/>
                    <a:pt x="294" y="458"/>
                  </a:cubicBezTo>
                  <a:cubicBezTo>
                    <a:pt x="270" y="391"/>
                    <a:pt x="305" y="318"/>
                    <a:pt x="372" y="294"/>
                  </a:cubicBezTo>
                  <a:cubicBezTo>
                    <a:pt x="439" y="271"/>
                    <a:pt x="513" y="306"/>
                    <a:pt x="536" y="372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4319015" y="4035967"/>
              <a:ext cx="262086" cy="262086"/>
            </a:xfrm>
            <a:custGeom>
              <a:avLst/>
              <a:gdLst/>
              <a:ahLst/>
              <a:cxnLst/>
              <a:rect l="l" t="t" r="r" b="b"/>
              <a:pathLst>
                <a:path w="995" h="995" extrusionOk="0">
                  <a:moveTo>
                    <a:pt x="282" y="793"/>
                  </a:moveTo>
                  <a:cubicBezTo>
                    <a:pt x="321" y="822"/>
                    <a:pt x="366" y="842"/>
                    <a:pt x="415" y="853"/>
                  </a:cubicBezTo>
                  <a:cubicBezTo>
                    <a:pt x="410" y="990"/>
                    <a:pt x="410" y="990"/>
                    <a:pt x="410" y="990"/>
                  </a:cubicBezTo>
                  <a:cubicBezTo>
                    <a:pt x="549" y="995"/>
                    <a:pt x="549" y="995"/>
                    <a:pt x="549" y="995"/>
                  </a:cubicBezTo>
                  <a:cubicBezTo>
                    <a:pt x="554" y="859"/>
                    <a:pt x="554" y="859"/>
                    <a:pt x="554" y="859"/>
                  </a:cubicBezTo>
                  <a:cubicBezTo>
                    <a:pt x="604" y="851"/>
                    <a:pt x="650" y="834"/>
                    <a:pt x="691" y="808"/>
                  </a:cubicBezTo>
                  <a:cubicBezTo>
                    <a:pt x="784" y="908"/>
                    <a:pt x="784" y="908"/>
                    <a:pt x="784" y="908"/>
                  </a:cubicBezTo>
                  <a:cubicBezTo>
                    <a:pt x="886" y="813"/>
                    <a:pt x="886" y="813"/>
                    <a:pt x="886" y="813"/>
                  </a:cubicBezTo>
                  <a:cubicBezTo>
                    <a:pt x="793" y="713"/>
                    <a:pt x="793" y="713"/>
                    <a:pt x="793" y="713"/>
                  </a:cubicBezTo>
                  <a:cubicBezTo>
                    <a:pt x="822" y="674"/>
                    <a:pt x="843" y="629"/>
                    <a:pt x="854" y="580"/>
                  </a:cubicBezTo>
                  <a:cubicBezTo>
                    <a:pt x="990" y="585"/>
                    <a:pt x="990" y="585"/>
                    <a:pt x="990" y="585"/>
                  </a:cubicBezTo>
                  <a:cubicBezTo>
                    <a:pt x="995" y="446"/>
                    <a:pt x="995" y="446"/>
                    <a:pt x="995" y="446"/>
                  </a:cubicBezTo>
                  <a:cubicBezTo>
                    <a:pt x="859" y="441"/>
                    <a:pt x="859" y="441"/>
                    <a:pt x="859" y="441"/>
                  </a:cubicBezTo>
                  <a:cubicBezTo>
                    <a:pt x="851" y="391"/>
                    <a:pt x="834" y="345"/>
                    <a:pt x="808" y="304"/>
                  </a:cubicBezTo>
                  <a:cubicBezTo>
                    <a:pt x="908" y="211"/>
                    <a:pt x="908" y="211"/>
                    <a:pt x="908" y="211"/>
                  </a:cubicBezTo>
                  <a:cubicBezTo>
                    <a:pt x="814" y="109"/>
                    <a:pt x="814" y="109"/>
                    <a:pt x="814" y="109"/>
                  </a:cubicBezTo>
                  <a:cubicBezTo>
                    <a:pt x="714" y="201"/>
                    <a:pt x="714" y="201"/>
                    <a:pt x="714" y="201"/>
                  </a:cubicBezTo>
                  <a:cubicBezTo>
                    <a:pt x="675" y="173"/>
                    <a:pt x="629" y="152"/>
                    <a:pt x="580" y="141"/>
                  </a:cubicBezTo>
                  <a:cubicBezTo>
                    <a:pt x="585" y="5"/>
                    <a:pt x="585" y="5"/>
                    <a:pt x="585" y="5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41" y="136"/>
                    <a:pt x="441" y="136"/>
                    <a:pt x="441" y="136"/>
                  </a:cubicBezTo>
                  <a:cubicBezTo>
                    <a:pt x="392" y="144"/>
                    <a:pt x="345" y="161"/>
                    <a:pt x="304" y="187"/>
                  </a:cubicBezTo>
                  <a:cubicBezTo>
                    <a:pt x="211" y="87"/>
                    <a:pt x="211" y="87"/>
                    <a:pt x="211" y="87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202" y="281"/>
                    <a:pt x="202" y="281"/>
                    <a:pt x="202" y="281"/>
                  </a:cubicBezTo>
                  <a:cubicBezTo>
                    <a:pt x="173" y="320"/>
                    <a:pt x="153" y="366"/>
                    <a:pt x="141" y="415"/>
                  </a:cubicBezTo>
                  <a:cubicBezTo>
                    <a:pt x="5" y="410"/>
                    <a:pt x="5" y="410"/>
                    <a:pt x="5" y="410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136" y="553"/>
                    <a:pt x="136" y="553"/>
                    <a:pt x="136" y="553"/>
                  </a:cubicBezTo>
                  <a:cubicBezTo>
                    <a:pt x="144" y="603"/>
                    <a:pt x="161" y="650"/>
                    <a:pt x="187" y="691"/>
                  </a:cubicBezTo>
                  <a:cubicBezTo>
                    <a:pt x="88" y="784"/>
                    <a:pt x="88" y="784"/>
                    <a:pt x="88" y="784"/>
                  </a:cubicBezTo>
                  <a:cubicBezTo>
                    <a:pt x="182" y="885"/>
                    <a:pt x="182" y="885"/>
                    <a:pt x="182" y="885"/>
                  </a:cubicBezTo>
                  <a:lnTo>
                    <a:pt x="282" y="793"/>
                  </a:lnTo>
                  <a:close/>
                  <a:moveTo>
                    <a:pt x="346" y="492"/>
                  </a:moveTo>
                  <a:cubicBezTo>
                    <a:pt x="349" y="408"/>
                    <a:pt x="420" y="343"/>
                    <a:pt x="503" y="346"/>
                  </a:cubicBezTo>
                  <a:cubicBezTo>
                    <a:pt x="587" y="349"/>
                    <a:pt x="652" y="419"/>
                    <a:pt x="649" y="503"/>
                  </a:cubicBezTo>
                  <a:cubicBezTo>
                    <a:pt x="646" y="586"/>
                    <a:pt x="576" y="652"/>
                    <a:pt x="492" y="649"/>
                  </a:cubicBezTo>
                  <a:cubicBezTo>
                    <a:pt x="409" y="646"/>
                    <a:pt x="343" y="575"/>
                    <a:pt x="346" y="492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4253695" y="3843233"/>
              <a:ext cx="218862" cy="218539"/>
            </a:xfrm>
            <a:custGeom>
              <a:avLst/>
              <a:gdLst/>
              <a:ahLst/>
              <a:cxnLst/>
              <a:rect l="l" t="t" r="r" b="b"/>
              <a:pathLst>
                <a:path w="831" h="830" extrusionOk="0">
                  <a:moveTo>
                    <a:pt x="165" y="598"/>
                  </a:moveTo>
                  <a:cubicBezTo>
                    <a:pt x="190" y="632"/>
                    <a:pt x="221" y="660"/>
                    <a:pt x="258" y="681"/>
                  </a:cubicBezTo>
                  <a:cubicBezTo>
                    <a:pt x="219" y="791"/>
                    <a:pt x="219" y="791"/>
                    <a:pt x="219" y="791"/>
                  </a:cubicBezTo>
                  <a:cubicBezTo>
                    <a:pt x="329" y="830"/>
                    <a:pt x="329" y="830"/>
                    <a:pt x="329" y="830"/>
                  </a:cubicBezTo>
                  <a:cubicBezTo>
                    <a:pt x="368" y="721"/>
                    <a:pt x="368" y="721"/>
                    <a:pt x="368" y="721"/>
                  </a:cubicBezTo>
                  <a:cubicBezTo>
                    <a:pt x="411" y="728"/>
                    <a:pt x="453" y="726"/>
                    <a:pt x="492" y="716"/>
                  </a:cubicBezTo>
                  <a:cubicBezTo>
                    <a:pt x="542" y="820"/>
                    <a:pt x="542" y="820"/>
                    <a:pt x="542" y="820"/>
                  </a:cubicBezTo>
                  <a:cubicBezTo>
                    <a:pt x="648" y="770"/>
                    <a:pt x="648" y="770"/>
                    <a:pt x="648" y="770"/>
                  </a:cubicBezTo>
                  <a:cubicBezTo>
                    <a:pt x="599" y="665"/>
                    <a:pt x="599" y="665"/>
                    <a:pt x="599" y="665"/>
                  </a:cubicBezTo>
                  <a:cubicBezTo>
                    <a:pt x="632" y="641"/>
                    <a:pt x="661" y="610"/>
                    <a:pt x="682" y="573"/>
                  </a:cubicBezTo>
                  <a:cubicBezTo>
                    <a:pt x="791" y="612"/>
                    <a:pt x="791" y="612"/>
                    <a:pt x="791" y="612"/>
                  </a:cubicBezTo>
                  <a:cubicBezTo>
                    <a:pt x="831" y="501"/>
                    <a:pt x="831" y="501"/>
                    <a:pt x="831" y="501"/>
                  </a:cubicBezTo>
                  <a:cubicBezTo>
                    <a:pt x="722" y="462"/>
                    <a:pt x="722" y="462"/>
                    <a:pt x="722" y="462"/>
                  </a:cubicBezTo>
                  <a:cubicBezTo>
                    <a:pt x="728" y="420"/>
                    <a:pt x="727" y="378"/>
                    <a:pt x="716" y="338"/>
                  </a:cubicBezTo>
                  <a:cubicBezTo>
                    <a:pt x="821" y="289"/>
                    <a:pt x="821" y="289"/>
                    <a:pt x="821" y="289"/>
                  </a:cubicBezTo>
                  <a:cubicBezTo>
                    <a:pt x="770" y="182"/>
                    <a:pt x="770" y="182"/>
                    <a:pt x="770" y="182"/>
                  </a:cubicBezTo>
                  <a:cubicBezTo>
                    <a:pt x="666" y="231"/>
                    <a:pt x="666" y="231"/>
                    <a:pt x="666" y="231"/>
                  </a:cubicBezTo>
                  <a:cubicBezTo>
                    <a:pt x="642" y="198"/>
                    <a:pt x="611" y="170"/>
                    <a:pt x="574" y="148"/>
                  </a:cubicBezTo>
                  <a:cubicBezTo>
                    <a:pt x="613" y="39"/>
                    <a:pt x="613" y="39"/>
                    <a:pt x="613" y="3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463" y="108"/>
                    <a:pt x="463" y="108"/>
                    <a:pt x="463" y="108"/>
                  </a:cubicBezTo>
                  <a:cubicBezTo>
                    <a:pt x="421" y="102"/>
                    <a:pt x="378" y="104"/>
                    <a:pt x="339" y="114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183" y="60"/>
                    <a:pt x="183" y="60"/>
                    <a:pt x="183" y="60"/>
                  </a:cubicBezTo>
                  <a:cubicBezTo>
                    <a:pt x="232" y="164"/>
                    <a:pt x="232" y="164"/>
                    <a:pt x="232" y="164"/>
                  </a:cubicBezTo>
                  <a:cubicBezTo>
                    <a:pt x="199" y="189"/>
                    <a:pt x="170" y="220"/>
                    <a:pt x="149" y="257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03" y="410"/>
                    <a:pt x="105" y="452"/>
                    <a:pt x="115" y="492"/>
                  </a:cubicBezTo>
                  <a:cubicBezTo>
                    <a:pt x="11" y="541"/>
                    <a:pt x="11" y="541"/>
                    <a:pt x="11" y="541"/>
                  </a:cubicBezTo>
                  <a:cubicBezTo>
                    <a:pt x="61" y="648"/>
                    <a:pt x="61" y="648"/>
                    <a:pt x="61" y="648"/>
                  </a:cubicBezTo>
                  <a:lnTo>
                    <a:pt x="165" y="598"/>
                  </a:lnTo>
                  <a:close/>
                  <a:moveTo>
                    <a:pt x="295" y="372"/>
                  </a:moveTo>
                  <a:cubicBezTo>
                    <a:pt x="318" y="305"/>
                    <a:pt x="392" y="270"/>
                    <a:pt x="459" y="294"/>
                  </a:cubicBezTo>
                  <a:cubicBezTo>
                    <a:pt x="526" y="318"/>
                    <a:pt x="560" y="392"/>
                    <a:pt x="536" y="458"/>
                  </a:cubicBezTo>
                  <a:cubicBezTo>
                    <a:pt x="513" y="525"/>
                    <a:pt x="439" y="560"/>
                    <a:pt x="372" y="536"/>
                  </a:cubicBezTo>
                  <a:cubicBezTo>
                    <a:pt x="305" y="512"/>
                    <a:pt x="271" y="438"/>
                    <a:pt x="295" y="372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2330063" y="5142696"/>
              <a:ext cx="561267" cy="561429"/>
            </a:xfrm>
            <a:custGeom>
              <a:avLst/>
              <a:gdLst/>
              <a:ahLst/>
              <a:cxnLst/>
              <a:rect l="l" t="t" r="r" b="b"/>
              <a:pathLst>
                <a:path w="2131" h="2132" extrusionOk="0">
                  <a:moveTo>
                    <a:pt x="603" y="1699"/>
                  </a:moveTo>
                  <a:cubicBezTo>
                    <a:pt x="687" y="1760"/>
                    <a:pt x="784" y="1804"/>
                    <a:pt x="889" y="1828"/>
                  </a:cubicBezTo>
                  <a:cubicBezTo>
                    <a:pt x="878" y="2121"/>
                    <a:pt x="878" y="2121"/>
                    <a:pt x="878" y="2121"/>
                  </a:cubicBezTo>
                  <a:cubicBezTo>
                    <a:pt x="1175" y="2132"/>
                    <a:pt x="1175" y="2132"/>
                    <a:pt x="1175" y="2132"/>
                  </a:cubicBezTo>
                  <a:cubicBezTo>
                    <a:pt x="1186" y="1839"/>
                    <a:pt x="1186" y="1839"/>
                    <a:pt x="1186" y="1839"/>
                  </a:cubicBezTo>
                  <a:cubicBezTo>
                    <a:pt x="1293" y="1823"/>
                    <a:pt x="1392" y="1786"/>
                    <a:pt x="1480" y="1731"/>
                  </a:cubicBezTo>
                  <a:cubicBezTo>
                    <a:pt x="1679" y="1944"/>
                    <a:pt x="1679" y="1944"/>
                    <a:pt x="1679" y="1944"/>
                  </a:cubicBezTo>
                  <a:cubicBezTo>
                    <a:pt x="1897" y="1742"/>
                    <a:pt x="1897" y="1742"/>
                    <a:pt x="1897" y="1742"/>
                  </a:cubicBezTo>
                  <a:cubicBezTo>
                    <a:pt x="1698" y="1528"/>
                    <a:pt x="1698" y="1528"/>
                    <a:pt x="1698" y="1528"/>
                  </a:cubicBezTo>
                  <a:cubicBezTo>
                    <a:pt x="1760" y="1445"/>
                    <a:pt x="1804" y="1348"/>
                    <a:pt x="1828" y="1243"/>
                  </a:cubicBezTo>
                  <a:cubicBezTo>
                    <a:pt x="2120" y="1253"/>
                    <a:pt x="2120" y="1253"/>
                    <a:pt x="2120" y="1253"/>
                  </a:cubicBezTo>
                  <a:cubicBezTo>
                    <a:pt x="2131" y="956"/>
                    <a:pt x="2131" y="956"/>
                    <a:pt x="2131" y="956"/>
                  </a:cubicBezTo>
                  <a:cubicBezTo>
                    <a:pt x="1839" y="945"/>
                    <a:pt x="1839" y="945"/>
                    <a:pt x="1839" y="945"/>
                  </a:cubicBezTo>
                  <a:cubicBezTo>
                    <a:pt x="1822" y="839"/>
                    <a:pt x="1786" y="739"/>
                    <a:pt x="1730" y="651"/>
                  </a:cubicBezTo>
                  <a:cubicBezTo>
                    <a:pt x="1944" y="452"/>
                    <a:pt x="1944" y="452"/>
                    <a:pt x="1944" y="452"/>
                  </a:cubicBezTo>
                  <a:cubicBezTo>
                    <a:pt x="1742" y="235"/>
                    <a:pt x="1742" y="235"/>
                    <a:pt x="1742" y="235"/>
                  </a:cubicBezTo>
                  <a:cubicBezTo>
                    <a:pt x="1528" y="433"/>
                    <a:pt x="1528" y="433"/>
                    <a:pt x="1528" y="433"/>
                  </a:cubicBezTo>
                  <a:cubicBezTo>
                    <a:pt x="1444" y="372"/>
                    <a:pt x="1347" y="327"/>
                    <a:pt x="1242" y="303"/>
                  </a:cubicBezTo>
                  <a:cubicBezTo>
                    <a:pt x="1252" y="11"/>
                    <a:pt x="1252" y="11"/>
                    <a:pt x="1252" y="11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45" y="292"/>
                    <a:pt x="945" y="292"/>
                    <a:pt x="945" y="292"/>
                  </a:cubicBezTo>
                  <a:cubicBezTo>
                    <a:pt x="838" y="309"/>
                    <a:pt x="739" y="346"/>
                    <a:pt x="650" y="400"/>
                  </a:cubicBezTo>
                  <a:cubicBezTo>
                    <a:pt x="452" y="188"/>
                    <a:pt x="452" y="188"/>
                    <a:pt x="452" y="188"/>
                  </a:cubicBezTo>
                  <a:cubicBezTo>
                    <a:pt x="234" y="390"/>
                    <a:pt x="234" y="390"/>
                    <a:pt x="234" y="390"/>
                  </a:cubicBezTo>
                  <a:cubicBezTo>
                    <a:pt x="432" y="603"/>
                    <a:pt x="432" y="603"/>
                    <a:pt x="432" y="603"/>
                  </a:cubicBezTo>
                  <a:cubicBezTo>
                    <a:pt x="371" y="687"/>
                    <a:pt x="327" y="784"/>
                    <a:pt x="302" y="889"/>
                  </a:cubicBezTo>
                  <a:cubicBezTo>
                    <a:pt x="11" y="878"/>
                    <a:pt x="11" y="878"/>
                    <a:pt x="11" y="878"/>
                  </a:cubicBezTo>
                  <a:cubicBezTo>
                    <a:pt x="0" y="1175"/>
                    <a:pt x="0" y="1175"/>
                    <a:pt x="0" y="1175"/>
                  </a:cubicBezTo>
                  <a:cubicBezTo>
                    <a:pt x="292" y="1186"/>
                    <a:pt x="292" y="1186"/>
                    <a:pt x="292" y="1186"/>
                  </a:cubicBezTo>
                  <a:cubicBezTo>
                    <a:pt x="308" y="1293"/>
                    <a:pt x="345" y="1392"/>
                    <a:pt x="400" y="1481"/>
                  </a:cubicBezTo>
                  <a:cubicBezTo>
                    <a:pt x="187" y="1679"/>
                    <a:pt x="187" y="1679"/>
                    <a:pt x="187" y="1679"/>
                  </a:cubicBezTo>
                  <a:cubicBezTo>
                    <a:pt x="389" y="1897"/>
                    <a:pt x="389" y="1897"/>
                    <a:pt x="389" y="1897"/>
                  </a:cubicBezTo>
                  <a:lnTo>
                    <a:pt x="603" y="1699"/>
                  </a:lnTo>
                  <a:close/>
                  <a:moveTo>
                    <a:pt x="741" y="1054"/>
                  </a:moveTo>
                  <a:cubicBezTo>
                    <a:pt x="748" y="875"/>
                    <a:pt x="898" y="735"/>
                    <a:pt x="1077" y="742"/>
                  </a:cubicBezTo>
                  <a:cubicBezTo>
                    <a:pt x="1256" y="748"/>
                    <a:pt x="1396" y="899"/>
                    <a:pt x="1389" y="1078"/>
                  </a:cubicBezTo>
                  <a:cubicBezTo>
                    <a:pt x="1383" y="1257"/>
                    <a:pt x="1233" y="1396"/>
                    <a:pt x="1054" y="1390"/>
                  </a:cubicBezTo>
                  <a:cubicBezTo>
                    <a:pt x="874" y="1383"/>
                    <a:pt x="735" y="1233"/>
                    <a:pt x="741" y="1054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1948949" y="4173703"/>
              <a:ext cx="147735" cy="147735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1998947" y="4284666"/>
              <a:ext cx="47740" cy="527720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1946530" y="4803194"/>
              <a:ext cx="152574" cy="131931"/>
            </a:xfrm>
            <a:custGeom>
              <a:avLst/>
              <a:gdLst/>
              <a:ahLst/>
              <a:cxnLst/>
              <a:rect l="l" t="t" r="r" b="b"/>
              <a:pathLst>
                <a:path w="946" h="818" extrusionOk="0">
                  <a:moveTo>
                    <a:pt x="474" y="0"/>
                  </a:moveTo>
                  <a:lnTo>
                    <a:pt x="946" y="0"/>
                  </a:lnTo>
                  <a:lnTo>
                    <a:pt x="709" y="408"/>
                  </a:lnTo>
                  <a:lnTo>
                    <a:pt x="474" y="818"/>
                  </a:lnTo>
                  <a:lnTo>
                    <a:pt x="237" y="408"/>
                  </a:lnTo>
                  <a:lnTo>
                    <a:pt x="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4322724" y="3258257"/>
              <a:ext cx="147735" cy="147735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4372722" y="2767470"/>
              <a:ext cx="47740" cy="528043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4320305" y="2645056"/>
              <a:ext cx="152574" cy="131931"/>
            </a:xfrm>
            <a:custGeom>
              <a:avLst/>
              <a:gdLst/>
              <a:ahLst/>
              <a:cxnLst/>
              <a:rect l="l" t="t" r="r" b="b"/>
              <a:pathLst>
                <a:path w="946" h="818" extrusionOk="0">
                  <a:moveTo>
                    <a:pt x="474" y="818"/>
                  </a:moveTo>
                  <a:lnTo>
                    <a:pt x="0" y="818"/>
                  </a:lnTo>
                  <a:lnTo>
                    <a:pt x="237" y="408"/>
                  </a:lnTo>
                  <a:lnTo>
                    <a:pt x="474" y="0"/>
                  </a:lnTo>
                  <a:lnTo>
                    <a:pt x="709" y="408"/>
                  </a:lnTo>
                  <a:lnTo>
                    <a:pt x="946" y="818"/>
                  </a:lnTo>
                  <a:lnTo>
                    <a:pt x="474" y="818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4743675" y="3668563"/>
              <a:ext cx="105803" cy="105963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4822865" y="3704528"/>
              <a:ext cx="377727" cy="33870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5193979" y="3667111"/>
              <a:ext cx="94351" cy="109028"/>
            </a:xfrm>
            <a:custGeom>
              <a:avLst/>
              <a:gdLst/>
              <a:ahLst/>
              <a:cxnLst/>
              <a:rect l="l" t="t" r="r" b="b"/>
              <a:pathLst>
                <a:path w="585" h="676" extrusionOk="0">
                  <a:moveTo>
                    <a:pt x="0" y="338"/>
                  </a:moveTo>
                  <a:lnTo>
                    <a:pt x="0" y="0"/>
                  </a:lnTo>
                  <a:lnTo>
                    <a:pt x="293" y="168"/>
                  </a:lnTo>
                  <a:lnTo>
                    <a:pt x="585" y="338"/>
                  </a:lnTo>
                  <a:lnTo>
                    <a:pt x="293" y="506"/>
                  </a:lnTo>
                  <a:lnTo>
                    <a:pt x="0" y="676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2037494" y="3457442"/>
              <a:ext cx="105479" cy="105802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2116684" y="3493570"/>
              <a:ext cx="377727" cy="33870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2487637" y="3455829"/>
              <a:ext cx="94190" cy="109028"/>
            </a:xfrm>
            <a:custGeom>
              <a:avLst/>
              <a:gdLst/>
              <a:ahLst/>
              <a:cxnLst/>
              <a:rect l="l" t="t" r="r" b="b"/>
              <a:pathLst>
                <a:path w="584" h="676" extrusionOk="0">
                  <a:moveTo>
                    <a:pt x="0" y="338"/>
                  </a:moveTo>
                  <a:lnTo>
                    <a:pt x="0" y="0"/>
                  </a:lnTo>
                  <a:lnTo>
                    <a:pt x="292" y="170"/>
                  </a:lnTo>
                  <a:lnTo>
                    <a:pt x="584" y="338"/>
                  </a:lnTo>
                  <a:lnTo>
                    <a:pt x="292" y="508"/>
                  </a:lnTo>
                  <a:lnTo>
                    <a:pt x="0" y="676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4537393" y="4628040"/>
              <a:ext cx="105641" cy="105641"/>
            </a:xfrm>
            <a:prstGeom prst="ellipse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4573198" y="4707230"/>
              <a:ext cx="34031" cy="377727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4535458" y="5078022"/>
              <a:ext cx="109189" cy="94674"/>
            </a:xfrm>
            <a:custGeom>
              <a:avLst/>
              <a:gdLst/>
              <a:ahLst/>
              <a:cxnLst/>
              <a:rect l="l" t="t" r="r" b="b"/>
              <a:pathLst>
                <a:path w="677" h="587" extrusionOk="0">
                  <a:moveTo>
                    <a:pt x="339" y="0"/>
                  </a:moveTo>
                  <a:lnTo>
                    <a:pt x="677" y="0"/>
                  </a:lnTo>
                  <a:lnTo>
                    <a:pt x="508" y="293"/>
                  </a:lnTo>
                  <a:lnTo>
                    <a:pt x="339" y="587"/>
                  </a:lnTo>
                  <a:lnTo>
                    <a:pt x="170" y="293"/>
                  </a:lnTo>
                  <a:lnTo>
                    <a:pt x="0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3945481" y="2627798"/>
              <a:ext cx="290795" cy="290795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656" y="153"/>
                  </a:moveTo>
                  <a:cubicBezTo>
                    <a:pt x="603" y="139"/>
                    <a:pt x="547" y="136"/>
                    <a:pt x="491" y="145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343" y="197"/>
                    <a:pt x="343" y="197"/>
                    <a:pt x="343" y="197"/>
                  </a:cubicBezTo>
                  <a:cubicBezTo>
                    <a:pt x="294" y="226"/>
                    <a:pt x="253" y="263"/>
                    <a:pt x="220" y="307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14" y="382"/>
                    <a:pt x="14" y="382"/>
                    <a:pt x="14" y="382"/>
                  </a:cubicBezTo>
                  <a:cubicBezTo>
                    <a:pt x="153" y="449"/>
                    <a:pt x="153" y="449"/>
                    <a:pt x="153" y="449"/>
                  </a:cubicBezTo>
                  <a:cubicBezTo>
                    <a:pt x="139" y="501"/>
                    <a:pt x="136" y="557"/>
                    <a:pt x="145" y="613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52" y="812"/>
                    <a:pt x="52" y="812"/>
                    <a:pt x="52" y="812"/>
                  </a:cubicBezTo>
                  <a:cubicBezTo>
                    <a:pt x="197" y="761"/>
                    <a:pt x="197" y="761"/>
                    <a:pt x="197" y="761"/>
                  </a:cubicBezTo>
                  <a:cubicBezTo>
                    <a:pt x="226" y="810"/>
                    <a:pt x="263" y="851"/>
                    <a:pt x="307" y="884"/>
                  </a:cubicBezTo>
                  <a:cubicBezTo>
                    <a:pt x="241" y="1022"/>
                    <a:pt x="241" y="1022"/>
                    <a:pt x="241" y="1022"/>
                  </a:cubicBezTo>
                  <a:cubicBezTo>
                    <a:pt x="382" y="1090"/>
                    <a:pt x="382" y="1090"/>
                    <a:pt x="382" y="1090"/>
                  </a:cubicBezTo>
                  <a:cubicBezTo>
                    <a:pt x="449" y="952"/>
                    <a:pt x="449" y="952"/>
                    <a:pt x="449" y="952"/>
                  </a:cubicBezTo>
                  <a:cubicBezTo>
                    <a:pt x="501" y="965"/>
                    <a:pt x="557" y="968"/>
                    <a:pt x="614" y="960"/>
                  </a:cubicBezTo>
                  <a:cubicBezTo>
                    <a:pt x="665" y="1104"/>
                    <a:pt x="665" y="1104"/>
                    <a:pt x="665" y="1104"/>
                  </a:cubicBezTo>
                  <a:cubicBezTo>
                    <a:pt x="812" y="1052"/>
                    <a:pt x="812" y="1052"/>
                    <a:pt x="812" y="1052"/>
                  </a:cubicBezTo>
                  <a:cubicBezTo>
                    <a:pt x="761" y="907"/>
                    <a:pt x="761" y="907"/>
                    <a:pt x="761" y="907"/>
                  </a:cubicBezTo>
                  <a:cubicBezTo>
                    <a:pt x="810" y="878"/>
                    <a:pt x="851" y="841"/>
                    <a:pt x="884" y="797"/>
                  </a:cubicBezTo>
                  <a:cubicBezTo>
                    <a:pt x="1023" y="863"/>
                    <a:pt x="1023" y="863"/>
                    <a:pt x="1023" y="863"/>
                  </a:cubicBezTo>
                  <a:cubicBezTo>
                    <a:pt x="1090" y="722"/>
                    <a:pt x="1090" y="722"/>
                    <a:pt x="1090" y="722"/>
                  </a:cubicBezTo>
                  <a:cubicBezTo>
                    <a:pt x="951" y="656"/>
                    <a:pt x="951" y="656"/>
                    <a:pt x="951" y="656"/>
                  </a:cubicBezTo>
                  <a:cubicBezTo>
                    <a:pt x="965" y="603"/>
                    <a:pt x="968" y="547"/>
                    <a:pt x="960" y="491"/>
                  </a:cubicBezTo>
                  <a:cubicBezTo>
                    <a:pt x="1104" y="439"/>
                    <a:pt x="1104" y="439"/>
                    <a:pt x="1104" y="439"/>
                  </a:cubicBezTo>
                  <a:cubicBezTo>
                    <a:pt x="1052" y="292"/>
                    <a:pt x="1052" y="292"/>
                    <a:pt x="1052" y="292"/>
                  </a:cubicBezTo>
                  <a:cubicBezTo>
                    <a:pt x="907" y="343"/>
                    <a:pt x="907" y="343"/>
                    <a:pt x="907" y="343"/>
                  </a:cubicBezTo>
                  <a:cubicBezTo>
                    <a:pt x="878" y="294"/>
                    <a:pt x="841" y="253"/>
                    <a:pt x="797" y="220"/>
                  </a:cubicBezTo>
                  <a:cubicBezTo>
                    <a:pt x="863" y="82"/>
                    <a:pt x="863" y="82"/>
                    <a:pt x="863" y="82"/>
                  </a:cubicBezTo>
                  <a:cubicBezTo>
                    <a:pt x="722" y="14"/>
                    <a:pt x="722" y="14"/>
                    <a:pt x="722" y="14"/>
                  </a:cubicBezTo>
                  <a:lnTo>
                    <a:pt x="656" y="153"/>
                  </a:lnTo>
                  <a:close/>
                  <a:moveTo>
                    <a:pt x="713" y="495"/>
                  </a:moveTo>
                  <a:cubicBezTo>
                    <a:pt x="744" y="584"/>
                    <a:pt x="698" y="681"/>
                    <a:pt x="609" y="713"/>
                  </a:cubicBezTo>
                  <a:cubicBezTo>
                    <a:pt x="520" y="744"/>
                    <a:pt x="423" y="698"/>
                    <a:pt x="391" y="609"/>
                  </a:cubicBezTo>
                  <a:cubicBezTo>
                    <a:pt x="360" y="520"/>
                    <a:pt x="406" y="423"/>
                    <a:pt x="495" y="391"/>
                  </a:cubicBezTo>
                  <a:cubicBezTo>
                    <a:pt x="584" y="360"/>
                    <a:pt x="681" y="406"/>
                    <a:pt x="713" y="495"/>
                  </a:cubicBez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3171964" y="5087054"/>
              <a:ext cx="578363" cy="492238"/>
            </a:xfrm>
            <a:custGeom>
              <a:avLst/>
              <a:gdLst/>
              <a:ahLst/>
              <a:cxnLst/>
              <a:rect l="l" t="t" r="r" b="b"/>
              <a:pathLst>
                <a:path w="3586" h="3052" extrusionOk="0">
                  <a:moveTo>
                    <a:pt x="3586" y="0"/>
                  </a:moveTo>
                  <a:lnTo>
                    <a:pt x="0" y="0"/>
                  </a:lnTo>
                  <a:lnTo>
                    <a:pt x="0" y="2390"/>
                  </a:lnTo>
                  <a:lnTo>
                    <a:pt x="52" y="2390"/>
                  </a:lnTo>
                  <a:lnTo>
                    <a:pt x="530" y="2869"/>
                  </a:lnTo>
                  <a:lnTo>
                    <a:pt x="1293" y="2952"/>
                  </a:lnTo>
                  <a:lnTo>
                    <a:pt x="1293" y="3052"/>
                  </a:lnTo>
                  <a:lnTo>
                    <a:pt x="1750" y="3003"/>
                  </a:lnTo>
                  <a:lnTo>
                    <a:pt x="2206" y="3052"/>
                  </a:lnTo>
                  <a:lnTo>
                    <a:pt x="2206" y="2952"/>
                  </a:lnTo>
                  <a:lnTo>
                    <a:pt x="2969" y="2869"/>
                  </a:lnTo>
                  <a:lnTo>
                    <a:pt x="3449" y="2390"/>
                  </a:lnTo>
                  <a:lnTo>
                    <a:pt x="3586" y="2390"/>
                  </a:lnTo>
                  <a:lnTo>
                    <a:pt x="3586" y="0"/>
                  </a:lnTo>
                  <a:close/>
                </a:path>
              </a:pathLst>
            </a:custGeom>
            <a:solidFill>
              <a:srgbClr val="4E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3069710" y="5153986"/>
              <a:ext cx="769162" cy="136446"/>
            </a:xfrm>
            <a:custGeom>
              <a:avLst/>
              <a:gdLst/>
              <a:ahLst/>
              <a:cxnLst/>
              <a:rect l="l" t="t" r="r" b="b"/>
              <a:pathLst>
                <a:path w="2920" h="518" extrusionOk="0">
                  <a:moveTo>
                    <a:pt x="2920" y="259"/>
                  </a:moveTo>
                  <a:cubicBezTo>
                    <a:pt x="2920" y="402"/>
                    <a:pt x="2803" y="518"/>
                    <a:pt x="2660" y="518"/>
                  </a:cubicBezTo>
                  <a:cubicBezTo>
                    <a:pt x="259" y="518"/>
                    <a:pt x="259" y="518"/>
                    <a:pt x="259" y="518"/>
                  </a:cubicBezTo>
                  <a:cubicBezTo>
                    <a:pt x="116" y="518"/>
                    <a:pt x="0" y="402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116"/>
                    <a:pt x="116" y="0"/>
                    <a:pt x="259" y="0"/>
                  </a:cubicBezTo>
                  <a:cubicBezTo>
                    <a:pt x="2660" y="0"/>
                    <a:pt x="2660" y="0"/>
                    <a:pt x="2660" y="0"/>
                  </a:cubicBezTo>
                  <a:cubicBezTo>
                    <a:pt x="2803" y="0"/>
                    <a:pt x="2920" y="116"/>
                    <a:pt x="2920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3069710" y="5344140"/>
              <a:ext cx="769162" cy="136608"/>
            </a:xfrm>
            <a:custGeom>
              <a:avLst/>
              <a:gdLst/>
              <a:ahLst/>
              <a:cxnLst/>
              <a:rect l="l" t="t" r="r" b="b"/>
              <a:pathLst>
                <a:path w="2920" h="519" extrusionOk="0">
                  <a:moveTo>
                    <a:pt x="2920" y="259"/>
                  </a:moveTo>
                  <a:cubicBezTo>
                    <a:pt x="2920" y="403"/>
                    <a:pt x="2803" y="519"/>
                    <a:pt x="2660" y="519"/>
                  </a:cubicBezTo>
                  <a:cubicBezTo>
                    <a:pt x="259" y="519"/>
                    <a:pt x="259" y="519"/>
                    <a:pt x="259" y="519"/>
                  </a:cubicBezTo>
                  <a:cubicBezTo>
                    <a:pt x="116" y="519"/>
                    <a:pt x="0" y="403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116"/>
                    <a:pt x="116" y="0"/>
                    <a:pt x="259" y="0"/>
                  </a:cubicBezTo>
                  <a:cubicBezTo>
                    <a:pt x="2660" y="0"/>
                    <a:pt x="2660" y="0"/>
                    <a:pt x="2660" y="0"/>
                  </a:cubicBezTo>
                  <a:cubicBezTo>
                    <a:pt x="2803" y="0"/>
                    <a:pt x="2920" y="116"/>
                    <a:pt x="2920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3235188" y="5517842"/>
              <a:ext cx="437885" cy="136446"/>
            </a:xfrm>
            <a:custGeom>
              <a:avLst/>
              <a:gdLst/>
              <a:ahLst/>
              <a:cxnLst/>
              <a:rect l="l" t="t" r="r" b="b"/>
              <a:pathLst>
                <a:path w="1663" h="518" extrusionOk="0">
                  <a:moveTo>
                    <a:pt x="1663" y="259"/>
                  </a:moveTo>
                  <a:cubicBezTo>
                    <a:pt x="1663" y="402"/>
                    <a:pt x="1547" y="518"/>
                    <a:pt x="1404" y="518"/>
                  </a:cubicBezTo>
                  <a:cubicBezTo>
                    <a:pt x="259" y="518"/>
                    <a:pt x="259" y="518"/>
                    <a:pt x="259" y="518"/>
                  </a:cubicBezTo>
                  <a:cubicBezTo>
                    <a:pt x="116" y="518"/>
                    <a:pt x="0" y="402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116"/>
                    <a:pt x="116" y="0"/>
                    <a:pt x="259" y="0"/>
                  </a:cubicBezTo>
                  <a:cubicBezTo>
                    <a:pt x="1404" y="0"/>
                    <a:pt x="1404" y="0"/>
                    <a:pt x="1404" y="0"/>
                  </a:cubicBezTo>
                  <a:cubicBezTo>
                    <a:pt x="1547" y="0"/>
                    <a:pt x="1663" y="116"/>
                    <a:pt x="1663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2663597" y="3186647"/>
              <a:ext cx="1581065" cy="1908632"/>
            </a:xfrm>
            <a:custGeom>
              <a:avLst/>
              <a:gdLst/>
              <a:ahLst/>
              <a:cxnLst/>
              <a:rect l="l" t="t" r="r" b="b"/>
              <a:pathLst>
                <a:path w="6003" h="7247" extrusionOk="0">
                  <a:moveTo>
                    <a:pt x="3002" y="0"/>
                  </a:moveTo>
                  <a:cubicBezTo>
                    <a:pt x="3002" y="0"/>
                    <a:pt x="3002" y="0"/>
                    <a:pt x="3002" y="0"/>
                  </a:cubicBezTo>
                  <a:cubicBezTo>
                    <a:pt x="1346" y="0"/>
                    <a:pt x="0" y="1321"/>
                    <a:pt x="0" y="2945"/>
                  </a:cubicBezTo>
                  <a:cubicBezTo>
                    <a:pt x="0" y="3779"/>
                    <a:pt x="352" y="4693"/>
                    <a:pt x="942" y="5391"/>
                  </a:cubicBezTo>
                  <a:cubicBezTo>
                    <a:pt x="967" y="5423"/>
                    <a:pt x="967" y="5423"/>
                    <a:pt x="967" y="5423"/>
                  </a:cubicBezTo>
                  <a:cubicBezTo>
                    <a:pt x="1044" y="5521"/>
                    <a:pt x="1719" y="6396"/>
                    <a:pt x="1719" y="7007"/>
                  </a:cubicBezTo>
                  <a:cubicBezTo>
                    <a:pt x="1719" y="7120"/>
                    <a:pt x="1797" y="7214"/>
                    <a:pt x="1902" y="7240"/>
                  </a:cubicBezTo>
                  <a:cubicBezTo>
                    <a:pt x="1902" y="7247"/>
                    <a:pt x="1902" y="7247"/>
                    <a:pt x="1902" y="7247"/>
                  </a:cubicBezTo>
                  <a:cubicBezTo>
                    <a:pt x="2359" y="7247"/>
                    <a:pt x="2359" y="7247"/>
                    <a:pt x="2359" y="7247"/>
                  </a:cubicBezTo>
                  <a:cubicBezTo>
                    <a:pt x="2432" y="7247"/>
                    <a:pt x="2432" y="7247"/>
                    <a:pt x="2432" y="7247"/>
                  </a:cubicBezTo>
                  <a:cubicBezTo>
                    <a:pt x="2506" y="7247"/>
                    <a:pt x="2506" y="7247"/>
                    <a:pt x="2506" y="7247"/>
                  </a:cubicBezTo>
                  <a:cubicBezTo>
                    <a:pt x="2924" y="7247"/>
                    <a:pt x="2924" y="7247"/>
                    <a:pt x="2924" y="7247"/>
                  </a:cubicBezTo>
                  <a:cubicBezTo>
                    <a:pt x="3002" y="7247"/>
                    <a:pt x="3002" y="7247"/>
                    <a:pt x="3002" y="7247"/>
                  </a:cubicBezTo>
                  <a:cubicBezTo>
                    <a:pt x="3123" y="7247"/>
                    <a:pt x="3123" y="7247"/>
                    <a:pt x="3123" y="7247"/>
                  </a:cubicBezTo>
                  <a:cubicBezTo>
                    <a:pt x="3419" y="7247"/>
                    <a:pt x="3419" y="7247"/>
                    <a:pt x="3419" y="7247"/>
                  </a:cubicBezTo>
                  <a:cubicBezTo>
                    <a:pt x="3494" y="7247"/>
                    <a:pt x="3494" y="7247"/>
                    <a:pt x="3494" y="7247"/>
                  </a:cubicBezTo>
                  <a:cubicBezTo>
                    <a:pt x="3852" y="7247"/>
                    <a:pt x="3852" y="7247"/>
                    <a:pt x="3852" y="7247"/>
                  </a:cubicBezTo>
                  <a:cubicBezTo>
                    <a:pt x="3950" y="7247"/>
                    <a:pt x="3950" y="7247"/>
                    <a:pt x="3950" y="7247"/>
                  </a:cubicBezTo>
                  <a:cubicBezTo>
                    <a:pt x="3950" y="7232"/>
                    <a:pt x="3950" y="7232"/>
                    <a:pt x="3950" y="7232"/>
                  </a:cubicBezTo>
                  <a:cubicBezTo>
                    <a:pt x="4147" y="7228"/>
                    <a:pt x="4147" y="7228"/>
                    <a:pt x="4147" y="7228"/>
                  </a:cubicBezTo>
                  <a:cubicBezTo>
                    <a:pt x="4237" y="7191"/>
                    <a:pt x="4295" y="7104"/>
                    <a:pt x="4295" y="7007"/>
                  </a:cubicBezTo>
                  <a:cubicBezTo>
                    <a:pt x="4295" y="6467"/>
                    <a:pt x="4837" y="5681"/>
                    <a:pt x="5046" y="5424"/>
                  </a:cubicBezTo>
                  <a:cubicBezTo>
                    <a:pt x="5057" y="5411"/>
                    <a:pt x="5064" y="5398"/>
                    <a:pt x="5067" y="5392"/>
                  </a:cubicBezTo>
                  <a:cubicBezTo>
                    <a:pt x="5087" y="5361"/>
                    <a:pt x="5087" y="5361"/>
                    <a:pt x="5087" y="5361"/>
                  </a:cubicBezTo>
                  <a:cubicBezTo>
                    <a:pt x="5661" y="4663"/>
                    <a:pt x="6003" y="3762"/>
                    <a:pt x="6003" y="2945"/>
                  </a:cubicBezTo>
                  <a:cubicBezTo>
                    <a:pt x="6003" y="1321"/>
                    <a:pt x="4657" y="0"/>
                    <a:pt x="3002" y="0"/>
                  </a:cubicBezTo>
                  <a:close/>
                </a:path>
              </a:pathLst>
            </a:custGeom>
            <a:solidFill>
              <a:srgbClr val="C39D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3146158" y="4218541"/>
              <a:ext cx="616749" cy="875610"/>
            </a:xfrm>
            <a:custGeom>
              <a:avLst/>
              <a:gdLst/>
              <a:ahLst/>
              <a:cxnLst/>
              <a:rect l="l" t="t" r="r" b="b"/>
              <a:pathLst>
                <a:path w="2342" h="3325" extrusionOk="0">
                  <a:moveTo>
                    <a:pt x="2338" y="399"/>
                  </a:moveTo>
                  <a:cubicBezTo>
                    <a:pt x="2339" y="373"/>
                    <a:pt x="2337" y="208"/>
                    <a:pt x="2231" y="98"/>
                  </a:cubicBezTo>
                  <a:cubicBezTo>
                    <a:pt x="2169" y="33"/>
                    <a:pt x="2084" y="0"/>
                    <a:pt x="1979" y="0"/>
                  </a:cubicBezTo>
                  <a:cubicBezTo>
                    <a:pt x="1842" y="0"/>
                    <a:pt x="1732" y="44"/>
                    <a:pt x="1653" y="132"/>
                  </a:cubicBezTo>
                  <a:cubicBezTo>
                    <a:pt x="1503" y="299"/>
                    <a:pt x="1522" y="564"/>
                    <a:pt x="1525" y="597"/>
                  </a:cubicBezTo>
                  <a:cubicBezTo>
                    <a:pt x="1525" y="638"/>
                    <a:pt x="1525" y="638"/>
                    <a:pt x="1525" y="638"/>
                  </a:cubicBezTo>
                  <a:cubicBezTo>
                    <a:pt x="1209" y="638"/>
                    <a:pt x="1209" y="638"/>
                    <a:pt x="1209" y="638"/>
                  </a:cubicBezTo>
                  <a:cubicBezTo>
                    <a:pt x="1134" y="638"/>
                    <a:pt x="1134" y="638"/>
                    <a:pt x="1134" y="638"/>
                  </a:cubicBezTo>
                  <a:cubicBezTo>
                    <a:pt x="818" y="638"/>
                    <a:pt x="818" y="638"/>
                    <a:pt x="818" y="638"/>
                  </a:cubicBezTo>
                  <a:cubicBezTo>
                    <a:pt x="818" y="597"/>
                    <a:pt x="818" y="597"/>
                    <a:pt x="818" y="597"/>
                  </a:cubicBezTo>
                  <a:cubicBezTo>
                    <a:pt x="821" y="564"/>
                    <a:pt x="840" y="299"/>
                    <a:pt x="689" y="132"/>
                  </a:cubicBezTo>
                  <a:cubicBezTo>
                    <a:pt x="611" y="44"/>
                    <a:pt x="501" y="0"/>
                    <a:pt x="363" y="0"/>
                  </a:cubicBezTo>
                  <a:cubicBezTo>
                    <a:pt x="259" y="0"/>
                    <a:pt x="174" y="33"/>
                    <a:pt x="112" y="98"/>
                  </a:cubicBezTo>
                  <a:cubicBezTo>
                    <a:pt x="6" y="208"/>
                    <a:pt x="4" y="373"/>
                    <a:pt x="5" y="399"/>
                  </a:cubicBezTo>
                  <a:cubicBezTo>
                    <a:pt x="3" y="423"/>
                    <a:pt x="0" y="543"/>
                    <a:pt x="86" y="637"/>
                  </a:cubicBezTo>
                  <a:cubicBezTo>
                    <a:pt x="151" y="709"/>
                    <a:pt x="249" y="745"/>
                    <a:pt x="377" y="745"/>
                  </a:cubicBezTo>
                  <a:cubicBezTo>
                    <a:pt x="710" y="745"/>
                    <a:pt x="710" y="745"/>
                    <a:pt x="710" y="745"/>
                  </a:cubicBezTo>
                  <a:cubicBezTo>
                    <a:pt x="710" y="3325"/>
                    <a:pt x="710" y="3325"/>
                    <a:pt x="710" y="3325"/>
                  </a:cubicBezTo>
                  <a:cubicBezTo>
                    <a:pt x="818" y="3325"/>
                    <a:pt x="818" y="3325"/>
                    <a:pt x="818" y="3325"/>
                  </a:cubicBezTo>
                  <a:cubicBezTo>
                    <a:pt x="818" y="745"/>
                    <a:pt x="818" y="745"/>
                    <a:pt x="818" y="745"/>
                  </a:cubicBezTo>
                  <a:cubicBezTo>
                    <a:pt x="1134" y="745"/>
                    <a:pt x="1134" y="745"/>
                    <a:pt x="1134" y="745"/>
                  </a:cubicBezTo>
                  <a:cubicBezTo>
                    <a:pt x="1209" y="745"/>
                    <a:pt x="1209" y="745"/>
                    <a:pt x="1209" y="745"/>
                  </a:cubicBezTo>
                  <a:cubicBezTo>
                    <a:pt x="1525" y="745"/>
                    <a:pt x="1525" y="745"/>
                    <a:pt x="1525" y="745"/>
                  </a:cubicBezTo>
                  <a:cubicBezTo>
                    <a:pt x="1525" y="3325"/>
                    <a:pt x="1525" y="3325"/>
                    <a:pt x="1525" y="3325"/>
                  </a:cubicBezTo>
                  <a:cubicBezTo>
                    <a:pt x="1632" y="3325"/>
                    <a:pt x="1632" y="3325"/>
                    <a:pt x="1632" y="3325"/>
                  </a:cubicBezTo>
                  <a:cubicBezTo>
                    <a:pt x="1632" y="745"/>
                    <a:pt x="1632" y="745"/>
                    <a:pt x="1632" y="745"/>
                  </a:cubicBezTo>
                  <a:cubicBezTo>
                    <a:pt x="1965" y="745"/>
                    <a:pt x="1965" y="745"/>
                    <a:pt x="1965" y="745"/>
                  </a:cubicBezTo>
                  <a:cubicBezTo>
                    <a:pt x="2094" y="745"/>
                    <a:pt x="2192" y="709"/>
                    <a:pt x="2257" y="637"/>
                  </a:cubicBezTo>
                  <a:cubicBezTo>
                    <a:pt x="2342" y="543"/>
                    <a:pt x="2340" y="423"/>
                    <a:pt x="2338" y="399"/>
                  </a:cubicBezTo>
                  <a:close/>
                  <a:moveTo>
                    <a:pt x="711" y="589"/>
                  </a:moveTo>
                  <a:cubicBezTo>
                    <a:pt x="710" y="638"/>
                    <a:pt x="710" y="638"/>
                    <a:pt x="710" y="638"/>
                  </a:cubicBezTo>
                  <a:cubicBezTo>
                    <a:pt x="377" y="638"/>
                    <a:pt x="377" y="638"/>
                    <a:pt x="377" y="638"/>
                  </a:cubicBezTo>
                  <a:cubicBezTo>
                    <a:pt x="281" y="638"/>
                    <a:pt x="210" y="613"/>
                    <a:pt x="166" y="565"/>
                  </a:cubicBezTo>
                  <a:cubicBezTo>
                    <a:pt x="105" y="499"/>
                    <a:pt x="112" y="406"/>
                    <a:pt x="112" y="405"/>
                  </a:cubicBezTo>
                  <a:cubicBezTo>
                    <a:pt x="112" y="402"/>
                    <a:pt x="112" y="402"/>
                    <a:pt x="112" y="402"/>
                  </a:cubicBezTo>
                  <a:cubicBezTo>
                    <a:pt x="112" y="398"/>
                    <a:pt x="112" y="398"/>
                    <a:pt x="112" y="398"/>
                  </a:cubicBezTo>
                  <a:cubicBezTo>
                    <a:pt x="112" y="397"/>
                    <a:pt x="108" y="256"/>
                    <a:pt x="190" y="172"/>
                  </a:cubicBezTo>
                  <a:cubicBezTo>
                    <a:pt x="232" y="129"/>
                    <a:pt x="288" y="108"/>
                    <a:pt x="363" y="108"/>
                  </a:cubicBezTo>
                  <a:cubicBezTo>
                    <a:pt x="469" y="108"/>
                    <a:pt x="552" y="140"/>
                    <a:pt x="609" y="204"/>
                  </a:cubicBezTo>
                  <a:cubicBezTo>
                    <a:pt x="734" y="342"/>
                    <a:pt x="711" y="586"/>
                    <a:pt x="711" y="589"/>
                  </a:cubicBezTo>
                  <a:close/>
                  <a:moveTo>
                    <a:pt x="2177" y="565"/>
                  </a:moveTo>
                  <a:cubicBezTo>
                    <a:pt x="2133" y="613"/>
                    <a:pt x="2062" y="638"/>
                    <a:pt x="1965" y="638"/>
                  </a:cubicBezTo>
                  <a:cubicBezTo>
                    <a:pt x="1632" y="638"/>
                    <a:pt x="1632" y="638"/>
                    <a:pt x="1632" y="638"/>
                  </a:cubicBezTo>
                  <a:cubicBezTo>
                    <a:pt x="1632" y="589"/>
                    <a:pt x="1632" y="589"/>
                    <a:pt x="1632" y="589"/>
                  </a:cubicBezTo>
                  <a:cubicBezTo>
                    <a:pt x="1632" y="586"/>
                    <a:pt x="1609" y="342"/>
                    <a:pt x="1734" y="204"/>
                  </a:cubicBezTo>
                  <a:cubicBezTo>
                    <a:pt x="1791" y="140"/>
                    <a:pt x="1874" y="108"/>
                    <a:pt x="1979" y="108"/>
                  </a:cubicBezTo>
                  <a:cubicBezTo>
                    <a:pt x="2054" y="108"/>
                    <a:pt x="2111" y="129"/>
                    <a:pt x="2153" y="172"/>
                  </a:cubicBezTo>
                  <a:cubicBezTo>
                    <a:pt x="2234" y="256"/>
                    <a:pt x="2231" y="397"/>
                    <a:pt x="2231" y="398"/>
                  </a:cubicBezTo>
                  <a:cubicBezTo>
                    <a:pt x="2230" y="402"/>
                    <a:pt x="2230" y="402"/>
                    <a:pt x="2230" y="402"/>
                  </a:cubicBezTo>
                  <a:cubicBezTo>
                    <a:pt x="2231" y="405"/>
                    <a:pt x="2231" y="405"/>
                    <a:pt x="2231" y="405"/>
                  </a:cubicBezTo>
                  <a:cubicBezTo>
                    <a:pt x="2231" y="406"/>
                    <a:pt x="2238" y="499"/>
                    <a:pt x="2177" y="565"/>
                  </a:cubicBezTo>
                  <a:close/>
                </a:path>
              </a:pathLst>
            </a:custGeom>
            <a:solidFill>
              <a:srgbClr val="6F49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2777303" y="3319222"/>
              <a:ext cx="574009" cy="989315"/>
            </a:xfrm>
            <a:custGeom>
              <a:avLst/>
              <a:gdLst/>
              <a:ahLst/>
              <a:cxnLst/>
              <a:rect l="l" t="t" r="r" b="b"/>
              <a:pathLst>
                <a:path w="2179" h="3757" extrusionOk="0">
                  <a:moveTo>
                    <a:pt x="558" y="3756"/>
                  </a:moveTo>
                  <a:cubicBezTo>
                    <a:pt x="510" y="3754"/>
                    <a:pt x="464" y="3729"/>
                    <a:pt x="436" y="3686"/>
                  </a:cubicBezTo>
                  <a:cubicBezTo>
                    <a:pt x="429" y="3676"/>
                    <a:pt x="267" y="3426"/>
                    <a:pt x="152" y="3031"/>
                  </a:cubicBezTo>
                  <a:cubicBezTo>
                    <a:pt x="0" y="2508"/>
                    <a:pt x="3" y="1974"/>
                    <a:pt x="161" y="1486"/>
                  </a:cubicBezTo>
                  <a:cubicBezTo>
                    <a:pt x="251" y="1207"/>
                    <a:pt x="405" y="956"/>
                    <a:pt x="617" y="739"/>
                  </a:cubicBezTo>
                  <a:cubicBezTo>
                    <a:pt x="785" y="568"/>
                    <a:pt x="989" y="418"/>
                    <a:pt x="1224" y="293"/>
                  </a:cubicBezTo>
                  <a:cubicBezTo>
                    <a:pt x="1622" y="83"/>
                    <a:pt x="1971" y="18"/>
                    <a:pt x="1986" y="15"/>
                  </a:cubicBezTo>
                  <a:cubicBezTo>
                    <a:pt x="2069" y="0"/>
                    <a:pt x="2149" y="55"/>
                    <a:pt x="2164" y="139"/>
                  </a:cubicBezTo>
                  <a:cubicBezTo>
                    <a:pt x="2179" y="222"/>
                    <a:pt x="2124" y="302"/>
                    <a:pt x="2041" y="317"/>
                  </a:cubicBezTo>
                  <a:cubicBezTo>
                    <a:pt x="2035" y="319"/>
                    <a:pt x="1715" y="380"/>
                    <a:pt x="1360" y="569"/>
                  </a:cubicBezTo>
                  <a:cubicBezTo>
                    <a:pt x="895" y="817"/>
                    <a:pt x="590" y="1157"/>
                    <a:pt x="453" y="1580"/>
                  </a:cubicBezTo>
                  <a:cubicBezTo>
                    <a:pt x="117" y="2620"/>
                    <a:pt x="687" y="3509"/>
                    <a:pt x="693" y="3518"/>
                  </a:cubicBezTo>
                  <a:cubicBezTo>
                    <a:pt x="739" y="3589"/>
                    <a:pt x="719" y="3685"/>
                    <a:pt x="648" y="3731"/>
                  </a:cubicBezTo>
                  <a:cubicBezTo>
                    <a:pt x="620" y="3749"/>
                    <a:pt x="589" y="3757"/>
                    <a:pt x="558" y="3756"/>
                  </a:cubicBezTo>
                  <a:close/>
                </a:path>
              </a:pathLst>
            </a:custGeom>
            <a:solidFill>
              <a:srgbClr val="EADE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2" name="Google Shape;892;p8"/>
          <p:cNvSpPr/>
          <p:nvPr/>
        </p:nvSpPr>
        <p:spPr>
          <a:xfrm>
            <a:off x="5384234" y="4238308"/>
            <a:ext cx="298817" cy="342282"/>
          </a:xfrm>
          <a:custGeom>
            <a:avLst/>
            <a:gdLst/>
            <a:ahLst/>
            <a:cxnLst/>
            <a:rect l="l" t="t" r="r" b="b"/>
            <a:pathLst>
              <a:path w="390" h="444" extrusionOk="0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8"/>
          <p:cNvSpPr/>
          <p:nvPr/>
        </p:nvSpPr>
        <p:spPr>
          <a:xfrm>
            <a:off x="4770377" y="5577270"/>
            <a:ext cx="383030" cy="304250"/>
          </a:xfrm>
          <a:custGeom>
            <a:avLst/>
            <a:gdLst/>
            <a:ahLst/>
            <a:cxnLst/>
            <a:rect l="l" t="t" r="r" b="b"/>
            <a:pathLst>
              <a:path w="497" h="399" extrusionOk="0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8"/>
          <p:cNvSpPr/>
          <p:nvPr/>
        </p:nvSpPr>
        <p:spPr>
          <a:xfrm>
            <a:off x="1352228" y="5152426"/>
            <a:ext cx="369445" cy="334131"/>
          </a:xfrm>
          <a:custGeom>
            <a:avLst/>
            <a:gdLst/>
            <a:ahLst/>
            <a:cxnLst/>
            <a:rect l="l" t="t" r="r" b="b"/>
            <a:pathLst>
              <a:path w="480" h="436" extrusionOk="0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8"/>
          <p:cNvSpPr/>
          <p:nvPr/>
        </p:nvSpPr>
        <p:spPr>
          <a:xfrm>
            <a:off x="4928062" y="2744013"/>
            <a:ext cx="233620" cy="393894"/>
          </a:xfrm>
          <a:custGeom>
            <a:avLst/>
            <a:gdLst/>
            <a:ahLst/>
            <a:cxnLst/>
            <a:rect l="l" t="t" r="r" b="b"/>
            <a:pathLst>
              <a:path w="303" h="514" extrusionOk="0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8"/>
          <p:cNvSpPr/>
          <p:nvPr/>
        </p:nvSpPr>
        <p:spPr>
          <a:xfrm>
            <a:off x="1969153" y="2462565"/>
            <a:ext cx="217322" cy="374879"/>
          </a:xfrm>
          <a:custGeom>
            <a:avLst/>
            <a:gdLst/>
            <a:ahLst/>
            <a:cxnLst/>
            <a:rect l="l" t="t" r="r" b="b"/>
            <a:pathLst>
              <a:path w="283" h="489" extrusionOk="0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8"/>
          <p:cNvSpPr/>
          <p:nvPr/>
        </p:nvSpPr>
        <p:spPr>
          <a:xfrm>
            <a:off x="3389851" y="2110510"/>
            <a:ext cx="445160" cy="356759"/>
          </a:xfrm>
          <a:custGeom>
            <a:avLst/>
            <a:gdLst/>
            <a:ahLst/>
            <a:cxnLst/>
            <a:rect l="l" t="t" r="r" b="b"/>
            <a:pathLst>
              <a:path w="497" h="401" extrusionOk="0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8"/>
          <p:cNvSpPr/>
          <p:nvPr/>
        </p:nvSpPr>
        <p:spPr>
          <a:xfrm>
            <a:off x="1221229" y="3669500"/>
            <a:ext cx="445160" cy="388329"/>
          </a:xfrm>
          <a:custGeom>
            <a:avLst/>
            <a:gdLst/>
            <a:ahLst/>
            <a:cxnLst/>
            <a:rect l="l" t="t" r="r" b="b"/>
            <a:pathLst>
              <a:path w="497" h="435" extrusionOk="0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8"/>
          <p:cNvSpPr/>
          <p:nvPr/>
        </p:nvSpPr>
        <p:spPr>
          <a:xfrm>
            <a:off x="7103412" y="2050235"/>
            <a:ext cx="339635" cy="3396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00" name="Google Shape;900;p8"/>
          <p:cNvSpPr txBox="1"/>
          <p:nvPr/>
        </p:nvSpPr>
        <p:spPr>
          <a:xfrm flipH="1">
            <a:off x="7029388" y="2399706"/>
            <a:ext cx="178150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8"/>
          <p:cNvSpPr txBox="1"/>
          <p:nvPr/>
        </p:nvSpPr>
        <p:spPr>
          <a:xfrm>
            <a:off x="7443046" y="2050775"/>
            <a:ext cx="1367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Wifi</a:t>
            </a:r>
            <a:endParaRPr/>
          </a:p>
        </p:txBody>
      </p:sp>
      <p:sp>
        <p:nvSpPr>
          <p:cNvPr id="902" name="Google Shape;902;p8"/>
          <p:cNvSpPr/>
          <p:nvPr/>
        </p:nvSpPr>
        <p:spPr>
          <a:xfrm>
            <a:off x="7103412" y="3129267"/>
            <a:ext cx="339635" cy="3396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03" name="Google Shape;903;p8"/>
          <p:cNvSpPr txBox="1"/>
          <p:nvPr/>
        </p:nvSpPr>
        <p:spPr>
          <a:xfrm flipH="1">
            <a:off x="7029388" y="3478736"/>
            <a:ext cx="178150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8"/>
          <p:cNvSpPr txBox="1"/>
          <p:nvPr/>
        </p:nvSpPr>
        <p:spPr>
          <a:xfrm>
            <a:off x="7443046" y="3129807"/>
            <a:ext cx="1367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/>
          </a:p>
        </p:txBody>
      </p:sp>
      <p:sp>
        <p:nvSpPr>
          <p:cNvPr id="905" name="Google Shape;905;p8"/>
          <p:cNvSpPr/>
          <p:nvPr/>
        </p:nvSpPr>
        <p:spPr>
          <a:xfrm>
            <a:off x="9622472" y="3129267"/>
            <a:ext cx="339635" cy="3396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06" name="Google Shape;906;p8"/>
          <p:cNvSpPr txBox="1"/>
          <p:nvPr/>
        </p:nvSpPr>
        <p:spPr>
          <a:xfrm>
            <a:off x="9962107" y="3129807"/>
            <a:ext cx="13678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Mobile</a:t>
            </a:r>
            <a:endParaRPr/>
          </a:p>
        </p:txBody>
      </p:sp>
      <p:sp>
        <p:nvSpPr>
          <p:cNvPr id="907" name="Google Shape;907;p8"/>
          <p:cNvSpPr txBox="1"/>
          <p:nvPr/>
        </p:nvSpPr>
        <p:spPr>
          <a:xfrm flipH="1">
            <a:off x="9548450" y="3478736"/>
            <a:ext cx="178150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8"/>
          <p:cNvSpPr/>
          <p:nvPr/>
        </p:nvSpPr>
        <p:spPr>
          <a:xfrm>
            <a:off x="7103412" y="4208299"/>
            <a:ext cx="339635" cy="3396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09" name="Google Shape;909;p8"/>
          <p:cNvSpPr txBox="1"/>
          <p:nvPr/>
        </p:nvSpPr>
        <p:spPr>
          <a:xfrm flipH="1">
            <a:off x="7029388" y="4557770"/>
            <a:ext cx="178150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8"/>
          <p:cNvSpPr txBox="1"/>
          <p:nvPr/>
        </p:nvSpPr>
        <p:spPr>
          <a:xfrm>
            <a:off x="7443046" y="4208839"/>
            <a:ext cx="1367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endParaRPr/>
          </a:p>
        </p:txBody>
      </p:sp>
      <p:sp>
        <p:nvSpPr>
          <p:cNvPr id="911" name="Google Shape;911;p8"/>
          <p:cNvSpPr/>
          <p:nvPr/>
        </p:nvSpPr>
        <p:spPr>
          <a:xfrm>
            <a:off x="9622472" y="4208299"/>
            <a:ext cx="339635" cy="33963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912" name="Google Shape;912;p8"/>
          <p:cNvSpPr txBox="1"/>
          <p:nvPr/>
        </p:nvSpPr>
        <p:spPr>
          <a:xfrm>
            <a:off x="9962106" y="4208839"/>
            <a:ext cx="13678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Tags</a:t>
            </a:r>
            <a:endParaRPr/>
          </a:p>
        </p:txBody>
      </p:sp>
      <p:sp>
        <p:nvSpPr>
          <p:cNvPr id="913" name="Google Shape;913;p8"/>
          <p:cNvSpPr txBox="1"/>
          <p:nvPr/>
        </p:nvSpPr>
        <p:spPr>
          <a:xfrm flipH="1">
            <a:off x="9548450" y="4557770"/>
            <a:ext cx="178150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8"/>
          <p:cNvSpPr/>
          <p:nvPr/>
        </p:nvSpPr>
        <p:spPr>
          <a:xfrm>
            <a:off x="7103412" y="5287330"/>
            <a:ext cx="339635" cy="3396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915" name="Google Shape;915;p8"/>
          <p:cNvSpPr txBox="1"/>
          <p:nvPr/>
        </p:nvSpPr>
        <p:spPr>
          <a:xfrm flipH="1">
            <a:off x="7029388" y="5636800"/>
            <a:ext cx="178150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8"/>
          <p:cNvSpPr txBox="1"/>
          <p:nvPr/>
        </p:nvSpPr>
        <p:spPr>
          <a:xfrm>
            <a:off x="7443046" y="5287869"/>
            <a:ext cx="1367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Link</a:t>
            </a:r>
            <a:endParaRPr/>
          </a:p>
        </p:txBody>
      </p:sp>
      <p:sp>
        <p:nvSpPr>
          <p:cNvPr id="917" name="Google Shape;917;p8"/>
          <p:cNvSpPr/>
          <p:nvPr/>
        </p:nvSpPr>
        <p:spPr>
          <a:xfrm>
            <a:off x="9622472" y="5287330"/>
            <a:ext cx="339635" cy="339635"/>
          </a:xfrm>
          <a:prstGeom prst="ellipse">
            <a:avLst/>
          </a:prstGeom>
          <a:solidFill>
            <a:srgbClr val="742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918" name="Google Shape;918;p8"/>
          <p:cNvSpPr txBox="1"/>
          <p:nvPr/>
        </p:nvSpPr>
        <p:spPr>
          <a:xfrm>
            <a:off x="9962107" y="5287869"/>
            <a:ext cx="1367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42117"/>
                </a:solidFill>
                <a:latin typeface="Arial"/>
                <a:ea typeface="Arial"/>
                <a:cs typeface="Arial"/>
                <a:sym typeface="Arial"/>
              </a:rPr>
              <a:t>Camera</a:t>
            </a:r>
            <a:endParaRPr/>
          </a:p>
        </p:txBody>
      </p:sp>
      <p:sp>
        <p:nvSpPr>
          <p:cNvPr id="919" name="Google Shape;919;p8"/>
          <p:cNvSpPr txBox="1"/>
          <p:nvPr/>
        </p:nvSpPr>
        <p:spPr>
          <a:xfrm flipH="1">
            <a:off x="9548450" y="5636800"/>
            <a:ext cx="178150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adipiscing elit.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9"/>
          <p:cNvSpPr txBox="1"/>
          <p:nvPr/>
        </p:nvSpPr>
        <p:spPr>
          <a:xfrm>
            <a:off x="990637" y="553873"/>
            <a:ext cx="102107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Bulb Diagrams</a:t>
            </a:r>
            <a:endParaRPr/>
          </a:p>
        </p:txBody>
      </p:sp>
      <p:sp>
        <p:nvSpPr>
          <p:cNvPr id="926" name="Google Shape;926;p9"/>
          <p:cNvSpPr txBox="1"/>
          <p:nvPr/>
        </p:nvSpPr>
        <p:spPr>
          <a:xfrm>
            <a:off x="4507123" y="384596"/>
            <a:ext cx="31777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put Your Subtitle</a:t>
            </a:r>
            <a:endParaRPr/>
          </a:p>
        </p:txBody>
      </p:sp>
      <p:cxnSp>
        <p:nvCxnSpPr>
          <p:cNvPr id="927" name="Google Shape;927;p9"/>
          <p:cNvCxnSpPr/>
          <p:nvPr/>
        </p:nvCxnSpPr>
        <p:spPr>
          <a:xfrm>
            <a:off x="5654458" y="1371776"/>
            <a:ext cx="88308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28" name="Google Shape;928;p9"/>
          <p:cNvGrpSpPr/>
          <p:nvPr/>
        </p:nvGrpSpPr>
        <p:grpSpPr>
          <a:xfrm>
            <a:off x="4020207" y="2892444"/>
            <a:ext cx="4151587" cy="3155963"/>
            <a:chOff x="4020207" y="2892444"/>
            <a:chExt cx="4151587" cy="3155963"/>
          </a:xfrm>
        </p:grpSpPr>
        <p:sp>
          <p:nvSpPr>
            <p:cNvPr id="929" name="Google Shape;929;p9"/>
            <p:cNvSpPr/>
            <p:nvPr/>
          </p:nvSpPr>
          <p:spPr>
            <a:xfrm>
              <a:off x="4020207" y="2892444"/>
              <a:ext cx="4151587" cy="3155963"/>
            </a:xfrm>
            <a:custGeom>
              <a:avLst/>
              <a:gdLst/>
              <a:ahLst/>
              <a:cxnLst/>
              <a:rect l="l" t="t" r="r" b="b"/>
              <a:pathLst>
                <a:path w="2147" h="1633" extrusionOk="0">
                  <a:moveTo>
                    <a:pt x="2084" y="1250"/>
                  </a:moveTo>
                  <a:cubicBezTo>
                    <a:pt x="2055" y="1216"/>
                    <a:pt x="2018" y="1192"/>
                    <a:pt x="1975" y="1180"/>
                  </a:cubicBezTo>
                  <a:cubicBezTo>
                    <a:pt x="1977" y="1147"/>
                    <a:pt x="1977" y="1113"/>
                    <a:pt x="1975" y="1080"/>
                  </a:cubicBezTo>
                  <a:cubicBezTo>
                    <a:pt x="1983" y="1078"/>
                    <a:pt x="1991" y="1075"/>
                    <a:pt x="1998" y="1072"/>
                  </a:cubicBezTo>
                  <a:cubicBezTo>
                    <a:pt x="2065" y="1044"/>
                    <a:pt x="2115" y="986"/>
                    <a:pt x="2132" y="914"/>
                  </a:cubicBezTo>
                  <a:cubicBezTo>
                    <a:pt x="2147" y="854"/>
                    <a:pt x="2137" y="793"/>
                    <a:pt x="2105" y="741"/>
                  </a:cubicBezTo>
                  <a:cubicBezTo>
                    <a:pt x="2072" y="689"/>
                    <a:pt x="2022" y="653"/>
                    <a:pt x="1963" y="639"/>
                  </a:cubicBezTo>
                  <a:cubicBezTo>
                    <a:pt x="1919" y="628"/>
                    <a:pt x="1875" y="631"/>
                    <a:pt x="1834" y="646"/>
                  </a:cubicBezTo>
                  <a:cubicBezTo>
                    <a:pt x="1816" y="618"/>
                    <a:pt x="1796" y="591"/>
                    <a:pt x="1775" y="565"/>
                  </a:cubicBezTo>
                  <a:cubicBezTo>
                    <a:pt x="1824" y="501"/>
                    <a:pt x="1836" y="414"/>
                    <a:pt x="1805" y="338"/>
                  </a:cubicBezTo>
                  <a:cubicBezTo>
                    <a:pt x="1756" y="222"/>
                    <a:pt x="1622" y="167"/>
                    <a:pt x="1505" y="216"/>
                  </a:cubicBezTo>
                  <a:cubicBezTo>
                    <a:pt x="1464" y="233"/>
                    <a:pt x="1430" y="261"/>
                    <a:pt x="1405" y="297"/>
                  </a:cubicBezTo>
                  <a:cubicBezTo>
                    <a:pt x="1375" y="285"/>
                    <a:pt x="1343" y="275"/>
                    <a:pt x="1311" y="266"/>
                  </a:cubicBezTo>
                  <a:cubicBezTo>
                    <a:pt x="1312" y="185"/>
                    <a:pt x="1271" y="108"/>
                    <a:pt x="1201" y="66"/>
                  </a:cubicBezTo>
                  <a:cubicBezTo>
                    <a:pt x="1093" y="0"/>
                    <a:pt x="952" y="34"/>
                    <a:pt x="887" y="142"/>
                  </a:cubicBezTo>
                  <a:cubicBezTo>
                    <a:pt x="864" y="180"/>
                    <a:pt x="852" y="223"/>
                    <a:pt x="854" y="267"/>
                  </a:cubicBezTo>
                  <a:cubicBezTo>
                    <a:pt x="822" y="275"/>
                    <a:pt x="790" y="286"/>
                    <a:pt x="759" y="298"/>
                  </a:cubicBezTo>
                  <a:cubicBezTo>
                    <a:pt x="713" y="231"/>
                    <a:pt x="634" y="193"/>
                    <a:pt x="552" y="199"/>
                  </a:cubicBezTo>
                  <a:cubicBezTo>
                    <a:pt x="492" y="204"/>
                    <a:pt x="436" y="233"/>
                    <a:pt x="397" y="279"/>
                  </a:cubicBezTo>
                  <a:cubicBezTo>
                    <a:pt x="357" y="326"/>
                    <a:pt x="338" y="385"/>
                    <a:pt x="343" y="446"/>
                  </a:cubicBezTo>
                  <a:cubicBezTo>
                    <a:pt x="347" y="490"/>
                    <a:pt x="363" y="532"/>
                    <a:pt x="390" y="566"/>
                  </a:cubicBezTo>
                  <a:cubicBezTo>
                    <a:pt x="369" y="592"/>
                    <a:pt x="349" y="619"/>
                    <a:pt x="331" y="647"/>
                  </a:cubicBezTo>
                  <a:cubicBezTo>
                    <a:pt x="255" y="620"/>
                    <a:pt x="169" y="636"/>
                    <a:pt x="106" y="689"/>
                  </a:cubicBezTo>
                  <a:cubicBezTo>
                    <a:pt x="11" y="771"/>
                    <a:pt x="0" y="916"/>
                    <a:pt x="82" y="1012"/>
                  </a:cubicBezTo>
                  <a:cubicBezTo>
                    <a:pt x="111" y="1045"/>
                    <a:pt x="148" y="1069"/>
                    <a:pt x="190" y="1082"/>
                  </a:cubicBezTo>
                  <a:cubicBezTo>
                    <a:pt x="189" y="1115"/>
                    <a:pt x="189" y="1148"/>
                    <a:pt x="190" y="1181"/>
                  </a:cubicBezTo>
                  <a:cubicBezTo>
                    <a:pt x="113" y="1205"/>
                    <a:pt x="52" y="1268"/>
                    <a:pt x="33" y="1347"/>
                  </a:cubicBezTo>
                  <a:cubicBezTo>
                    <a:pt x="4" y="1470"/>
                    <a:pt x="81" y="1594"/>
                    <a:pt x="203" y="1623"/>
                  </a:cubicBezTo>
                  <a:cubicBezTo>
                    <a:pt x="247" y="1633"/>
                    <a:pt x="291" y="1630"/>
                    <a:pt x="332" y="1616"/>
                  </a:cubicBezTo>
                  <a:cubicBezTo>
                    <a:pt x="350" y="1610"/>
                    <a:pt x="377" y="1594"/>
                    <a:pt x="377" y="1594"/>
                  </a:cubicBezTo>
                  <a:cubicBezTo>
                    <a:pt x="428" y="1562"/>
                    <a:pt x="465" y="1512"/>
                    <a:pt x="479" y="1453"/>
                  </a:cubicBezTo>
                  <a:cubicBezTo>
                    <a:pt x="493" y="1393"/>
                    <a:pt x="483" y="1332"/>
                    <a:pt x="451" y="1280"/>
                  </a:cubicBezTo>
                  <a:cubicBezTo>
                    <a:pt x="419" y="1228"/>
                    <a:pt x="368" y="1192"/>
                    <a:pt x="309" y="1177"/>
                  </a:cubicBezTo>
                  <a:cubicBezTo>
                    <a:pt x="286" y="1172"/>
                    <a:pt x="262" y="1170"/>
                    <a:pt x="239" y="1172"/>
                  </a:cubicBezTo>
                  <a:cubicBezTo>
                    <a:pt x="238" y="1145"/>
                    <a:pt x="238" y="1118"/>
                    <a:pt x="239" y="1090"/>
                  </a:cubicBezTo>
                  <a:cubicBezTo>
                    <a:pt x="275" y="1093"/>
                    <a:pt x="311" y="1087"/>
                    <a:pt x="344" y="1074"/>
                  </a:cubicBezTo>
                  <a:cubicBezTo>
                    <a:pt x="366" y="1065"/>
                    <a:pt x="386" y="1052"/>
                    <a:pt x="405" y="1036"/>
                  </a:cubicBezTo>
                  <a:cubicBezTo>
                    <a:pt x="500" y="954"/>
                    <a:pt x="511" y="809"/>
                    <a:pt x="429" y="713"/>
                  </a:cubicBezTo>
                  <a:cubicBezTo>
                    <a:pt x="414" y="696"/>
                    <a:pt x="396" y="681"/>
                    <a:pt x="376" y="668"/>
                  </a:cubicBezTo>
                  <a:cubicBezTo>
                    <a:pt x="391" y="646"/>
                    <a:pt x="407" y="623"/>
                    <a:pt x="424" y="602"/>
                  </a:cubicBezTo>
                  <a:cubicBezTo>
                    <a:pt x="470" y="641"/>
                    <a:pt x="529" y="661"/>
                    <a:pt x="590" y="656"/>
                  </a:cubicBezTo>
                  <a:cubicBezTo>
                    <a:pt x="614" y="654"/>
                    <a:pt x="638" y="648"/>
                    <a:pt x="660" y="639"/>
                  </a:cubicBezTo>
                  <a:cubicBezTo>
                    <a:pt x="693" y="625"/>
                    <a:pt x="722" y="603"/>
                    <a:pt x="746" y="576"/>
                  </a:cubicBezTo>
                  <a:cubicBezTo>
                    <a:pt x="785" y="529"/>
                    <a:pt x="804" y="470"/>
                    <a:pt x="799" y="409"/>
                  </a:cubicBezTo>
                  <a:cubicBezTo>
                    <a:pt x="797" y="385"/>
                    <a:pt x="792" y="363"/>
                    <a:pt x="783" y="341"/>
                  </a:cubicBezTo>
                  <a:cubicBezTo>
                    <a:pt x="808" y="332"/>
                    <a:pt x="834" y="323"/>
                    <a:pt x="860" y="316"/>
                  </a:cubicBezTo>
                  <a:cubicBezTo>
                    <a:pt x="875" y="374"/>
                    <a:pt x="911" y="425"/>
                    <a:pt x="963" y="456"/>
                  </a:cubicBezTo>
                  <a:cubicBezTo>
                    <a:pt x="1028" y="496"/>
                    <a:pt x="1105" y="499"/>
                    <a:pt x="1171" y="472"/>
                  </a:cubicBezTo>
                  <a:cubicBezTo>
                    <a:pt x="1214" y="454"/>
                    <a:pt x="1252" y="423"/>
                    <a:pt x="1278" y="380"/>
                  </a:cubicBezTo>
                  <a:cubicBezTo>
                    <a:pt x="1290" y="360"/>
                    <a:pt x="1299" y="338"/>
                    <a:pt x="1304" y="316"/>
                  </a:cubicBezTo>
                  <a:cubicBezTo>
                    <a:pt x="1331" y="323"/>
                    <a:pt x="1357" y="331"/>
                    <a:pt x="1382" y="340"/>
                  </a:cubicBezTo>
                  <a:cubicBezTo>
                    <a:pt x="1359" y="396"/>
                    <a:pt x="1359" y="458"/>
                    <a:pt x="1382" y="515"/>
                  </a:cubicBezTo>
                  <a:cubicBezTo>
                    <a:pt x="1431" y="631"/>
                    <a:pt x="1565" y="686"/>
                    <a:pt x="1682" y="638"/>
                  </a:cubicBezTo>
                  <a:cubicBezTo>
                    <a:pt x="1703" y="629"/>
                    <a:pt x="1723" y="616"/>
                    <a:pt x="1741" y="601"/>
                  </a:cubicBezTo>
                  <a:cubicBezTo>
                    <a:pt x="1758" y="623"/>
                    <a:pt x="1775" y="644"/>
                    <a:pt x="1789" y="667"/>
                  </a:cubicBezTo>
                  <a:cubicBezTo>
                    <a:pt x="1738" y="699"/>
                    <a:pt x="1701" y="749"/>
                    <a:pt x="1687" y="809"/>
                  </a:cubicBezTo>
                  <a:cubicBezTo>
                    <a:pt x="1673" y="868"/>
                    <a:pt x="1683" y="929"/>
                    <a:pt x="1715" y="981"/>
                  </a:cubicBezTo>
                  <a:cubicBezTo>
                    <a:pt x="1747" y="1033"/>
                    <a:pt x="1798" y="1070"/>
                    <a:pt x="1857" y="1084"/>
                  </a:cubicBezTo>
                  <a:cubicBezTo>
                    <a:pt x="1880" y="1089"/>
                    <a:pt x="1903" y="1091"/>
                    <a:pt x="1927" y="1089"/>
                  </a:cubicBezTo>
                  <a:cubicBezTo>
                    <a:pt x="1928" y="1116"/>
                    <a:pt x="1928" y="1144"/>
                    <a:pt x="1927" y="1171"/>
                  </a:cubicBezTo>
                  <a:cubicBezTo>
                    <a:pt x="1867" y="1166"/>
                    <a:pt x="1807" y="1185"/>
                    <a:pt x="1761" y="1225"/>
                  </a:cubicBezTo>
                  <a:cubicBezTo>
                    <a:pt x="1715" y="1265"/>
                    <a:pt x="1687" y="1321"/>
                    <a:pt x="1682" y="1381"/>
                  </a:cubicBezTo>
                  <a:cubicBezTo>
                    <a:pt x="1678" y="1442"/>
                    <a:pt x="1697" y="1501"/>
                    <a:pt x="1737" y="1548"/>
                  </a:cubicBezTo>
                  <a:cubicBezTo>
                    <a:pt x="1777" y="1594"/>
                    <a:pt x="1832" y="1622"/>
                    <a:pt x="1893" y="1627"/>
                  </a:cubicBezTo>
                  <a:cubicBezTo>
                    <a:pt x="1930" y="1630"/>
                    <a:pt x="1965" y="1624"/>
                    <a:pt x="1998" y="1610"/>
                  </a:cubicBezTo>
                  <a:cubicBezTo>
                    <a:pt x="2020" y="1601"/>
                    <a:pt x="2041" y="1588"/>
                    <a:pt x="2059" y="1572"/>
                  </a:cubicBezTo>
                  <a:cubicBezTo>
                    <a:pt x="2106" y="1532"/>
                    <a:pt x="2134" y="1477"/>
                    <a:pt x="2138" y="1416"/>
                  </a:cubicBezTo>
                  <a:cubicBezTo>
                    <a:pt x="2143" y="1355"/>
                    <a:pt x="2124" y="1296"/>
                    <a:pt x="2084" y="1250"/>
                  </a:cubicBezTo>
                  <a:moveTo>
                    <a:pt x="297" y="1225"/>
                  </a:moveTo>
                  <a:cubicBezTo>
                    <a:pt x="344" y="1236"/>
                    <a:pt x="384" y="1265"/>
                    <a:pt x="409" y="1306"/>
                  </a:cubicBezTo>
                  <a:cubicBezTo>
                    <a:pt x="434" y="1347"/>
                    <a:pt x="442" y="1395"/>
                    <a:pt x="431" y="1441"/>
                  </a:cubicBezTo>
                  <a:cubicBezTo>
                    <a:pt x="418" y="1495"/>
                    <a:pt x="382" y="1540"/>
                    <a:pt x="332" y="1563"/>
                  </a:cubicBezTo>
                  <a:cubicBezTo>
                    <a:pt x="332" y="1563"/>
                    <a:pt x="332" y="1563"/>
                    <a:pt x="332" y="1563"/>
                  </a:cubicBezTo>
                  <a:cubicBezTo>
                    <a:pt x="295" y="1580"/>
                    <a:pt x="254" y="1584"/>
                    <a:pt x="215" y="1575"/>
                  </a:cubicBezTo>
                  <a:cubicBezTo>
                    <a:pt x="168" y="1564"/>
                    <a:pt x="128" y="1535"/>
                    <a:pt x="103" y="1494"/>
                  </a:cubicBezTo>
                  <a:cubicBezTo>
                    <a:pt x="78" y="1454"/>
                    <a:pt x="70" y="1405"/>
                    <a:pt x="81" y="1359"/>
                  </a:cubicBezTo>
                  <a:cubicBezTo>
                    <a:pt x="97" y="1291"/>
                    <a:pt x="152" y="1238"/>
                    <a:pt x="221" y="1224"/>
                  </a:cubicBezTo>
                  <a:cubicBezTo>
                    <a:pt x="247" y="1219"/>
                    <a:pt x="272" y="1219"/>
                    <a:pt x="297" y="1225"/>
                  </a:cubicBezTo>
                  <a:moveTo>
                    <a:pt x="392" y="745"/>
                  </a:moveTo>
                  <a:cubicBezTo>
                    <a:pt x="457" y="821"/>
                    <a:pt x="448" y="934"/>
                    <a:pt x="373" y="999"/>
                  </a:cubicBezTo>
                  <a:cubicBezTo>
                    <a:pt x="331" y="1035"/>
                    <a:pt x="275" y="1050"/>
                    <a:pt x="221" y="1039"/>
                  </a:cubicBezTo>
                  <a:cubicBezTo>
                    <a:pt x="181" y="1031"/>
                    <a:pt x="146" y="1011"/>
                    <a:pt x="119" y="980"/>
                  </a:cubicBezTo>
                  <a:cubicBezTo>
                    <a:pt x="55" y="905"/>
                    <a:pt x="63" y="791"/>
                    <a:pt x="138" y="726"/>
                  </a:cubicBezTo>
                  <a:cubicBezTo>
                    <a:pt x="192" y="681"/>
                    <a:pt x="267" y="670"/>
                    <a:pt x="331" y="700"/>
                  </a:cubicBezTo>
                  <a:cubicBezTo>
                    <a:pt x="355" y="710"/>
                    <a:pt x="375" y="726"/>
                    <a:pt x="392" y="745"/>
                  </a:cubicBezTo>
                  <a:moveTo>
                    <a:pt x="708" y="544"/>
                  </a:moveTo>
                  <a:cubicBezTo>
                    <a:pt x="677" y="580"/>
                    <a:pt x="634" y="603"/>
                    <a:pt x="586" y="607"/>
                  </a:cubicBezTo>
                  <a:cubicBezTo>
                    <a:pt x="531" y="611"/>
                    <a:pt x="477" y="590"/>
                    <a:pt x="439" y="550"/>
                  </a:cubicBezTo>
                  <a:cubicBezTo>
                    <a:pt x="412" y="520"/>
                    <a:pt x="395" y="483"/>
                    <a:pt x="392" y="442"/>
                  </a:cubicBezTo>
                  <a:cubicBezTo>
                    <a:pt x="384" y="343"/>
                    <a:pt x="458" y="256"/>
                    <a:pt x="557" y="248"/>
                  </a:cubicBezTo>
                  <a:cubicBezTo>
                    <a:pt x="626" y="243"/>
                    <a:pt x="694" y="279"/>
                    <a:pt x="728" y="340"/>
                  </a:cubicBezTo>
                  <a:cubicBezTo>
                    <a:pt x="741" y="363"/>
                    <a:pt x="748" y="387"/>
                    <a:pt x="750" y="413"/>
                  </a:cubicBezTo>
                  <a:cubicBezTo>
                    <a:pt x="754" y="461"/>
                    <a:pt x="739" y="507"/>
                    <a:pt x="708" y="544"/>
                  </a:cubicBezTo>
                  <a:moveTo>
                    <a:pt x="1261" y="282"/>
                  </a:moveTo>
                  <a:cubicBezTo>
                    <a:pt x="1258" y="308"/>
                    <a:pt x="1249" y="332"/>
                    <a:pt x="1236" y="354"/>
                  </a:cubicBezTo>
                  <a:cubicBezTo>
                    <a:pt x="1184" y="439"/>
                    <a:pt x="1073" y="466"/>
                    <a:pt x="989" y="415"/>
                  </a:cubicBezTo>
                  <a:cubicBezTo>
                    <a:pt x="941" y="386"/>
                    <a:pt x="911" y="338"/>
                    <a:pt x="904" y="282"/>
                  </a:cubicBezTo>
                  <a:cubicBezTo>
                    <a:pt x="899" y="242"/>
                    <a:pt x="908" y="202"/>
                    <a:pt x="929" y="168"/>
                  </a:cubicBezTo>
                  <a:cubicBezTo>
                    <a:pt x="980" y="83"/>
                    <a:pt x="1091" y="56"/>
                    <a:pt x="1176" y="107"/>
                  </a:cubicBezTo>
                  <a:cubicBezTo>
                    <a:pt x="1235" y="144"/>
                    <a:pt x="1269" y="212"/>
                    <a:pt x="1261" y="282"/>
                  </a:cubicBezTo>
                  <a:moveTo>
                    <a:pt x="1663" y="593"/>
                  </a:moveTo>
                  <a:cubicBezTo>
                    <a:pt x="1571" y="631"/>
                    <a:pt x="1466" y="587"/>
                    <a:pt x="1428" y="496"/>
                  </a:cubicBezTo>
                  <a:cubicBezTo>
                    <a:pt x="1406" y="445"/>
                    <a:pt x="1410" y="388"/>
                    <a:pt x="1437" y="339"/>
                  </a:cubicBezTo>
                  <a:cubicBezTo>
                    <a:pt x="1457" y="304"/>
                    <a:pt x="1487" y="276"/>
                    <a:pt x="1524" y="261"/>
                  </a:cubicBezTo>
                  <a:cubicBezTo>
                    <a:pt x="1616" y="223"/>
                    <a:pt x="1721" y="266"/>
                    <a:pt x="1759" y="357"/>
                  </a:cubicBezTo>
                  <a:cubicBezTo>
                    <a:pt x="1786" y="422"/>
                    <a:pt x="1773" y="497"/>
                    <a:pt x="1725" y="548"/>
                  </a:cubicBezTo>
                  <a:cubicBezTo>
                    <a:pt x="1708" y="568"/>
                    <a:pt x="1687" y="583"/>
                    <a:pt x="1663" y="593"/>
                  </a:cubicBezTo>
                  <a:moveTo>
                    <a:pt x="1868" y="1036"/>
                  </a:moveTo>
                  <a:cubicBezTo>
                    <a:pt x="1822" y="1025"/>
                    <a:pt x="1782" y="996"/>
                    <a:pt x="1757" y="956"/>
                  </a:cubicBezTo>
                  <a:cubicBezTo>
                    <a:pt x="1732" y="915"/>
                    <a:pt x="1724" y="867"/>
                    <a:pt x="1735" y="820"/>
                  </a:cubicBezTo>
                  <a:cubicBezTo>
                    <a:pt x="1748" y="766"/>
                    <a:pt x="1784" y="722"/>
                    <a:pt x="1835" y="698"/>
                  </a:cubicBezTo>
                  <a:cubicBezTo>
                    <a:pt x="1871" y="681"/>
                    <a:pt x="1912" y="677"/>
                    <a:pt x="1951" y="686"/>
                  </a:cubicBezTo>
                  <a:cubicBezTo>
                    <a:pt x="1998" y="697"/>
                    <a:pt x="2038" y="726"/>
                    <a:pt x="2063" y="767"/>
                  </a:cubicBezTo>
                  <a:cubicBezTo>
                    <a:pt x="2088" y="808"/>
                    <a:pt x="2096" y="856"/>
                    <a:pt x="2085" y="903"/>
                  </a:cubicBezTo>
                  <a:cubicBezTo>
                    <a:pt x="2069" y="971"/>
                    <a:pt x="2014" y="1024"/>
                    <a:pt x="1945" y="1037"/>
                  </a:cubicBezTo>
                  <a:cubicBezTo>
                    <a:pt x="1945" y="1037"/>
                    <a:pt x="1945" y="1037"/>
                    <a:pt x="1945" y="1037"/>
                  </a:cubicBezTo>
                  <a:cubicBezTo>
                    <a:pt x="1919" y="1043"/>
                    <a:pt x="1893" y="1042"/>
                    <a:pt x="1868" y="1036"/>
                  </a:cubicBezTo>
                  <a:moveTo>
                    <a:pt x="2089" y="1412"/>
                  </a:moveTo>
                  <a:cubicBezTo>
                    <a:pt x="2086" y="1460"/>
                    <a:pt x="2064" y="1504"/>
                    <a:pt x="2027" y="1535"/>
                  </a:cubicBezTo>
                  <a:cubicBezTo>
                    <a:pt x="1991" y="1566"/>
                    <a:pt x="1945" y="1582"/>
                    <a:pt x="1897" y="1578"/>
                  </a:cubicBezTo>
                  <a:cubicBezTo>
                    <a:pt x="1849" y="1574"/>
                    <a:pt x="1805" y="1552"/>
                    <a:pt x="1774" y="1516"/>
                  </a:cubicBezTo>
                  <a:cubicBezTo>
                    <a:pt x="1743" y="1479"/>
                    <a:pt x="1727" y="1433"/>
                    <a:pt x="1731" y="1385"/>
                  </a:cubicBezTo>
                  <a:cubicBezTo>
                    <a:pt x="1735" y="1337"/>
                    <a:pt x="1757" y="1294"/>
                    <a:pt x="1793" y="1262"/>
                  </a:cubicBezTo>
                  <a:cubicBezTo>
                    <a:pt x="1808" y="1250"/>
                    <a:pt x="1824" y="1240"/>
                    <a:pt x="1841" y="1233"/>
                  </a:cubicBezTo>
                  <a:cubicBezTo>
                    <a:pt x="1873" y="1219"/>
                    <a:pt x="1909" y="1216"/>
                    <a:pt x="1945" y="1223"/>
                  </a:cubicBezTo>
                  <a:cubicBezTo>
                    <a:pt x="1985" y="1230"/>
                    <a:pt x="2020" y="1251"/>
                    <a:pt x="2047" y="1282"/>
                  </a:cubicBezTo>
                  <a:cubicBezTo>
                    <a:pt x="2078" y="1318"/>
                    <a:pt x="2093" y="1364"/>
                    <a:pt x="2089" y="1412"/>
                  </a:cubicBezTo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7360632" y="5241975"/>
              <a:ext cx="707107" cy="708288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362" y="196"/>
                  </a:moveTo>
                  <a:cubicBezTo>
                    <a:pt x="359" y="244"/>
                    <a:pt x="337" y="288"/>
                    <a:pt x="300" y="319"/>
                  </a:cubicBezTo>
                  <a:cubicBezTo>
                    <a:pt x="264" y="350"/>
                    <a:pt x="218" y="366"/>
                    <a:pt x="170" y="362"/>
                  </a:cubicBezTo>
                  <a:cubicBezTo>
                    <a:pt x="122" y="358"/>
                    <a:pt x="78" y="336"/>
                    <a:pt x="47" y="300"/>
                  </a:cubicBezTo>
                  <a:cubicBezTo>
                    <a:pt x="16" y="263"/>
                    <a:pt x="0" y="217"/>
                    <a:pt x="4" y="169"/>
                  </a:cubicBezTo>
                  <a:cubicBezTo>
                    <a:pt x="8" y="121"/>
                    <a:pt x="30" y="78"/>
                    <a:pt x="66" y="46"/>
                  </a:cubicBezTo>
                  <a:cubicBezTo>
                    <a:pt x="81" y="34"/>
                    <a:pt x="97" y="24"/>
                    <a:pt x="114" y="17"/>
                  </a:cubicBezTo>
                  <a:cubicBezTo>
                    <a:pt x="146" y="3"/>
                    <a:pt x="182" y="0"/>
                    <a:pt x="218" y="7"/>
                  </a:cubicBezTo>
                  <a:cubicBezTo>
                    <a:pt x="258" y="14"/>
                    <a:pt x="293" y="35"/>
                    <a:pt x="320" y="66"/>
                  </a:cubicBezTo>
                  <a:cubicBezTo>
                    <a:pt x="351" y="102"/>
                    <a:pt x="366" y="148"/>
                    <a:pt x="362" y="19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7381916" y="5262078"/>
              <a:ext cx="664539" cy="666903"/>
            </a:xfrm>
            <a:custGeom>
              <a:avLst/>
              <a:gdLst/>
              <a:ahLst/>
              <a:cxnLst/>
              <a:rect l="l" t="t" r="r" b="b"/>
              <a:pathLst>
                <a:path w="344" h="345" extrusionOk="0">
                  <a:moveTo>
                    <a:pt x="341" y="185"/>
                  </a:moveTo>
                  <a:cubicBezTo>
                    <a:pt x="337" y="230"/>
                    <a:pt x="317" y="272"/>
                    <a:pt x="282" y="301"/>
                  </a:cubicBezTo>
                  <a:cubicBezTo>
                    <a:pt x="248" y="330"/>
                    <a:pt x="205" y="345"/>
                    <a:pt x="160" y="341"/>
                  </a:cubicBezTo>
                  <a:cubicBezTo>
                    <a:pt x="114" y="338"/>
                    <a:pt x="73" y="317"/>
                    <a:pt x="44" y="283"/>
                  </a:cubicBezTo>
                  <a:cubicBezTo>
                    <a:pt x="15" y="249"/>
                    <a:pt x="0" y="205"/>
                    <a:pt x="4" y="160"/>
                  </a:cubicBezTo>
                  <a:cubicBezTo>
                    <a:pt x="7" y="115"/>
                    <a:pt x="28" y="74"/>
                    <a:pt x="62" y="44"/>
                  </a:cubicBezTo>
                  <a:cubicBezTo>
                    <a:pt x="76" y="33"/>
                    <a:pt x="91" y="23"/>
                    <a:pt x="107" y="17"/>
                  </a:cubicBezTo>
                  <a:cubicBezTo>
                    <a:pt x="137" y="4"/>
                    <a:pt x="171" y="0"/>
                    <a:pt x="205" y="7"/>
                  </a:cubicBezTo>
                  <a:cubicBezTo>
                    <a:pt x="243" y="14"/>
                    <a:pt x="276" y="34"/>
                    <a:pt x="301" y="62"/>
                  </a:cubicBezTo>
                  <a:cubicBezTo>
                    <a:pt x="330" y="97"/>
                    <a:pt x="344" y="140"/>
                    <a:pt x="341" y="185"/>
                  </a:cubicBezTo>
                </a:path>
              </a:pathLst>
            </a:custGeom>
            <a:solidFill>
              <a:srgbClr val="7421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7360632" y="4204965"/>
              <a:ext cx="707107" cy="707107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362" y="196"/>
                  </a:moveTo>
                  <a:cubicBezTo>
                    <a:pt x="359" y="244"/>
                    <a:pt x="337" y="288"/>
                    <a:pt x="300" y="319"/>
                  </a:cubicBezTo>
                  <a:cubicBezTo>
                    <a:pt x="264" y="350"/>
                    <a:pt x="217" y="366"/>
                    <a:pt x="169" y="362"/>
                  </a:cubicBezTo>
                  <a:cubicBezTo>
                    <a:pt x="122" y="358"/>
                    <a:pt x="78" y="336"/>
                    <a:pt x="47" y="300"/>
                  </a:cubicBezTo>
                  <a:cubicBezTo>
                    <a:pt x="15" y="264"/>
                    <a:pt x="0" y="217"/>
                    <a:pt x="4" y="169"/>
                  </a:cubicBezTo>
                  <a:cubicBezTo>
                    <a:pt x="7" y="121"/>
                    <a:pt x="29" y="78"/>
                    <a:pt x="66" y="46"/>
                  </a:cubicBezTo>
                  <a:cubicBezTo>
                    <a:pt x="80" y="34"/>
                    <a:pt x="97" y="24"/>
                    <a:pt x="114" y="17"/>
                  </a:cubicBezTo>
                  <a:cubicBezTo>
                    <a:pt x="146" y="3"/>
                    <a:pt x="182" y="0"/>
                    <a:pt x="218" y="7"/>
                  </a:cubicBezTo>
                  <a:cubicBezTo>
                    <a:pt x="258" y="14"/>
                    <a:pt x="293" y="35"/>
                    <a:pt x="319" y="66"/>
                  </a:cubicBezTo>
                  <a:cubicBezTo>
                    <a:pt x="351" y="102"/>
                    <a:pt x="366" y="148"/>
                    <a:pt x="362" y="19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7381916" y="4223886"/>
              <a:ext cx="664539" cy="666903"/>
            </a:xfrm>
            <a:custGeom>
              <a:avLst/>
              <a:gdLst/>
              <a:ahLst/>
              <a:cxnLst/>
              <a:rect l="l" t="t" r="r" b="b"/>
              <a:pathLst>
                <a:path w="344" h="345" extrusionOk="0">
                  <a:moveTo>
                    <a:pt x="341" y="185"/>
                  </a:moveTo>
                  <a:cubicBezTo>
                    <a:pt x="337" y="231"/>
                    <a:pt x="317" y="272"/>
                    <a:pt x="282" y="301"/>
                  </a:cubicBezTo>
                  <a:cubicBezTo>
                    <a:pt x="248" y="330"/>
                    <a:pt x="204" y="345"/>
                    <a:pt x="159" y="341"/>
                  </a:cubicBezTo>
                  <a:cubicBezTo>
                    <a:pt x="114" y="338"/>
                    <a:pt x="73" y="317"/>
                    <a:pt x="44" y="283"/>
                  </a:cubicBezTo>
                  <a:cubicBezTo>
                    <a:pt x="14" y="249"/>
                    <a:pt x="0" y="205"/>
                    <a:pt x="3" y="160"/>
                  </a:cubicBezTo>
                  <a:cubicBezTo>
                    <a:pt x="7" y="115"/>
                    <a:pt x="28" y="74"/>
                    <a:pt x="62" y="44"/>
                  </a:cubicBezTo>
                  <a:cubicBezTo>
                    <a:pt x="75" y="33"/>
                    <a:pt x="91" y="23"/>
                    <a:pt x="107" y="17"/>
                  </a:cubicBezTo>
                  <a:cubicBezTo>
                    <a:pt x="137" y="4"/>
                    <a:pt x="171" y="0"/>
                    <a:pt x="205" y="7"/>
                  </a:cubicBezTo>
                  <a:cubicBezTo>
                    <a:pt x="242" y="14"/>
                    <a:pt x="275" y="34"/>
                    <a:pt x="300" y="62"/>
                  </a:cubicBezTo>
                  <a:cubicBezTo>
                    <a:pt x="330" y="97"/>
                    <a:pt x="344" y="140"/>
                    <a:pt x="341" y="18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6749305" y="3361877"/>
              <a:ext cx="705924" cy="707107"/>
            </a:xfrm>
            <a:custGeom>
              <a:avLst/>
              <a:gdLst/>
              <a:ahLst/>
              <a:cxnLst/>
              <a:rect l="l" t="t" r="r" b="b"/>
              <a:pathLst>
                <a:path w="365" h="366" extrusionOk="0">
                  <a:moveTo>
                    <a:pt x="362" y="197"/>
                  </a:moveTo>
                  <a:cubicBezTo>
                    <a:pt x="358" y="245"/>
                    <a:pt x="336" y="289"/>
                    <a:pt x="300" y="320"/>
                  </a:cubicBezTo>
                  <a:cubicBezTo>
                    <a:pt x="263" y="351"/>
                    <a:pt x="217" y="366"/>
                    <a:pt x="169" y="363"/>
                  </a:cubicBezTo>
                  <a:cubicBezTo>
                    <a:pt x="121" y="359"/>
                    <a:pt x="78" y="337"/>
                    <a:pt x="46" y="301"/>
                  </a:cubicBezTo>
                  <a:cubicBezTo>
                    <a:pt x="15" y="264"/>
                    <a:pt x="0" y="218"/>
                    <a:pt x="3" y="170"/>
                  </a:cubicBezTo>
                  <a:cubicBezTo>
                    <a:pt x="7" y="122"/>
                    <a:pt x="29" y="79"/>
                    <a:pt x="65" y="47"/>
                  </a:cubicBezTo>
                  <a:cubicBezTo>
                    <a:pt x="80" y="35"/>
                    <a:pt x="96" y="25"/>
                    <a:pt x="113" y="18"/>
                  </a:cubicBezTo>
                  <a:cubicBezTo>
                    <a:pt x="146" y="4"/>
                    <a:pt x="182" y="0"/>
                    <a:pt x="217" y="7"/>
                  </a:cubicBezTo>
                  <a:cubicBezTo>
                    <a:pt x="257" y="15"/>
                    <a:pt x="292" y="36"/>
                    <a:pt x="319" y="66"/>
                  </a:cubicBezTo>
                  <a:cubicBezTo>
                    <a:pt x="350" y="103"/>
                    <a:pt x="365" y="149"/>
                    <a:pt x="362" y="1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6768225" y="3383162"/>
              <a:ext cx="666903" cy="666903"/>
            </a:xfrm>
            <a:custGeom>
              <a:avLst/>
              <a:gdLst/>
              <a:ahLst/>
              <a:cxnLst/>
              <a:rect l="l" t="t" r="r" b="b"/>
              <a:pathLst>
                <a:path w="345" h="345" extrusionOk="0">
                  <a:moveTo>
                    <a:pt x="341" y="185"/>
                  </a:moveTo>
                  <a:cubicBezTo>
                    <a:pt x="338" y="230"/>
                    <a:pt x="317" y="271"/>
                    <a:pt x="283" y="301"/>
                  </a:cubicBezTo>
                  <a:cubicBezTo>
                    <a:pt x="248" y="330"/>
                    <a:pt x="205" y="345"/>
                    <a:pt x="160" y="341"/>
                  </a:cubicBezTo>
                  <a:cubicBezTo>
                    <a:pt x="115" y="338"/>
                    <a:pt x="74" y="317"/>
                    <a:pt x="44" y="283"/>
                  </a:cubicBezTo>
                  <a:cubicBezTo>
                    <a:pt x="15" y="249"/>
                    <a:pt x="0" y="205"/>
                    <a:pt x="4" y="160"/>
                  </a:cubicBezTo>
                  <a:cubicBezTo>
                    <a:pt x="7" y="115"/>
                    <a:pt x="28" y="74"/>
                    <a:pt x="62" y="44"/>
                  </a:cubicBezTo>
                  <a:cubicBezTo>
                    <a:pt x="76" y="33"/>
                    <a:pt x="91" y="23"/>
                    <a:pt x="107" y="17"/>
                  </a:cubicBezTo>
                  <a:cubicBezTo>
                    <a:pt x="138" y="4"/>
                    <a:pt x="172" y="0"/>
                    <a:pt x="205" y="7"/>
                  </a:cubicBezTo>
                  <a:cubicBezTo>
                    <a:pt x="243" y="14"/>
                    <a:pt x="276" y="33"/>
                    <a:pt x="301" y="62"/>
                  </a:cubicBezTo>
                  <a:cubicBezTo>
                    <a:pt x="330" y="97"/>
                    <a:pt x="345" y="140"/>
                    <a:pt x="341" y="1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5754865" y="3044980"/>
              <a:ext cx="708289" cy="707107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363" y="196"/>
                  </a:moveTo>
                  <a:cubicBezTo>
                    <a:pt x="359" y="244"/>
                    <a:pt x="337" y="288"/>
                    <a:pt x="300" y="319"/>
                  </a:cubicBezTo>
                  <a:cubicBezTo>
                    <a:pt x="264" y="350"/>
                    <a:pt x="218" y="366"/>
                    <a:pt x="170" y="362"/>
                  </a:cubicBezTo>
                  <a:cubicBezTo>
                    <a:pt x="122" y="358"/>
                    <a:pt x="78" y="336"/>
                    <a:pt x="47" y="300"/>
                  </a:cubicBezTo>
                  <a:cubicBezTo>
                    <a:pt x="16" y="264"/>
                    <a:pt x="0" y="217"/>
                    <a:pt x="4" y="169"/>
                  </a:cubicBezTo>
                  <a:cubicBezTo>
                    <a:pt x="8" y="121"/>
                    <a:pt x="30" y="78"/>
                    <a:pt x="66" y="46"/>
                  </a:cubicBezTo>
                  <a:cubicBezTo>
                    <a:pt x="81" y="34"/>
                    <a:pt x="97" y="24"/>
                    <a:pt x="114" y="17"/>
                  </a:cubicBezTo>
                  <a:cubicBezTo>
                    <a:pt x="146" y="3"/>
                    <a:pt x="182" y="0"/>
                    <a:pt x="218" y="7"/>
                  </a:cubicBezTo>
                  <a:cubicBezTo>
                    <a:pt x="258" y="14"/>
                    <a:pt x="293" y="35"/>
                    <a:pt x="320" y="66"/>
                  </a:cubicBezTo>
                  <a:cubicBezTo>
                    <a:pt x="351" y="102"/>
                    <a:pt x="366" y="148"/>
                    <a:pt x="363" y="19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5776147" y="3063901"/>
              <a:ext cx="665720" cy="666903"/>
            </a:xfrm>
            <a:custGeom>
              <a:avLst/>
              <a:gdLst/>
              <a:ahLst/>
              <a:cxnLst/>
              <a:rect l="l" t="t" r="r" b="b"/>
              <a:pathLst>
                <a:path w="344" h="345" extrusionOk="0">
                  <a:moveTo>
                    <a:pt x="341" y="185"/>
                  </a:moveTo>
                  <a:cubicBezTo>
                    <a:pt x="338" y="231"/>
                    <a:pt x="317" y="272"/>
                    <a:pt x="283" y="301"/>
                  </a:cubicBezTo>
                  <a:cubicBezTo>
                    <a:pt x="248" y="330"/>
                    <a:pt x="205" y="345"/>
                    <a:pt x="160" y="341"/>
                  </a:cubicBezTo>
                  <a:cubicBezTo>
                    <a:pt x="115" y="338"/>
                    <a:pt x="74" y="317"/>
                    <a:pt x="44" y="283"/>
                  </a:cubicBezTo>
                  <a:cubicBezTo>
                    <a:pt x="15" y="249"/>
                    <a:pt x="0" y="205"/>
                    <a:pt x="4" y="160"/>
                  </a:cubicBezTo>
                  <a:cubicBezTo>
                    <a:pt x="7" y="115"/>
                    <a:pt x="28" y="74"/>
                    <a:pt x="62" y="44"/>
                  </a:cubicBezTo>
                  <a:cubicBezTo>
                    <a:pt x="76" y="33"/>
                    <a:pt x="91" y="23"/>
                    <a:pt x="107" y="17"/>
                  </a:cubicBezTo>
                  <a:cubicBezTo>
                    <a:pt x="138" y="4"/>
                    <a:pt x="171" y="0"/>
                    <a:pt x="205" y="7"/>
                  </a:cubicBezTo>
                  <a:cubicBezTo>
                    <a:pt x="243" y="14"/>
                    <a:pt x="276" y="34"/>
                    <a:pt x="301" y="62"/>
                  </a:cubicBezTo>
                  <a:cubicBezTo>
                    <a:pt x="330" y="97"/>
                    <a:pt x="344" y="140"/>
                    <a:pt x="341" y="1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4771063" y="3364241"/>
              <a:ext cx="707107" cy="707107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362" y="197"/>
                  </a:moveTo>
                  <a:cubicBezTo>
                    <a:pt x="359" y="245"/>
                    <a:pt x="337" y="289"/>
                    <a:pt x="300" y="320"/>
                  </a:cubicBezTo>
                  <a:cubicBezTo>
                    <a:pt x="264" y="351"/>
                    <a:pt x="217" y="366"/>
                    <a:pt x="170" y="363"/>
                  </a:cubicBezTo>
                  <a:cubicBezTo>
                    <a:pt x="122" y="359"/>
                    <a:pt x="78" y="337"/>
                    <a:pt x="47" y="301"/>
                  </a:cubicBezTo>
                  <a:cubicBezTo>
                    <a:pt x="16" y="264"/>
                    <a:pt x="0" y="218"/>
                    <a:pt x="4" y="170"/>
                  </a:cubicBezTo>
                  <a:cubicBezTo>
                    <a:pt x="7" y="122"/>
                    <a:pt x="30" y="79"/>
                    <a:pt x="66" y="47"/>
                  </a:cubicBezTo>
                  <a:cubicBezTo>
                    <a:pt x="80" y="35"/>
                    <a:pt x="97" y="25"/>
                    <a:pt x="114" y="18"/>
                  </a:cubicBezTo>
                  <a:cubicBezTo>
                    <a:pt x="146" y="4"/>
                    <a:pt x="182" y="0"/>
                    <a:pt x="218" y="7"/>
                  </a:cubicBezTo>
                  <a:cubicBezTo>
                    <a:pt x="258" y="15"/>
                    <a:pt x="293" y="36"/>
                    <a:pt x="319" y="66"/>
                  </a:cubicBezTo>
                  <a:cubicBezTo>
                    <a:pt x="351" y="103"/>
                    <a:pt x="366" y="149"/>
                    <a:pt x="362" y="1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4792347" y="3385527"/>
              <a:ext cx="664539" cy="665720"/>
            </a:xfrm>
            <a:custGeom>
              <a:avLst/>
              <a:gdLst/>
              <a:ahLst/>
              <a:cxnLst/>
              <a:rect l="l" t="t" r="r" b="b"/>
              <a:pathLst>
                <a:path w="344" h="345" extrusionOk="0">
                  <a:moveTo>
                    <a:pt x="341" y="185"/>
                  </a:moveTo>
                  <a:cubicBezTo>
                    <a:pt x="337" y="230"/>
                    <a:pt x="317" y="271"/>
                    <a:pt x="282" y="301"/>
                  </a:cubicBezTo>
                  <a:cubicBezTo>
                    <a:pt x="248" y="330"/>
                    <a:pt x="204" y="345"/>
                    <a:pt x="159" y="341"/>
                  </a:cubicBezTo>
                  <a:cubicBezTo>
                    <a:pt x="114" y="338"/>
                    <a:pt x="73" y="317"/>
                    <a:pt x="44" y="283"/>
                  </a:cubicBezTo>
                  <a:cubicBezTo>
                    <a:pt x="14" y="249"/>
                    <a:pt x="0" y="205"/>
                    <a:pt x="3" y="160"/>
                  </a:cubicBezTo>
                  <a:cubicBezTo>
                    <a:pt x="7" y="115"/>
                    <a:pt x="28" y="74"/>
                    <a:pt x="62" y="44"/>
                  </a:cubicBezTo>
                  <a:cubicBezTo>
                    <a:pt x="76" y="33"/>
                    <a:pt x="91" y="23"/>
                    <a:pt x="107" y="16"/>
                  </a:cubicBezTo>
                  <a:cubicBezTo>
                    <a:pt x="137" y="4"/>
                    <a:pt x="171" y="0"/>
                    <a:pt x="205" y="7"/>
                  </a:cubicBezTo>
                  <a:cubicBezTo>
                    <a:pt x="242" y="14"/>
                    <a:pt x="275" y="33"/>
                    <a:pt x="300" y="62"/>
                  </a:cubicBezTo>
                  <a:cubicBezTo>
                    <a:pt x="330" y="97"/>
                    <a:pt x="344" y="140"/>
                    <a:pt x="341" y="1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4162102" y="4204965"/>
              <a:ext cx="705924" cy="707107"/>
            </a:xfrm>
            <a:custGeom>
              <a:avLst/>
              <a:gdLst/>
              <a:ahLst/>
              <a:cxnLst/>
              <a:rect l="l" t="t" r="r" b="b"/>
              <a:pathLst>
                <a:path w="365" h="366" extrusionOk="0">
                  <a:moveTo>
                    <a:pt x="362" y="197"/>
                  </a:moveTo>
                  <a:cubicBezTo>
                    <a:pt x="358" y="245"/>
                    <a:pt x="336" y="289"/>
                    <a:pt x="300" y="320"/>
                  </a:cubicBezTo>
                  <a:cubicBezTo>
                    <a:pt x="263" y="351"/>
                    <a:pt x="217" y="366"/>
                    <a:pt x="169" y="363"/>
                  </a:cubicBezTo>
                  <a:cubicBezTo>
                    <a:pt x="121" y="359"/>
                    <a:pt x="78" y="337"/>
                    <a:pt x="46" y="301"/>
                  </a:cubicBezTo>
                  <a:cubicBezTo>
                    <a:pt x="15" y="264"/>
                    <a:pt x="0" y="218"/>
                    <a:pt x="3" y="170"/>
                  </a:cubicBezTo>
                  <a:cubicBezTo>
                    <a:pt x="7" y="122"/>
                    <a:pt x="29" y="79"/>
                    <a:pt x="65" y="47"/>
                  </a:cubicBezTo>
                  <a:cubicBezTo>
                    <a:pt x="80" y="35"/>
                    <a:pt x="96" y="25"/>
                    <a:pt x="113" y="18"/>
                  </a:cubicBezTo>
                  <a:cubicBezTo>
                    <a:pt x="146" y="4"/>
                    <a:pt x="182" y="0"/>
                    <a:pt x="217" y="7"/>
                  </a:cubicBezTo>
                  <a:cubicBezTo>
                    <a:pt x="257" y="15"/>
                    <a:pt x="292" y="36"/>
                    <a:pt x="319" y="66"/>
                  </a:cubicBezTo>
                  <a:cubicBezTo>
                    <a:pt x="350" y="103"/>
                    <a:pt x="365" y="149"/>
                    <a:pt x="362" y="1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4183385" y="4226249"/>
              <a:ext cx="664539" cy="665720"/>
            </a:xfrm>
            <a:custGeom>
              <a:avLst/>
              <a:gdLst/>
              <a:ahLst/>
              <a:cxnLst/>
              <a:rect l="l" t="t" r="r" b="b"/>
              <a:pathLst>
                <a:path w="344" h="345" extrusionOk="0">
                  <a:moveTo>
                    <a:pt x="340" y="185"/>
                  </a:moveTo>
                  <a:cubicBezTo>
                    <a:pt x="337" y="230"/>
                    <a:pt x="316" y="271"/>
                    <a:pt x="282" y="301"/>
                  </a:cubicBezTo>
                  <a:cubicBezTo>
                    <a:pt x="248" y="330"/>
                    <a:pt x="204" y="345"/>
                    <a:pt x="159" y="341"/>
                  </a:cubicBezTo>
                  <a:cubicBezTo>
                    <a:pt x="114" y="338"/>
                    <a:pt x="73" y="317"/>
                    <a:pt x="43" y="283"/>
                  </a:cubicBezTo>
                  <a:cubicBezTo>
                    <a:pt x="14" y="249"/>
                    <a:pt x="0" y="205"/>
                    <a:pt x="3" y="160"/>
                  </a:cubicBezTo>
                  <a:cubicBezTo>
                    <a:pt x="6" y="115"/>
                    <a:pt x="27" y="74"/>
                    <a:pt x="61" y="44"/>
                  </a:cubicBezTo>
                  <a:cubicBezTo>
                    <a:pt x="75" y="33"/>
                    <a:pt x="90" y="23"/>
                    <a:pt x="106" y="17"/>
                  </a:cubicBezTo>
                  <a:cubicBezTo>
                    <a:pt x="137" y="4"/>
                    <a:pt x="171" y="0"/>
                    <a:pt x="204" y="7"/>
                  </a:cubicBezTo>
                  <a:cubicBezTo>
                    <a:pt x="242" y="14"/>
                    <a:pt x="275" y="33"/>
                    <a:pt x="300" y="62"/>
                  </a:cubicBezTo>
                  <a:cubicBezTo>
                    <a:pt x="329" y="97"/>
                    <a:pt x="344" y="140"/>
                    <a:pt x="340" y="1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4162101" y="5244339"/>
              <a:ext cx="707107" cy="707107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362" y="197"/>
                  </a:moveTo>
                  <a:cubicBezTo>
                    <a:pt x="359" y="244"/>
                    <a:pt x="337" y="288"/>
                    <a:pt x="300" y="319"/>
                  </a:cubicBezTo>
                  <a:cubicBezTo>
                    <a:pt x="264" y="351"/>
                    <a:pt x="217" y="366"/>
                    <a:pt x="170" y="362"/>
                  </a:cubicBezTo>
                  <a:cubicBezTo>
                    <a:pt x="122" y="359"/>
                    <a:pt x="78" y="337"/>
                    <a:pt x="47" y="300"/>
                  </a:cubicBezTo>
                  <a:cubicBezTo>
                    <a:pt x="15" y="264"/>
                    <a:pt x="0" y="217"/>
                    <a:pt x="4" y="170"/>
                  </a:cubicBezTo>
                  <a:cubicBezTo>
                    <a:pt x="7" y="122"/>
                    <a:pt x="29" y="78"/>
                    <a:pt x="66" y="47"/>
                  </a:cubicBezTo>
                  <a:cubicBezTo>
                    <a:pt x="80" y="34"/>
                    <a:pt x="97" y="24"/>
                    <a:pt x="114" y="17"/>
                  </a:cubicBezTo>
                  <a:cubicBezTo>
                    <a:pt x="146" y="4"/>
                    <a:pt x="182" y="0"/>
                    <a:pt x="218" y="7"/>
                  </a:cubicBezTo>
                  <a:cubicBezTo>
                    <a:pt x="258" y="15"/>
                    <a:pt x="293" y="35"/>
                    <a:pt x="319" y="66"/>
                  </a:cubicBezTo>
                  <a:cubicBezTo>
                    <a:pt x="351" y="102"/>
                    <a:pt x="366" y="149"/>
                    <a:pt x="362" y="1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4183385" y="5265623"/>
              <a:ext cx="664539" cy="664539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341" y="185"/>
                  </a:moveTo>
                  <a:cubicBezTo>
                    <a:pt x="337" y="230"/>
                    <a:pt x="317" y="271"/>
                    <a:pt x="282" y="300"/>
                  </a:cubicBezTo>
                  <a:cubicBezTo>
                    <a:pt x="248" y="330"/>
                    <a:pt x="204" y="344"/>
                    <a:pt x="159" y="341"/>
                  </a:cubicBezTo>
                  <a:cubicBezTo>
                    <a:pt x="114" y="337"/>
                    <a:pt x="73" y="317"/>
                    <a:pt x="44" y="282"/>
                  </a:cubicBezTo>
                  <a:cubicBezTo>
                    <a:pt x="14" y="248"/>
                    <a:pt x="0" y="204"/>
                    <a:pt x="3" y="159"/>
                  </a:cubicBezTo>
                  <a:cubicBezTo>
                    <a:pt x="7" y="114"/>
                    <a:pt x="28" y="73"/>
                    <a:pt x="62" y="44"/>
                  </a:cubicBezTo>
                  <a:cubicBezTo>
                    <a:pt x="75" y="32"/>
                    <a:pt x="91" y="23"/>
                    <a:pt x="107" y="16"/>
                  </a:cubicBezTo>
                  <a:cubicBezTo>
                    <a:pt x="137" y="3"/>
                    <a:pt x="171" y="0"/>
                    <a:pt x="205" y="6"/>
                  </a:cubicBezTo>
                  <a:cubicBezTo>
                    <a:pt x="242" y="14"/>
                    <a:pt x="275" y="33"/>
                    <a:pt x="300" y="62"/>
                  </a:cubicBezTo>
                  <a:cubicBezTo>
                    <a:pt x="330" y="96"/>
                    <a:pt x="344" y="140"/>
                    <a:pt x="341" y="1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4" name="Google Shape;944;p9"/>
          <p:cNvGrpSpPr/>
          <p:nvPr/>
        </p:nvGrpSpPr>
        <p:grpSpPr>
          <a:xfrm>
            <a:off x="5124616" y="4057159"/>
            <a:ext cx="1980605" cy="2992783"/>
            <a:chOff x="5124616" y="4057159"/>
            <a:chExt cx="1980605" cy="2992783"/>
          </a:xfrm>
        </p:grpSpPr>
        <p:sp>
          <p:nvSpPr>
            <p:cNvPr id="945" name="Google Shape;945;p9"/>
            <p:cNvSpPr/>
            <p:nvPr/>
          </p:nvSpPr>
          <p:spPr>
            <a:xfrm>
              <a:off x="5124616" y="4057159"/>
              <a:ext cx="1980605" cy="2335341"/>
            </a:xfrm>
            <a:custGeom>
              <a:avLst/>
              <a:gdLst/>
              <a:ahLst/>
              <a:cxnLst/>
              <a:rect l="l" t="t" r="r" b="b"/>
              <a:pathLst>
                <a:path w="1024" h="1208" extrusionOk="0">
                  <a:moveTo>
                    <a:pt x="512" y="0"/>
                  </a:moveTo>
                  <a:cubicBezTo>
                    <a:pt x="771" y="0"/>
                    <a:pt x="984" y="192"/>
                    <a:pt x="1012" y="448"/>
                  </a:cubicBezTo>
                  <a:cubicBezTo>
                    <a:pt x="1012" y="448"/>
                    <a:pt x="1012" y="448"/>
                    <a:pt x="1012" y="448"/>
                  </a:cubicBezTo>
                  <a:cubicBezTo>
                    <a:pt x="1014" y="459"/>
                    <a:pt x="1014" y="459"/>
                    <a:pt x="1014" y="459"/>
                  </a:cubicBezTo>
                  <a:cubicBezTo>
                    <a:pt x="1024" y="580"/>
                    <a:pt x="991" y="699"/>
                    <a:pt x="921" y="797"/>
                  </a:cubicBezTo>
                  <a:cubicBezTo>
                    <a:pt x="918" y="800"/>
                    <a:pt x="918" y="800"/>
                    <a:pt x="918" y="800"/>
                  </a:cubicBezTo>
                  <a:cubicBezTo>
                    <a:pt x="914" y="806"/>
                    <a:pt x="890" y="836"/>
                    <a:pt x="876" y="851"/>
                  </a:cubicBezTo>
                  <a:cubicBezTo>
                    <a:pt x="824" y="917"/>
                    <a:pt x="731" y="1046"/>
                    <a:pt x="693" y="1177"/>
                  </a:cubicBezTo>
                  <a:cubicBezTo>
                    <a:pt x="688" y="1195"/>
                    <a:pt x="670" y="1208"/>
                    <a:pt x="651" y="1208"/>
                  </a:cubicBezTo>
                  <a:cubicBezTo>
                    <a:pt x="373" y="1208"/>
                    <a:pt x="373" y="1208"/>
                    <a:pt x="373" y="1208"/>
                  </a:cubicBezTo>
                  <a:cubicBezTo>
                    <a:pt x="354" y="1208"/>
                    <a:pt x="336" y="1195"/>
                    <a:pt x="331" y="1177"/>
                  </a:cubicBezTo>
                  <a:cubicBezTo>
                    <a:pt x="293" y="1046"/>
                    <a:pt x="200" y="917"/>
                    <a:pt x="148" y="852"/>
                  </a:cubicBezTo>
                  <a:cubicBezTo>
                    <a:pt x="134" y="836"/>
                    <a:pt x="110" y="807"/>
                    <a:pt x="106" y="801"/>
                  </a:cubicBezTo>
                  <a:cubicBezTo>
                    <a:pt x="103" y="797"/>
                    <a:pt x="103" y="797"/>
                    <a:pt x="103" y="797"/>
                  </a:cubicBezTo>
                  <a:cubicBezTo>
                    <a:pt x="33" y="699"/>
                    <a:pt x="0" y="580"/>
                    <a:pt x="10" y="459"/>
                  </a:cubicBezTo>
                  <a:cubicBezTo>
                    <a:pt x="11" y="448"/>
                    <a:pt x="11" y="448"/>
                    <a:pt x="11" y="448"/>
                  </a:cubicBezTo>
                  <a:cubicBezTo>
                    <a:pt x="12" y="448"/>
                    <a:pt x="12" y="448"/>
                    <a:pt x="12" y="448"/>
                  </a:cubicBezTo>
                  <a:cubicBezTo>
                    <a:pt x="40" y="192"/>
                    <a:pt x="253" y="0"/>
                    <a:pt x="512" y="0"/>
                  </a:cubicBezTo>
                  <a:close/>
                </a:path>
              </a:pathLst>
            </a:custGeom>
            <a:solidFill>
              <a:srgbClr val="EADE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5149448" y="4083172"/>
              <a:ext cx="1929760" cy="2284496"/>
            </a:xfrm>
            <a:custGeom>
              <a:avLst/>
              <a:gdLst/>
              <a:ahLst/>
              <a:cxnLst/>
              <a:rect l="l" t="t" r="r" b="b"/>
              <a:pathLst>
                <a:path w="998" h="1182" extrusionOk="0">
                  <a:moveTo>
                    <a:pt x="988" y="447"/>
                  </a:moveTo>
                  <a:cubicBezTo>
                    <a:pt x="988" y="447"/>
                    <a:pt x="988" y="447"/>
                    <a:pt x="988" y="447"/>
                  </a:cubicBezTo>
                  <a:cubicBezTo>
                    <a:pt x="966" y="197"/>
                    <a:pt x="755" y="0"/>
                    <a:pt x="499" y="0"/>
                  </a:cubicBezTo>
                  <a:cubicBezTo>
                    <a:pt x="243" y="0"/>
                    <a:pt x="32" y="197"/>
                    <a:pt x="10" y="447"/>
                  </a:cubicBezTo>
                  <a:cubicBezTo>
                    <a:pt x="10" y="447"/>
                    <a:pt x="10" y="447"/>
                    <a:pt x="10" y="447"/>
                  </a:cubicBezTo>
                  <a:cubicBezTo>
                    <a:pt x="0" y="570"/>
                    <a:pt x="35" y="685"/>
                    <a:pt x="100" y="776"/>
                  </a:cubicBezTo>
                  <a:cubicBezTo>
                    <a:pt x="101" y="777"/>
                    <a:pt x="102" y="779"/>
                    <a:pt x="103" y="780"/>
                  </a:cubicBezTo>
                  <a:cubicBezTo>
                    <a:pt x="109" y="787"/>
                    <a:pt x="131" y="815"/>
                    <a:pt x="144" y="829"/>
                  </a:cubicBezTo>
                  <a:cubicBezTo>
                    <a:pt x="145" y="830"/>
                    <a:pt x="145" y="830"/>
                    <a:pt x="146" y="831"/>
                  </a:cubicBezTo>
                  <a:cubicBezTo>
                    <a:pt x="201" y="900"/>
                    <a:pt x="292" y="1028"/>
                    <a:pt x="330" y="1160"/>
                  </a:cubicBezTo>
                  <a:cubicBezTo>
                    <a:pt x="334" y="1173"/>
                    <a:pt x="347" y="1182"/>
                    <a:pt x="360" y="1182"/>
                  </a:cubicBezTo>
                  <a:cubicBezTo>
                    <a:pt x="499" y="1182"/>
                    <a:pt x="499" y="1182"/>
                    <a:pt x="499" y="1182"/>
                  </a:cubicBezTo>
                  <a:cubicBezTo>
                    <a:pt x="638" y="1182"/>
                    <a:pt x="638" y="1182"/>
                    <a:pt x="638" y="1182"/>
                  </a:cubicBezTo>
                  <a:cubicBezTo>
                    <a:pt x="651" y="1182"/>
                    <a:pt x="664" y="1173"/>
                    <a:pt x="668" y="1160"/>
                  </a:cubicBezTo>
                  <a:cubicBezTo>
                    <a:pt x="706" y="1028"/>
                    <a:pt x="797" y="900"/>
                    <a:pt x="852" y="831"/>
                  </a:cubicBezTo>
                  <a:cubicBezTo>
                    <a:pt x="853" y="830"/>
                    <a:pt x="853" y="830"/>
                    <a:pt x="854" y="829"/>
                  </a:cubicBezTo>
                  <a:cubicBezTo>
                    <a:pt x="867" y="815"/>
                    <a:pt x="889" y="787"/>
                    <a:pt x="895" y="780"/>
                  </a:cubicBezTo>
                  <a:cubicBezTo>
                    <a:pt x="896" y="779"/>
                    <a:pt x="897" y="777"/>
                    <a:pt x="898" y="776"/>
                  </a:cubicBezTo>
                  <a:cubicBezTo>
                    <a:pt x="963" y="685"/>
                    <a:pt x="998" y="570"/>
                    <a:pt x="988" y="447"/>
                  </a:cubicBezTo>
                  <a:close/>
                </a:path>
              </a:pathLst>
            </a:custGeom>
            <a:solidFill>
              <a:srgbClr val="C39D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5774966" y="6396048"/>
              <a:ext cx="679909" cy="106421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5782060" y="6502468"/>
              <a:ext cx="665720" cy="88683"/>
            </a:xfrm>
            <a:custGeom>
              <a:avLst/>
              <a:gdLst/>
              <a:ahLst/>
              <a:cxnLst/>
              <a:rect l="l" t="t" r="r" b="b"/>
              <a:pathLst>
                <a:path w="344" h="46" extrusionOk="0">
                  <a:moveTo>
                    <a:pt x="344" y="46"/>
                  </a:moveTo>
                  <a:cubicBezTo>
                    <a:pt x="340" y="40"/>
                    <a:pt x="338" y="32"/>
                    <a:pt x="338" y="23"/>
                  </a:cubicBezTo>
                  <a:cubicBezTo>
                    <a:pt x="338" y="13"/>
                    <a:pt x="340" y="5"/>
                    <a:pt x="3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5"/>
                    <a:pt x="6" y="13"/>
                    <a:pt x="6" y="23"/>
                  </a:cubicBezTo>
                  <a:cubicBezTo>
                    <a:pt x="6" y="32"/>
                    <a:pt x="4" y="40"/>
                    <a:pt x="0" y="46"/>
                  </a:cubicBezTo>
                  <a:lnTo>
                    <a:pt x="344" y="46"/>
                  </a:lnTo>
                  <a:close/>
                </a:path>
              </a:pathLst>
            </a:custGeom>
            <a:solidFill>
              <a:srgbClr val="C3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5774966" y="6591152"/>
              <a:ext cx="679909" cy="106421"/>
            </a:xfrm>
            <a:prstGeom prst="rect">
              <a:avLst/>
            </a:pr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5782060" y="6697573"/>
              <a:ext cx="665720" cy="88683"/>
            </a:xfrm>
            <a:custGeom>
              <a:avLst/>
              <a:gdLst/>
              <a:ahLst/>
              <a:cxnLst/>
              <a:rect l="l" t="t" r="r" b="b"/>
              <a:pathLst>
                <a:path w="344" h="46" extrusionOk="0">
                  <a:moveTo>
                    <a:pt x="344" y="46"/>
                  </a:moveTo>
                  <a:cubicBezTo>
                    <a:pt x="340" y="41"/>
                    <a:pt x="338" y="32"/>
                    <a:pt x="338" y="23"/>
                  </a:cubicBezTo>
                  <a:cubicBezTo>
                    <a:pt x="338" y="14"/>
                    <a:pt x="340" y="5"/>
                    <a:pt x="3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5"/>
                    <a:pt x="6" y="14"/>
                    <a:pt x="6" y="23"/>
                  </a:cubicBezTo>
                  <a:cubicBezTo>
                    <a:pt x="6" y="32"/>
                    <a:pt x="4" y="41"/>
                    <a:pt x="0" y="46"/>
                  </a:cubicBezTo>
                  <a:lnTo>
                    <a:pt x="344" y="46"/>
                  </a:lnTo>
                  <a:close/>
                </a:path>
              </a:pathLst>
            </a:custGeom>
            <a:solidFill>
              <a:srgbClr val="C3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774965" y="6877304"/>
              <a:ext cx="679909" cy="172638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352" y="0"/>
                  </a:moveTo>
                  <a:cubicBezTo>
                    <a:pt x="321" y="26"/>
                    <a:pt x="247" y="11"/>
                    <a:pt x="176" y="11"/>
                  </a:cubicBezTo>
                  <a:cubicBezTo>
                    <a:pt x="105" y="11"/>
                    <a:pt x="31" y="2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51"/>
                    <a:pt x="90" y="76"/>
                    <a:pt x="114" y="89"/>
                  </a:cubicBezTo>
                  <a:cubicBezTo>
                    <a:pt x="238" y="89"/>
                    <a:pt x="238" y="89"/>
                    <a:pt x="238" y="89"/>
                  </a:cubicBezTo>
                  <a:cubicBezTo>
                    <a:pt x="262" y="76"/>
                    <a:pt x="297" y="51"/>
                    <a:pt x="352" y="0"/>
                  </a:cubicBezTo>
                  <a:close/>
                </a:path>
              </a:pathLst>
            </a:custGeom>
            <a:solidFill>
              <a:srgbClr val="C3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5774966" y="6786257"/>
              <a:ext cx="679909" cy="141895"/>
            </a:xfrm>
            <a:custGeom>
              <a:avLst/>
              <a:gdLst/>
              <a:ahLst/>
              <a:cxnLst/>
              <a:rect l="l" t="t" r="r" b="b"/>
              <a:pathLst>
                <a:path w="352" h="73" extrusionOk="0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" y="61"/>
                    <a:pt x="81" y="73"/>
                    <a:pt x="176" y="73"/>
                  </a:cubicBezTo>
                  <a:cubicBezTo>
                    <a:pt x="271" y="73"/>
                    <a:pt x="348" y="61"/>
                    <a:pt x="352" y="47"/>
                  </a:cubicBezTo>
                  <a:cubicBezTo>
                    <a:pt x="352" y="47"/>
                    <a:pt x="352" y="47"/>
                    <a:pt x="352" y="47"/>
                  </a:cubicBezTo>
                  <a:cubicBezTo>
                    <a:pt x="352" y="0"/>
                    <a:pt x="352" y="0"/>
                    <a:pt x="3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D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5890846" y="5642826"/>
              <a:ext cx="448149" cy="737849"/>
            </a:xfrm>
            <a:custGeom>
              <a:avLst/>
              <a:gdLst/>
              <a:ahLst/>
              <a:cxnLst/>
              <a:rect l="l" t="t" r="r" b="b"/>
              <a:pathLst>
                <a:path w="232" h="382" extrusionOk="0">
                  <a:moveTo>
                    <a:pt x="231" y="7"/>
                  </a:moveTo>
                  <a:cubicBezTo>
                    <a:pt x="163" y="182"/>
                    <a:pt x="163" y="182"/>
                    <a:pt x="163" y="182"/>
                  </a:cubicBezTo>
                  <a:cubicBezTo>
                    <a:pt x="163" y="382"/>
                    <a:pt x="163" y="382"/>
                    <a:pt x="163" y="382"/>
                  </a:cubicBezTo>
                  <a:cubicBezTo>
                    <a:pt x="154" y="382"/>
                    <a:pt x="154" y="382"/>
                    <a:pt x="154" y="382"/>
                  </a:cubicBezTo>
                  <a:cubicBezTo>
                    <a:pt x="154" y="233"/>
                    <a:pt x="154" y="233"/>
                    <a:pt x="154" y="233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8" y="382"/>
                    <a:pt x="78" y="382"/>
                    <a:pt x="78" y="382"/>
                  </a:cubicBezTo>
                  <a:cubicBezTo>
                    <a:pt x="69" y="382"/>
                    <a:pt x="69" y="382"/>
                    <a:pt x="69" y="3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0" y="5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78" y="223"/>
                    <a:pt x="78" y="223"/>
                    <a:pt x="78" y="223"/>
                  </a:cubicBezTo>
                  <a:cubicBezTo>
                    <a:pt x="102" y="223"/>
                    <a:pt x="102" y="223"/>
                    <a:pt x="102" y="223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4" y="108"/>
                    <a:pt x="81" y="105"/>
                    <a:pt x="81" y="101"/>
                  </a:cubicBezTo>
                  <a:cubicBezTo>
                    <a:pt x="81" y="98"/>
                    <a:pt x="84" y="95"/>
                    <a:pt x="87" y="95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8" y="95"/>
                    <a:pt x="151" y="98"/>
                    <a:pt x="151" y="101"/>
                  </a:cubicBezTo>
                  <a:cubicBezTo>
                    <a:pt x="151" y="105"/>
                    <a:pt x="148" y="108"/>
                    <a:pt x="145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54" y="223"/>
                    <a:pt x="154" y="223"/>
                    <a:pt x="154" y="223"/>
                  </a:cubicBezTo>
                  <a:cubicBezTo>
                    <a:pt x="154" y="181"/>
                    <a:pt x="154" y="181"/>
                    <a:pt x="154" y="181"/>
                  </a:cubicBezTo>
                  <a:cubicBezTo>
                    <a:pt x="154" y="180"/>
                    <a:pt x="154" y="180"/>
                    <a:pt x="154" y="180"/>
                  </a:cubicBezTo>
                  <a:cubicBezTo>
                    <a:pt x="154" y="180"/>
                    <a:pt x="154" y="180"/>
                    <a:pt x="154" y="180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9" y="0"/>
                    <a:pt x="231" y="1"/>
                    <a:pt x="231" y="4"/>
                  </a:cubicBezTo>
                  <a:cubicBezTo>
                    <a:pt x="232" y="5"/>
                    <a:pt x="231" y="6"/>
                    <a:pt x="231" y="7"/>
                  </a:cubicBezTo>
                  <a:close/>
                  <a:moveTo>
                    <a:pt x="123" y="108"/>
                  </a:moveTo>
                  <a:cubicBezTo>
                    <a:pt x="109" y="108"/>
                    <a:pt x="109" y="108"/>
                    <a:pt x="109" y="108"/>
                  </a:cubicBezTo>
                  <a:cubicBezTo>
                    <a:pt x="109" y="223"/>
                    <a:pt x="109" y="223"/>
                    <a:pt x="109" y="223"/>
                  </a:cubicBezTo>
                  <a:cubicBezTo>
                    <a:pt x="123" y="223"/>
                    <a:pt x="123" y="223"/>
                    <a:pt x="123" y="223"/>
                  </a:cubicBezTo>
                  <a:lnTo>
                    <a:pt x="123" y="1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5313810" y="4305474"/>
              <a:ext cx="824169" cy="1544281"/>
            </a:xfrm>
            <a:custGeom>
              <a:avLst/>
              <a:gdLst/>
              <a:ahLst/>
              <a:cxnLst/>
              <a:rect l="l" t="t" r="r" b="b"/>
              <a:pathLst>
                <a:path w="426" h="799" extrusionOk="0">
                  <a:moveTo>
                    <a:pt x="390" y="681"/>
                  </a:moveTo>
                  <a:cubicBezTo>
                    <a:pt x="389" y="679"/>
                    <a:pt x="389" y="677"/>
                    <a:pt x="389" y="674"/>
                  </a:cubicBezTo>
                  <a:cubicBezTo>
                    <a:pt x="404" y="622"/>
                    <a:pt x="396" y="590"/>
                    <a:pt x="390" y="576"/>
                  </a:cubicBezTo>
                  <a:cubicBezTo>
                    <a:pt x="389" y="574"/>
                    <a:pt x="389" y="571"/>
                    <a:pt x="390" y="569"/>
                  </a:cubicBezTo>
                  <a:cubicBezTo>
                    <a:pt x="412" y="515"/>
                    <a:pt x="398" y="472"/>
                    <a:pt x="390" y="456"/>
                  </a:cubicBezTo>
                  <a:cubicBezTo>
                    <a:pt x="389" y="454"/>
                    <a:pt x="389" y="451"/>
                    <a:pt x="390" y="449"/>
                  </a:cubicBezTo>
                  <a:cubicBezTo>
                    <a:pt x="410" y="403"/>
                    <a:pt x="400" y="362"/>
                    <a:pt x="394" y="347"/>
                  </a:cubicBezTo>
                  <a:cubicBezTo>
                    <a:pt x="393" y="345"/>
                    <a:pt x="393" y="342"/>
                    <a:pt x="395" y="340"/>
                  </a:cubicBezTo>
                  <a:cubicBezTo>
                    <a:pt x="408" y="314"/>
                    <a:pt x="400" y="281"/>
                    <a:pt x="396" y="268"/>
                  </a:cubicBezTo>
                  <a:cubicBezTo>
                    <a:pt x="395" y="266"/>
                    <a:pt x="395" y="265"/>
                    <a:pt x="395" y="264"/>
                  </a:cubicBezTo>
                  <a:cubicBezTo>
                    <a:pt x="408" y="191"/>
                    <a:pt x="398" y="145"/>
                    <a:pt x="395" y="132"/>
                  </a:cubicBezTo>
                  <a:cubicBezTo>
                    <a:pt x="395" y="132"/>
                    <a:pt x="395" y="132"/>
                    <a:pt x="395" y="132"/>
                  </a:cubicBezTo>
                  <a:cubicBezTo>
                    <a:pt x="395" y="132"/>
                    <a:pt x="395" y="132"/>
                    <a:pt x="395" y="132"/>
                  </a:cubicBezTo>
                  <a:cubicBezTo>
                    <a:pt x="394" y="131"/>
                    <a:pt x="394" y="130"/>
                    <a:pt x="394" y="128"/>
                  </a:cubicBezTo>
                  <a:cubicBezTo>
                    <a:pt x="403" y="81"/>
                    <a:pt x="396" y="47"/>
                    <a:pt x="375" y="26"/>
                  </a:cubicBezTo>
                  <a:cubicBezTo>
                    <a:pt x="348" y="0"/>
                    <a:pt x="306" y="6"/>
                    <a:pt x="294" y="8"/>
                  </a:cubicBezTo>
                  <a:cubicBezTo>
                    <a:pt x="293" y="9"/>
                    <a:pt x="292" y="9"/>
                    <a:pt x="291" y="8"/>
                  </a:cubicBezTo>
                  <a:cubicBezTo>
                    <a:pt x="223" y="0"/>
                    <a:pt x="179" y="41"/>
                    <a:pt x="167" y="54"/>
                  </a:cubicBezTo>
                  <a:cubicBezTo>
                    <a:pt x="166" y="56"/>
                    <a:pt x="164" y="57"/>
                    <a:pt x="162" y="57"/>
                  </a:cubicBezTo>
                  <a:cubicBezTo>
                    <a:pt x="110" y="70"/>
                    <a:pt x="96" y="127"/>
                    <a:pt x="93" y="152"/>
                  </a:cubicBezTo>
                  <a:cubicBezTo>
                    <a:pt x="92" y="154"/>
                    <a:pt x="91" y="157"/>
                    <a:pt x="89" y="158"/>
                  </a:cubicBezTo>
                  <a:cubicBezTo>
                    <a:pt x="39" y="188"/>
                    <a:pt x="37" y="255"/>
                    <a:pt x="38" y="275"/>
                  </a:cubicBezTo>
                  <a:cubicBezTo>
                    <a:pt x="38" y="277"/>
                    <a:pt x="37" y="278"/>
                    <a:pt x="37" y="279"/>
                  </a:cubicBezTo>
                  <a:cubicBezTo>
                    <a:pt x="0" y="360"/>
                    <a:pt x="35" y="413"/>
                    <a:pt x="46" y="427"/>
                  </a:cubicBezTo>
                  <a:cubicBezTo>
                    <a:pt x="47" y="429"/>
                    <a:pt x="48" y="432"/>
                    <a:pt x="48" y="434"/>
                  </a:cubicBezTo>
                  <a:cubicBezTo>
                    <a:pt x="38" y="487"/>
                    <a:pt x="61" y="518"/>
                    <a:pt x="70" y="529"/>
                  </a:cubicBezTo>
                  <a:cubicBezTo>
                    <a:pt x="72" y="531"/>
                    <a:pt x="73" y="533"/>
                    <a:pt x="73" y="536"/>
                  </a:cubicBezTo>
                  <a:cubicBezTo>
                    <a:pt x="70" y="585"/>
                    <a:pt x="100" y="609"/>
                    <a:pt x="113" y="617"/>
                  </a:cubicBezTo>
                  <a:cubicBezTo>
                    <a:pt x="115" y="618"/>
                    <a:pt x="117" y="621"/>
                    <a:pt x="117" y="623"/>
                  </a:cubicBezTo>
                  <a:cubicBezTo>
                    <a:pt x="123" y="677"/>
                    <a:pt x="161" y="693"/>
                    <a:pt x="177" y="697"/>
                  </a:cubicBezTo>
                  <a:cubicBezTo>
                    <a:pt x="180" y="698"/>
                    <a:pt x="182" y="700"/>
                    <a:pt x="183" y="703"/>
                  </a:cubicBezTo>
                  <a:cubicBezTo>
                    <a:pt x="196" y="736"/>
                    <a:pt x="234" y="747"/>
                    <a:pt x="250" y="750"/>
                  </a:cubicBezTo>
                  <a:cubicBezTo>
                    <a:pt x="251" y="751"/>
                    <a:pt x="253" y="751"/>
                    <a:pt x="254" y="752"/>
                  </a:cubicBezTo>
                  <a:cubicBezTo>
                    <a:pt x="267" y="765"/>
                    <a:pt x="305" y="799"/>
                    <a:pt x="343" y="799"/>
                  </a:cubicBezTo>
                  <a:cubicBezTo>
                    <a:pt x="355" y="799"/>
                    <a:pt x="366" y="796"/>
                    <a:pt x="377" y="789"/>
                  </a:cubicBezTo>
                  <a:cubicBezTo>
                    <a:pt x="426" y="754"/>
                    <a:pt x="399" y="697"/>
                    <a:pt x="390" y="6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5349283" y="4331489"/>
              <a:ext cx="752039" cy="1527727"/>
            </a:xfrm>
            <a:custGeom>
              <a:avLst/>
              <a:gdLst/>
              <a:ahLst/>
              <a:cxnLst/>
              <a:rect l="l" t="t" r="r" b="b"/>
              <a:pathLst>
                <a:path w="389" h="790" extrusionOk="0">
                  <a:moveTo>
                    <a:pt x="360" y="674"/>
                  </a:moveTo>
                  <a:cubicBezTo>
                    <a:pt x="356" y="675"/>
                    <a:pt x="351" y="677"/>
                    <a:pt x="346" y="678"/>
                  </a:cubicBezTo>
                  <a:cubicBezTo>
                    <a:pt x="340" y="679"/>
                    <a:pt x="334" y="679"/>
                    <a:pt x="330" y="679"/>
                  </a:cubicBezTo>
                  <a:cubicBezTo>
                    <a:pt x="328" y="679"/>
                    <a:pt x="326" y="678"/>
                    <a:pt x="325" y="678"/>
                  </a:cubicBezTo>
                  <a:cubicBezTo>
                    <a:pt x="324" y="678"/>
                    <a:pt x="323" y="678"/>
                    <a:pt x="323" y="678"/>
                  </a:cubicBezTo>
                  <a:cubicBezTo>
                    <a:pt x="323" y="678"/>
                    <a:pt x="324" y="678"/>
                    <a:pt x="325" y="677"/>
                  </a:cubicBezTo>
                  <a:cubicBezTo>
                    <a:pt x="326" y="677"/>
                    <a:pt x="328" y="677"/>
                    <a:pt x="330" y="677"/>
                  </a:cubicBezTo>
                  <a:cubicBezTo>
                    <a:pt x="334" y="676"/>
                    <a:pt x="339" y="674"/>
                    <a:pt x="344" y="671"/>
                  </a:cubicBezTo>
                  <a:cubicBezTo>
                    <a:pt x="348" y="669"/>
                    <a:pt x="352" y="666"/>
                    <a:pt x="355" y="663"/>
                  </a:cubicBezTo>
                  <a:cubicBezTo>
                    <a:pt x="356" y="663"/>
                    <a:pt x="357" y="662"/>
                    <a:pt x="357" y="662"/>
                  </a:cubicBezTo>
                  <a:cubicBezTo>
                    <a:pt x="357" y="660"/>
                    <a:pt x="358" y="658"/>
                    <a:pt x="358" y="657"/>
                  </a:cubicBezTo>
                  <a:cubicBezTo>
                    <a:pt x="372" y="606"/>
                    <a:pt x="364" y="577"/>
                    <a:pt x="359" y="567"/>
                  </a:cubicBezTo>
                  <a:cubicBezTo>
                    <a:pt x="359" y="567"/>
                    <a:pt x="359" y="567"/>
                    <a:pt x="359" y="567"/>
                  </a:cubicBezTo>
                  <a:cubicBezTo>
                    <a:pt x="356" y="568"/>
                    <a:pt x="353" y="570"/>
                    <a:pt x="350" y="570"/>
                  </a:cubicBezTo>
                  <a:cubicBezTo>
                    <a:pt x="344" y="572"/>
                    <a:pt x="338" y="572"/>
                    <a:pt x="334" y="572"/>
                  </a:cubicBezTo>
                  <a:cubicBezTo>
                    <a:pt x="331" y="572"/>
                    <a:pt x="329" y="571"/>
                    <a:pt x="328" y="571"/>
                  </a:cubicBezTo>
                  <a:cubicBezTo>
                    <a:pt x="327" y="571"/>
                    <a:pt x="326" y="571"/>
                    <a:pt x="326" y="571"/>
                  </a:cubicBezTo>
                  <a:cubicBezTo>
                    <a:pt x="326" y="571"/>
                    <a:pt x="327" y="571"/>
                    <a:pt x="328" y="571"/>
                  </a:cubicBezTo>
                  <a:cubicBezTo>
                    <a:pt x="329" y="570"/>
                    <a:pt x="331" y="570"/>
                    <a:pt x="333" y="570"/>
                  </a:cubicBezTo>
                  <a:cubicBezTo>
                    <a:pt x="337" y="569"/>
                    <a:pt x="343" y="567"/>
                    <a:pt x="348" y="564"/>
                  </a:cubicBezTo>
                  <a:cubicBezTo>
                    <a:pt x="352" y="561"/>
                    <a:pt x="356" y="558"/>
                    <a:pt x="358" y="555"/>
                  </a:cubicBezTo>
                  <a:cubicBezTo>
                    <a:pt x="358" y="554"/>
                    <a:pt x="358" y="554"/>
                    <a:pt x="358" y="553"/>
                  </a:cubicBezTo>
                  <a:cubicBezTo>
                    <a:pt x="359" y="552"/>
                    <a:pt x="359" y="551"/>
                    <a:pt x="359" y="550"/>
                  </a:cubicBezTo>
                  <a:cubicBezTo>
                    <a:pt x="359" y="550"/>
                    <a:pt x="359" y="550"/>
                    <a:pt x="359" y="550"/>
                  </a:cubicBezTo>
                  <a:cubicBezTo>
                    <a:pt x="359" y="550"/>
                    <a:pt x="359" y="550"/>
                    <a:pt x="359" y="550"/>
                  </a:cubicBezTo>
                  <a:cubicBezTo>
                    <a:pt x="359" y="550"/>
                    <a:pt x="359" y="550"/>
                    <a:pt x="359" y="550"/>
                  </a:cubicBezTo>
                  <a:cubicBezTo>
                    <a:pt x="378" y="503"/>
                    <a:pt x="368" y="466"/>
                    <a:pt x="361" y="450"/>
                  </a:cubicBezTo>
                  <a:cubicBezTo>
                    <a:pt x="359" y="449"/>
                    <a:pt x="356" y="449"/>
                    <a:pt x="353" y="448"/>
                  </a:cubicBezTo>
                  <a:cubicBezTo>
                    <a:pt x="352" y="447"/>
                    <a:pt x="350" y="447"/>
                    <a:pt x="348" y="447"/>
                  </a:cubicBezTo>
                  <a:cubicBezTo>
                    <a:pt x="346" y="447"/>
                    <a:pt x="344" y="447"/>
                    <a:pt x="342" y="447"/>
                  </a:cubicBezTo>
                  <a:cubicBezTo>
                    <a:pt x="339" y="447"/>
                    <a:pt x="337" y="447"/>
                    <a:pt x="335" y="447"/>
                  </a:cubicBezTo>
                  <a:cubicBezTo>
                    <a:pt x="333" y="447"/>
                    <a:pt x="330" y="448"/>
                    <a:pt x="328" y="449"/>
                  </a:cubicBezTo>
                  <a:cubicBezTo>
                    <a:pt x="326" y="449"/>
                    <a:pt x="324" y="450"/>
                    <a:pt x="321" y="451"/>
                  </a:cubicBezTo>
                  <a:cubicBezTo>
                    <a:pt x="319" y="452"/>
                    <a:pt x="317" y="453"/>
                    <a:pt x="315" y="455"/>
                  </a:cubicBezTo>
                  <a:cubicBezTo>
                    <a:pt x="313" y="456"/>
                    <a:pt x="312" y="457"/>
                    <a:pt x="310" y="458"/>
                  </a:cubicBezTo>
                  <a:cubicBezTo>
                    <a:pt x="308" y="460"/>
                    <a:pt x="307" y="461"/>
                    <a:pt x="305" y="462"/>
                  </a:cubicBezTo>
                  <a:cubicBezTo>
                    <a:pt x="302" y="465"/>
                    <a:pt x="300" y="467"/>
                    <a:pt x="299" y="469"/>
                  </a:cubicBezTo>
                  <a:cubicBezTo>
                    <a:pt x="297" y="470"/>
                    <a:pt x="297" y="471"/>
                    <a:pt x="297" y="471"/>
                  </a:cubicBezTo>
                  <a:cubicBezTo>
                    <a:pt x="297" y="471"/>
                    <a:pt x="297" y="470"/>
                    <a:pt x="298" y="468"/>
                  </a:cubicBezTo>
                  <a:cubicBezTo>
                    <a:pt x="300" y="467"/>
                    <a:pt x="301" y="464"/>
                    <a:pt x="304" y="461"/>
                  </a:cubicBezTo>
                  <a:cubicBezTo>
                    <a:pt x="305" y="459"/>
                    <a:pt x="306" y="458"/>
                    <a:pt x="308" y="456"/>
                  </a:cubicBezTo>
                  <a:cubicBezTo>
                    <a:pt x="309" y="454"/>
                    <a:pt x="311" y="453"/>
                    <a:pt x="313" y="451"/>
                  </a:cubicBezTo>
                  <a:cubicBezTo>
                    <a:pt x="315" y="449"/>
                    <a:pt x="317" y="448"/>
                    <a:pt x="319" y="446"/>
                  </a:cubicBezTo>
                  <a:cubicBezTo>
                    <a:pt x="321" y="445"/>
                    <a:pt x="323" y="443"/>
                    <a:pt x="325" y="442"/>
                  </a:cubicBezTo>
                  <a:cubicBezTo>
                    <a:pt x="328" y="441"/>
                    <a:pt x="330" y="440"/>
                    <a:pt x="333" y="439"/>
                  </a:cubicBezTo>
                  <a:cubicBezTo>
                    <a:pt x="335" y="438"/>
                    <a:pt x="338" y="438"/>
                    <a:pt x="341" y="437"/>
                  </a:cubicBezTo>
                  <a:cubicBezTo>
                    <a:pt x="343" y="437"/>
                    <a:pt x="346" y="437"/>
                    <a:pt x="348" y="436"/>
                  </a:cubicBezTo>
                  <a:cubicBezTo>
                    <a:pt x="350" y="436"/>
                    <a:pt x="353" y="436"/>
                    <a:pt x="355" y="436"/>
                  </a:cubicBezTo>
                  <a:cubicBezTo>
                    <a:pt x="356" y="436"/>
                    <a:pt x="357" y="436"/>
                    <a:pt x="358" y="437"/>
                  </a:cubicBezTo>
                  <a:cubicBezTo>
                    <a:pt x="358" y="434"/>
                    <a:pt x="359" y="432"/>
                    <a:pt x="360" y="430"/>
                  </a:cubicBezTo>
                  <a:cubicBezTo>
                    <a:pt x="377" y="390"/>
                    <a:pt x="369" y="354"/>
                    <a:pt x="364" y="339"/>
                  </a:cubicBezTo>
                  <a:cubicBezTo>
                    <a:pt x="363" y="339"/>
                    <a:pt x="361" y="338"/>
                    <a:pt x="359" y="337"/>
                  </a:cubicBezTo>
                  <a:cubicBezTo>
                    <a:pt x="357" y="335"/>
                    <a:pt x="354" y="334"/>
                    <a:pt x="351" y="333"/>
                  </a:cubicBezTo>
                  <a:cubicBezTo>
                    <a:pt x="348" y="332"/>
                    <a:pt x="345" y="332"/>
                    <a:pt x="341" y="332"/>
                  </a:cubicBezTo>
                  <a:cubicBezTo>
                    <a:pt x="337" y="331"/>
                    <a:pt x="334" y="332"/>
                    <a:pt x="331" y="332"/>
                  </a:cubicBezTo>
                  <a:cubicBezTo>
                    <a:pt x="329" y="333"/>
                    <a:pt x="327" y="333"/>
                    <a:pt x="326" y="333"/>
                  </a:cubicBezTo>
                  <a:cubicBezTo>
                    <a:pt x="324" y="334"/>
                    <a:pt x="323" y="334"/>
                    <a:pt x="321" y="335"/>
                  </a:cubicBezTo>
                  <a:cubicBezTo>
                    <a:pt x="319" y="336"/>
                    <a:pt x="317" y="337"/>
                    <a:pt x="315" y="338"/>
                  </a:cubicBezTo>
                  <a:cubicBezTo>
                    <a:pt x="314" y="338"/>
                    <a:pt x="313" y="339"/>
                    <a:pt x="313" y="339"/>
                  </a:cubicBezTo>
                  <a:cubicBezTo>
                    <a:pt x="313" y="339"/>
                    <a:pt x="314" y="338"/>
                    <a:pt x="315" y="337"/>
                  </a:cubicBezTo>
                  <a:cubicBezTo>
                    <a:pt x="316" y="336"/>
                    <a:pt x="318" y="334"/>
                    <a:pt x="320" y="333"/>
                  </a:cubicBezTo>
                  <a:cubicBezTo>
                    <a:pt x="322" y="332"/>
                    <a:pt x="323" y="331"/>
                    <a:pt x="324" y="330"/>
                  </a:cubicBezTo>
                  <a:cubicBezTo>
                    <a:pt x="326" y="330"/>
                    <a:pt x="328" y="329"/>
                    <a:pt x="329" y="328"/>
                  </a:cubicBezTo>
                  <a:cubicBezTo>
                    <a:pt x="333" y="327"/>
                    <a:pt x="337" y="325"/>
                    <a:pt x="341" y="325"/>
                  </a:cubicBezTo>
                  <a:cubicBezTo>
                    <a:pt x="348" y="323"/>
                    <a:pt x="356" y="324"/>
                    <a:pt x="362" y="325"/>
                  </a:cubicBezTo>
                  <a:cubicBezTo>
                    <a:pt x="363" y="323"/>
                    <a:pt x="363" y="322"/>
                    <a:pt x="364" y="320"/>
                  </a:cubicBezTo>
                  <a:cubicBezTo>
                    <a:pt x="375" y="299"/>
                    <a:pt x="368" y="270"/>
                    <a:pt x="365" y="259"/>
                  </a:cubicBezTo>
                  <a:cubicBezTo>
                    <a:pt x="365" y="259"/>
                    <a:pt x="365" y="259"/>
                    <a:pt x="364" y="258"/>
                  </a:cubicBezTo>
                  <a:cubicBezTo>
                    <a:pt x="363" y="257"/>
                    <a:pt x="360" y="255"/>
                    <a:pt x="357" y="252"/>
                  </a:cubicBezTo>
                  <a:cubicBezTo>
                    <a:pt x="354" y="250"/>
                    <a:pt x="350" y="247"/>
                    <a:pt x="346" y="245"/>
                  </a:cubicBezTo>
                  <a:cubicBezTo>
                    <a:pt x="344" y="244"/>
                    <a:pt x="341" y="243"/>
                    <a:pt x="339" y="242"/>
                  </a:cubicBezTo>
                  <a:cubicBezTo>
                    <a:pt x="337" y="241"/>
                    <a:pt x="334" y="240"/>
                    <a:pt x="332" y="240"/>
                  </a:cubicBezTo>
                  <a:cubicBezTo>
                    <a:pt x="329" y="239"/>
                    <a:pt x="326" y="239"/>
                    <a:pt x="324" y="238"/>
                  </a:cubicBezTo>
                  <a:cubicBezTo>
                    <a:pt x="323" y="238"/>
                    <a:pt x="321" y="238"/>
                    <a:pt x="320" y="238"/>
                  </a:cubicBezTo>
                  <a:cubicBezTo>
                    <a:pt x="319" y="238"/>
                    <a:pt x="317" y="238"/>
                    <a:pt x="316" y="238"/>
                  </a:cubicBezTo>
                  <a:cubicBezTo>
                    <a:pt x="314" y="238"/>
                    <a:pt x="311" y="239"/>
                    <a:pt x="309" y="239"/>
                  </a:cubicBezTo>
                  <a:cubicBezTo>
                    <a:pt x="308" y="240"/>
                    <a:pt x="307" y="240"/>
                    <a:pt x="306" y="240"/>
                  </a:cubicBezTo>
                  <a:cubicBezTo>
                    <a:pt x="305" y="240"/>
                    <a:pt x="304" y="241"/>
                    <a:pt x="303" y="241"/>
                  </a:cubicBezTo>
                  <a:cubicBezTo>
                    <a:pt x="301" y="242"/>
                    <a:pt x="299" y="242"/>
                    <a:pt x="298" y="243"/>
                  </a:cubicBezTo>
                  <a:cubicBezTo>
                    <a:pt x="296" y="244"/>
                    <a:pt x="295" y="245"/>
                    <a:pt x="294" y="245"/>
                  </a:cubicBezTo>
                  <a:cubicBezTo>
                    <a:pt x="292" y="247"/>
                    <a:pt x="291" y="247"/>
                    <a:pt x="291" y="247"/>
                  </a:cubicBezTo>
                  <a:cubicBezTo>
                    <a:pt x="291" y="247"/>
                    <a:pt x="292" y="246"/>
                    <a:pt x="294" y="245"/>
                  </a:cubicBezTo>
                  <a:cubicBezTo>
                    <a:pt x="294" y="244"/>
                    <a:pt x="296" y="243"/>
                    <a:pt x="297" y="242"/>
                  </a:cubicBezTo>
                  <a:cubicBezTo>
                    <a:pt x="298" y="241"/>
                    <a:pt x="300" y="240"/>
                    <a:pt x="302" y="239"/>
                  </a:cubicBezTo>
                  <a:cubicBezTo>
                    <a:pt x="303" y="239"/>
                    <a:pt x="304" y="238"/>
                    <a:pt x="305" y="238"/>
                  </a:cubicBezTo>
                  <a:cubicBezTo>
                    <a:pt x="306" y="237"/>
                    <a:pt x="307" y="237"/>
                    <a:pt x="308" y="236"/>
                  </a:cubicBezTo>
                  <a:cubicBezTo>
                    <a:pt x="310" y="235"/>
                    <a:pt x="313" y="234"/>
                    <a:pt x="316" y="234"/>
                  </a:cubicBezTo>
                  <a:cubicBezTo>
                    <a:pt x="317" y="234"/>
                    <a:pt x="318" y="233"/>
                    <a:pt x="320" y="233"/>
                  </a:cubicBezTo>
                  <a:cubicBezTo>
                    <a:pt x="321" y="233"/>
                    <a:pt x="322" y="233"/>
                    <a:pt x="324" y="233"/>
                  </a:cubicBezTo>
                  <a:cubicBezTo>
                    <a:pt x="324" y="233"/>
                    <a:pt x="324" y="233"/>
                    <a:pt x="324" y="233"/>
                  </a:cubicBezTo>
                  <a:cubicBezTo>
                    <a:pt x="322" y="231"/>
                    <a:pt x="320" y="228"/>
                    <a:pt x="319" y="225"/>
                  </a:cubicBezTo>
                  <a:cubicBezTo>
                    <a:pt x="317" y="221"/>
                    <a:pt x="316" y="216"/>
                    <a:pt x="316" y="213"/>
                  </a:cubicBezTo>
                  <a:cubicBezTo>
                    <a:pt x="316" y="209"/>
                    <a:pt x="316" y="207"/>
                    <a:pt x="316" y="207"/>
                  </a:cubicBezTo>
                  <a:cubicBezTo>
                    <a:pt x="316" y="207"/>
                    <a:pt x="316" y="209"/>
                    <a:pt x="317" y="212"/>
                  </a:cubicBezTo>
                  <a:cubicBezTo>
                    <a:pt x="318" y="216"/>
                    <a:pt x="319" y="220"/>
                    <a:pt x="322" y="224"/>
                  </a:cubicBezTo>
                  <a:cubicBezTo>
                    <a:pt x="324" y="227"/>
                    <a:pt x="328" y="230"/>
                    <a:pt x="331" y="231"/>
                  </a:cubicBezTo>
                  <a:cubicBezTo>
                    <a:pt x="332" y="232"/>
                    <a:pt x="333" y="232"/>
                    <a:pt x="334" y="232"/>
                  </a:cubicBezTo>
                  <a:cubicBezTo>
                    <a:pt x="335" y="233"/>
                    <a:pt x="339" y="234"/>
                    <a:pt x="339" y="234"/>
                  </a:cubicBezTo>
                  <a:cubicBezTo>
                    <a:pt x="340" y="234"/>
                    <a:pt x="340" y="234"/>
                    <a:pt x="341" y="234"/>
                  </a:cubicBezTo>
                  <a:cubicBezTo>
                    <a:pt x="344" y="235"/>
                    <a:pt x="347" y="235"/>
                    <a:pt x="349" y="237"/>
                  </a:cubicBezTo>
                  <a:cubicBezTo>
                    <a:pt x="355" y="238"/>
                    <a:pt x="359" y="241"/>
                    <a:pt x="363" y="243"/>
                  </a:cubicBezTo>
                  <a:cubicBezTo>
                    <a:pt x="364" y="243"/>
                    <a:pt x="364" y="243"/>
                    <a:pt x="365" y="243"/>
                  </a:cubicBezTo>
                  <a:cubicBezTo>
                    <a:pt x="376" y="176"/>
                    <a:pt x="367" y="133"/>
                    <a:pt x="363" y="122"/>
                  </a:cubicBezTo>
                  <a:cubicBezTo>
                    <a:pt x="363" y="122"/>
                    <a:pt x="363" y="122"/>
                    <a:pt x="363" y="122"/>
                  </a:cubicBezTo>
                  <a:cubicBezTo>
                    <a:pt x="363" y="122"/>
                    <a:pt x="363" y="122"/>
                    <a:pt x="363" y="122"/>
                  </a:cubicBezTo>
                  <a:cubicBezTo>
                    <a:pt x="363" y="122"/>
                    <a:pt x="363" y="122"/>
                    <a:pt x="363" y="122"/>
                  </a:cubicBezTo>
                  <a:cubicBezTo>
                    <a:pt x="363" y="121"/>
                    <a:pt x="363" y="121"/>
                    <a:pt x="363" y="121"/>
                  </a:cubicBezTo>
                  <a:cubicBezTo>
                    <a:pt x="363" y="120"/>
                    <a:pt x="362" y="118"/>
                    <a:pt x="361" y="117"/>
                  </a:cubicBezTo>
                  <a:cubicBezTo>
                    <a:pt x="360" y="115"/>
                    <a:pt x="358" y="113"/>
                    <a:pt x="356" y="111"/>
                  </a:cubicBezTo>
                  <a:cubicBezTo>
                    <a:pt x="353" y="109"/>
                    <a:pt x="350" y="108"/>
                    <a:pt x="347" y="106"/>
                  </a:cubicBezTo>
                  <a:cubicBezTo>
                    <a:pt x="346" y="106"/>
                    <a:pt x="344" y="105"/>
                    <a:pt x="343" y="105"/>
                  </a:cubicBezTo>
                  <a:cubicBezTo>
                    <a:pt x="341" y="104"/>
                    <a:pt x="339" y="104"/>
                    <a:pt x="338" y="103"/>
                  </a:cubicBezTo>
                  <a:cubicBezTo>
                    <a:pt x="335" y="102"/>
                    <a:pt x="332" y="102"/>
                    <a:pt x="329" y="101"/>
                  </a:cubicBezTo>
                  <a:cubicBezTo>
                    <a:pt x="326" y="101"/>
                    <a:pt x="324" y="101"/>
                    <a:pt x="323" y="101"/>
                  </a:cubicBezTo>
                  <a:cubicBezTo>
                    <a:pt x="321" y="101"/>
                    <a:pt x="320" y="100"/>
                    <a:pt x="320" y="100"/>
                  </a:cubicBezTo>
                  <a:cubicBezTo>
                    <a:pt x="320" y="100"/>
                    <a:pt x="321" y="100"/>
                    <a:pt x="323" y="100"/>
                  </a:cubicBezTo>
                  <a:cubicBezTo>
                    <a:pt x="324" y="100"/>
                    <a:pt x="326" y="100"/>
                    <a:pt x="329" y="99"/>
                  </a:cubicBezTo>
                  <a:cubicBezTo>
                    <a:pt x="332" y="99"/>
                    <a:pt x="335" y="99"/>
                    <a:pt x="338" y="99"/>
                  </a:cubicBezTo>
                  <a:cubicBezTo>
                    <a:pt x="340" y="99"/>
                    <a:pt x="342" y="99"/>
                    <a:pt x="344" y="99"/>
                  </a:cubicBezTo>
                  <a:cubicBezTo>
                    <a:pt x="346" y="99"/>
                    <a:pt x="347" y="99"/>
                    <a:pt x="349" y="100"/>
                  </a:cubicBezTo>
                  <a:cubicBezTo>
                    <a:pt x="353" y="100"/>
                    <a:pt x="357" y="101"/>
                    <a:pt x="360" y="103"/>
                  </a:cubicBezTo>
                  <a:cubicBezTo>
                    <a:pt x="362" y="103"/>
                    <a:pt x="363" y="104"/>
                    <a:pt x="364" y="105"/>
                  </a:cubicBezTo>
                  <a:cubicBezTo>
                    <a:pt x="370" y="66"/>
                    <a:pt x="364" y="38"/>
                    <a:pt x="348" y="22"/>
                  </a:cubicBezTo>
                  <a:cubicBezTo>
                    <a:pt x="325" y="0"/>
                    <a:pt x="286" y="6"/>
                    <a:pt x="279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8" y="8"/>
                    <a:pt x="278" y="8"/>
                    <a:pt x="278" y="8"/>
                  </a:cubicBezTo>
                  <a:cubicBezTo>
                    <a:pt x="278" y="9"/>
                    <a:pt x="278" y="9"/>
                    <a:pt x="278" y="10"/>
                  </a:cubicBezTo>
                  <a:cubicBezTo>
                    <a:pt x="277" y="15"/>
                    <a:pt x="277" y="22"/>
                    <a:pt x="279" y="28"/>
                  </a:cubicBezTo>
                  <a:cubicBezTo>
                    <a:pt x="280" y="31"/>
                    <a:pt x="282" y="34"/>
                    <a:pt x="284" y="37"/>
                  </a:cubicBezTo>
                  <a:cubicBezTo>
                    <a:pt x="285" y="38"/>
                    <a:pt x="286" y="39"/>
                    <a:pt x="287" y="40"/>
                  </a:cubicBezTo>
                  <a:cubicBezTo>
                    <a:pt x="288" y="41"/>
                    <a:pt x="289" y="42"/>
                    <a:pt x="291" y="43"/>
                  </a:cubicBezTo>
                  <a:cubicBezTo>
                    <a:pt x="292" y="43"/>
                    <a:pt x="293" y="44"/>
                    <a:pt x="294" y="44"/>
                  </a:cubicBezTo>
                  <a:cubicBezTo>
                    <a:pt x="295" y="45"/>
                    <a:pt x="296" y="45"/>
                    <a:pt x="296" y="45"/>
                  </a:cubicBezTo>
                  <a:cubicBezTo>
                    <a:pt x="298" y="46"/>
                    <a:pt x="299" y="46"/>
                    <a:pt x="299" y="46"/>
                  </a:cubicBezTo>
                  <a:cubicBezTo>
                    <a:pt x="299" y="46"/>
                    <a:pt x="298" y="46"/>
                    <a:pt x="296" y="46"/>
                  </a:cubicBezTo>
                  <a:cubicBezTo>
                    <a:pt x="295" y="46"/>
                    <a:pt x="294" y="46"/>
                    <a:pt x="293" y="46"/>
                  </a:cubicBezTo>
                  <a:cubicBezTo>
                    <a:pt x="292" y="45"/>
                    <a:pt x="291" y="45"/>
                    <a:pt x="290" y="44"/>
                  </a:cubicBezTo>
                  <a:cubicBezTo>
                    <a:pt x="288" y="44"/>
                    <a:pt x="287" y="44"/>
                    <a:pt x="285" y="43"/>
                  </a:cubicBezTo>
                  <a:cubicBezTo>
                    <a:pt x="284" y="42"/>
                    <a:pt x="282" y="41"/>
                    <a:pt x="281" y="40"/>
                  </a:cubicBezTo>
                  <a:cubicBezTo>
                    <a:pt x="278" y="38"/>
                    <a:pt x="275" y="35"/>
                    <a:pt x="273" y="31"/>
                  </a:cubicBezTo>
                  <a:cubicBezTo>
                    <a:pt x="269" y="24"/>
                    <a:pt x="267" y="16"/>
                    <a:pt x="266" y="10"/>
                  </a:cubicBezTo>
                  <a:cubicBezTo>
                    <a:pt x="266" y="9"/>
                    <a:pt x="266" y="8"/>
                    <a:pt x="266" y="8"/>
                  </a:cubicBezTo>
                  <a:cubicBezTo>
                    <a:pt x="262" y="7"/>
                    <a:pt x="259" y="7"/>
                    <a:pt x="255" y="7"/>
                  </a:cubicBezTo>
                  <a:cubicBezTo>
                    <a:pt x="203" y="7"/>
                    <a:pt x="169" y="39"/>
                    <a:pt x="159" y="50"/>
                  </a:cubicBezTo>
                  <a:cubicBezTo>
                    <a:pt x="158" y="51"/>
                    <a:pt x="156" y="52"/>
                    <a:pt x="154" y="53"/>
                  </a:cubicBezTo>
                  <a:cubicBezTo>
                    <a:pt x="155" y="54"/>
                    <a:pt x="155" y="55"/>
                    <a:pt x="155" y="55"/>
                  </a:cubicBezTo>
                  <a:cubicBezTo>
                    <a:pt x="156" y="58"/>
                    <a:pt x="157" y="61"/>
                    <a:pt x="159" y="64"/>
                  </a:cubicBezTo>
                  <a:cubicBezTo>
                    <a:pt x="160" y="67"/>
                    <a:pt x="162" y="70"/>
                    <a:pt x="164" y="73"/>
                  </a:cubicBezTo>
                  <a:cubicBezTo>
                    <a:pt x="165" y="74"/>
                    <a:pt x="166" y="75"/>
                    <a:pt x="168" y="77"/>
                  </a:cubicBezTo>
                  <a:cubicBezTo>
                    <a:pt x="169" y="78"/>
                    <a:pt x="170" y="79"/>
                    <a:pt x="171" y="80"/>
                  </a:cubicBezTo>
                  <a:cubicBezTo>
                    <a:pt x="173" y="81"/>
                    <a:pt x="174" y="82"/>
                    <a:pt x="175" y="82"/>
                  </a:cubicBezTo>
                  <a:cubicBezTo>
                    <a:pt x="177" y="83"/>
                    <a:pt x="178" y="83"/>
                    <a:pt x="179" y="84"/>
                  </a:cubicBezTo>
                  <a:cubicBezTo>
                    <a:pt x="181" y="84"/>
                    <a:pt x="182" y="84"/>
                    <a:pt x="183" y="84"/>
                  </a:cubicBezTo>
                  <a:cubicBezTo>
                    <a:pt x="184" y="85"/>
                    <a:pt x="185" y="84"/>
                    <a:pt x="186" y="84"/>
                  </a:cubicBezTo>
                  <a:cubicBezTo>
                    <a:pt x="188" y="84"/>
                    <a:pt x="189" y="84"/>
                    <a:pt x="189" y="84"/>
                  </a:cubicBezTo>
                  <a:cubicBezTo>
                    <a:pt x="189" y="84"/>
                    <a:pt x="188" y="84"/>
                    <a:pt x="186" y="85"/>
                  </a:cubicBezTo>
                  <a:cubicBezTo>
                    <a:pt x="185" y="85"/>
                    <a:pt x="184" y="86"/>
                    <a:pt x="183" y="86"/>
                  </a:cubicBezTo>
                  <a:cubicBezTo>
                    <a:pt x="182" y="86"/>
                    <a:pt x="181" y="86"/>
                    <a:pt x="179" y="86"/>
                  </a:cubicBezTo>
                  <a:cubicBezTo>
                    <a:pt x="178" y="86"/>
                    <a:pt x="176" y="86"/>
                    <a:pt x="174" y="86"/>
                  </a:cubicBezTo>
                  <a:cubicBezTo>
                    <a:pt x="173" y="85"/>
                    <a:pt x="173" y="85"/>
                    <a:pt x="172" y="85"/>
                  </a:cubicBezTo>
                  <a:cubicBezTo>
                    <a:pt x="171" y="85"/>
                    <a:pt x="170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69" y="85"/>
                    <a:pt x="168" y="85"/>
                    <a:pt x="167" y="86"/>
                  </a:cubicBezTo>
                  <a:cubicBezTo>
                    <a:pt x="165" y="88"/>
                    <a:pt x="163" y="91"/>
                    <a:pt x="162" y="95"/>
                  </a:cubicBezTo>
                  <a:cubicBezTo>
                    <a:pt x="161" y="99"/>
                    <a:pt x="160" y="103"/>
                    <a:pt x="160" y="107"/>
                  </a:cubicBezTo>
                  <a:cubicBezTo>
                    <a:pt x="160" y="110"/>
                    <a:pt x="159" y="112"/>
                    <a:pt x="159" y="112"/>
                  </a:cubicBezTo>
                  <a:cubicBezTo>
                    <a:pt x="159" y="112"/>
                    <a:pt x="159" y="110"/>
                    <a:pt x="159" y="107"/>
                  </a:cubicBezTo>
                  <a:cubicBezTo>
                    <a:pt x="158" y="103"/>
                    <a:pt x="158" y="99"/>
                    <a:pt x="159" y="95"/>
                  </a:cubicBezTo>
                  <a:cubicBezTo>
                    <a:pt x="159" y="90"/>
                    <a:pt x="161" y="86"/>
                    <a:pt x="163" y="82"/>
                  </a:cubicBezTo>
                  <a:cubicBezTo>
                    <a:pt x="163" y="82"/>
                    <a:pt x="164" y="81"/>
                    <a:pt x="164" y="81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2" y="80"/>
                    <a:pt x="161" y="79"/>
                    <a:pt x="159" y="77"/>
                  </a:cubicBezTo>
                  <a:cubicBezTo>
                    <a:pt x="153" y="72"/>
                    <a:pt x="148" y="66"/>
                    <a:pt x="145" y="61"/>
                  </a:cubicBezTo>
                  <a:cubicBezTo>
                    <a:pt x="144" y="60"/>
                    <a:pt x="143" y="59"/>
                    <a:pt x="143" y="58"/>
                  </a:cubicBezTo>
                  <a:cubicBezTo>
                    <a:pt x="102" y="71"/>
                    <a:pt x="91" y="119"/>
                    <a:pt x="88" y="140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91" y="140"/>
                    <a:pt x="94" y="140"/>
                    <a:pt x="98" y="140"/>
                  </a:cubicBezTo>
                  <a:cubicBezTo>
                    <a:pt x="103" y="140"/>
                    <a:pt x="108" y="140"/>
                    <a:pt x="113" y="141"/>
                  </a:cubicBezTo>
                  <a:cubicBezTo>
                    <a:pt x="116" y="142"/>
                    <a:pt x="118" y="143"/>
                    <a:pt x="120" y="143"/>
                  </a:cubicBezTo>
                  <a:cubicBezTo>
                    <a:pt x="123" y="144"/>
                    <a:pt x="125" y="145"/>
                    <a:pt x="127" y="146"/>
                  </a:cubicBezTo>
                  <a:cubicBezTo>
                    <a:pt x="129" y="147"/>
                    <a:pt x="132" y="148"/>
                    <a:pt x="133" y="149"/>
                  </a:cubicBezTo>
                  <a:cubicBezTo>
                    <a:pt x="135" y="151"/>
                    <a:pt x="137" y="152"/>
                    <a:pt x="138" y="153"/>
                  </a:cubicBezTo>
                  <a:cubicBezTo>
                    <a:pt x="139" y="155"/>
                    <a:pt x="140" y="156"/>
                    <a:pt x="141" y="157"/>
                  </a:cubicBezTo>
                  <a:cubicBezTo>
                    <a:pt x="142" y="159"/>
                    <a:pt x="143" y="160"/>
                    <a:pt x="143" y="161"/>
                  </a:cubicBezTo>
                  <a:cubicBezTo>
                    <a:pt x="144" y="163"/>
                    <a:pt x="145" y="164"/>
                    <a:pt x="145" y="164"/>
                  </a:cubicBezTo>
                  <a:cubicBezTo>
                    <a:pt x="145" y="164"/>
                    <a:pt x="144" y="163"/>
                    <a:pt x="143" y="161"/>
                  </a:cubicBezTo>
                  <a:cubicBezTo>
                    <a:pt x="142" y="160"/>
                    <a:pt x="141" y="159"/>
                    <a:pt x="140" y="158"/>
                  </a:cubicBezTo>
                  <a:cubicBezTo>
                    <a:pt x="139" y="157"/>
                    <a:pt x="138" y="156"/>
                    <a:pt x="136" y="155"/>
                  </a:cubicBezTo>
                  <a:cubicBezTo>
                    <a:pt x="135" y="154"/>
                    <a:pt x="133" y="153"/>
                    <a:pt x="132" y="152"/>
                  </a:cubicBezTo>
                  <a:cubicBezTo>
                    <a:pt x="130" y="151"/>
                    <a:pt x="128" y="151"/>
                    <a:pt x="126" y="150"/>
                  </a:cubicBezTo>
                  <a:cubicBezTo>
                    <a:pt x="124" y="149"/>
                    <a:pt x="121" y="149"/>
                    <a:pt x="119" y="149"/>
                  </a:cubicBezTo>
                  <a:cubicBezTo>
                    <a:pt x="117" y="148"/>
                    <a:pt x="115" y="148"/>
                    <a:pt x="112" y="148"/>
                  </a:cubicBezTo>
                  <a:cubicBezTo>
                    <a:pt x="108" y="148"/>
                    <a:pt x="103" y="149"/>
                    <a:pt x="99" y="149"/>
                  </a:cubicBezTo>
                  <a:cubicBezTo>
                    <a:pt x="95" y="150"/>
                    <a:pt x="91" y="151"/>
                    <a:pt x="87" y="152"/>
                  </a:cubicBezTo>
                  <a:cubicBezTo>
                    <a:pt x="84" y="153"/>
                    <a:pt x="81" y="154"/>
                    <a:pt x="79" y="155"/>
                  </a:cubicBezTo>
                  <a:cubicBezTo>
                    <a:pt x="79" y="155"/>
                    <a:pt x="78" y="156"/>
                    <a:pt x="78" y="156"/>
                  </a:cubicBezTo>
                  <a:cubicBezTo>
                    <a:pt x="37" y="180"/>
                    <a:pt x="33" y="237"/>
                    <a:pt x="33" y="256"/>
                  </a:cubicBezTo>
                  <a:cubicBezTo>
                    <a:pt x="36" y="256"/>
                    <a:pt x="38" y="255"/>
                    <a:pt x="41" y="254"/>
                  </a:cubicBezTo>
                  <a:cubicBezTo>
                    <a:pt x="45" y="254"/>
                    <a:pt x="49" y="253"/>
                    <a:pt x="53" y="253"/>
                  </a:cubicBezTo>
                  <a:cubicBezTo>
                    <a:pt x="55" y="254"/>
                    <a:pt x="58" y="254"/>
                    <a:pt x="60" y="254"/>
                  </a:cubicBezTo>
                  <a:cubicBezTo>
                    <a:pt x="62" y="255"/>
                    <a:pt x="63" y="255"/>
                    <a:pt x="65" y="256"/>
                  </a:cubicBezTo>
                  <a:cubicBezTo>
                    <a:pt x="67" y="257"/>
                    <a:pt x="69" y="258"/>
                    <a:pt x="70" y="258"/>
                  </a:cubicBezTo>
                  <a:cubicBezTo>
                    <a:pt x="72" y="259"/>
                    <a:pt x="73" y="260"/>
                    <a:pt x="74" y="261"/>
                  </a:cubicBezTo>
                  <a:cubicBezTo>
                    <a:pt x="75" y="262"/>
                    <a:pt x="77" y="263"/>
                    <a:pt x="77" y="264"/>
                  </a:cubicBezTo>
                  <a:cubicBezTo>
                    <a:pt x="78" y="264"/>
                    <a:pt x="79" y="265"/>
                    <a:pt x="80" y="266"/>
                  </a:cubicBezTo>
                  <a:cubicBezTo>
                    <a:pt x="81" y="267"/>
                    <a:pt x="82" y="268"/>
                    <a:pt x="82" y="268"/>
                  </a:cubicBezTo>
                  <a:cubicBezTo>
                    <a:pt x="82" y="268"/>
                    <a:pt x="81" y="267"/>
                    <a:pt x="79" y="266"/>
                  </a:cubicBezTo>
                  <a:cubicBezTo>
                    <a:pt x="79" y="266"/>
                    <a:pt x="78" y="265"/>
                    <a:pt x="77" y="265"/>
                  </a:cubicBezTo>
                  <a:cubicBezTo>
                    <a:pt x="76" y="264"/>
                    <a:pt x="75" y="264"/>
                    <a:pt x="73" y="263"/>
                  </a:cubicBezTo>
                  <a:cubicBezTo>
                    <a:pt x="72" y="262"/>
                    <a:pt x="71" y="262"/>
                    <a:pt x="69" y="261"/>
                  </a:cubicBezTo>
                  <a:cubicBezTo>
                    <a:pt x="67" y="261"/>
                    <a:pt x="66" y="260"/>
                    <a:pt x="64" y="260"/>
                  </a:cubicBezTo>
                  <a:cubicBezTo>
                    <a:pt x="62" y="260"/>
                    <a:pt x="61" y="260"/>
                    <a:pt x="59" y="260"/>
                  </a:cubicBezTo>
                  <a:cubicBezTo>
                    <a:pt x="57" y="260"/>
                    <a:pt x="55" y="260"/>
                    <a:pt x="54" y="260"/>
                  </a:cubicBezTo>
                  <a:cubicBezTo>
                    <a:pt x="50" y="261"/>
                    <a:pt x="47" y="262"/>
                    <a:pt x="44" y="263"/>
                  </a:cubicBezTo>
                  <a:cubicBezTo>
                    <a:pt x="41" y="265"/>
                    <a:pt x="38" y="266"/>
                    <a:pt x="36" y="268"/>
                  </a:cubicBezTo>
                  <a:cubicBezTo>
                    <a:pt x="34" y="269"/>
                    <a:pt x="32" y="271"/>
                    <a:pt x="31" y="272"/>
                  </a:cubicBezTo>
                  <a:cubicBezTo>
                    <a:pt x="31" y="272"/>
                    <a:pt x="31" y="272"/>
                    <a:pt x="31" y="272"/>
                  </a:cubicBezTo>
                  <a:cubicBezTo>
                    <a:pt x="0" y="343"/>
                    <a:pt x="26" y="388"/>
                    <a:pt x="39" y="405"/>
                  </a:cubicBezTo>
                  <a:cubicBezTo>
                    <a:pt x="39" y="404"/>
                    <a:pt x="40" y="403"/>
                    <a:pt x="41" y="402"/>
                  </a:cubicBezTo>
                  <a:cubicBezTo>
                    <a:pt x="45" y="397"/>
                    <a:pt x="50" y="392"/>
                    <a:pt x="55" y="388"/>
                  </a:cubicBezTo>
                  <a:cubicBezTo>
                    <a:pt x="58" y="386"/>
                    <a:pt x="61" y="384"/>
                    <a:pt x="63" y="383"/>
                  </a:cubicBezTo>
                  <a:cubicBezTo>
                    <a:pt x="66" y="381"/>
                    <a:pt x="69" y="379"/>
                    <a:pt x="72" y="378"/>
                  </a:cubicBezTo>
                  <a:cubicBezTo>
                    <a:pt x="75" y="376"/>
                    <a:pt x="78" y="375"/>
                    <a:pt x="81" y="374"/>
                  </a:cubicBezTo>
                  <a:cubicBezTo>
                    <a:pt x="84" y="373"/>
                    <a:pt x="87" y="372"/>
                    <a:pt x="90" y="371"/>
                  </a:cubicBezTo>
                  <a:cubicBezTo>
                    <a:pt x="100" y="369"/>
                    <a:pt x="100" y="369"/>
                    <a:pt x="100" y="369"/>
                  </a:cubicBezTo>
                  <a:cubicBezTo>
                    <a:pt x="110" y="368"/>
                    <a:pt x="110" y="368"/>
                    <a:pt x="110" y="368"/>
                  </a:cubicBezTo>
                  <a:cubicBezTo>
                    <a:pt x="113" y="368"/>
                    <a:pt x="116" y="368"/>
                    <a:pt x="119" y="368"/>
                  </a:cubicBezTo>
                  <a:cubicBezTo>
                    <a:pt x="129" y="368"/>
                    <a:pt x="129" y="368"/>
                    <a:pt x="129" y="368"/>
                  </a:cubicBezTo>
                  <a:cubicBezTo>
                    <a:pt x="132" y="368"/>
                    <a:pt x="135" y="369"/>
                    <a:pt x="138" y="369"/>
                  </a:cubicBezTo>
                  <a:cubicBezTo>
                    <a:pt x="141" y="369"/>
                    <a:pt x="144" y="369"/>
                    <a:pt x="147" y="370"/>
                  </a:cubicBezTo>
                  <a:cubicBezTo>
                    <a:pt x="165" y="373"/>
                    <a:pt x="165" y="373"/>
                    <a:pt x="165" y="373"/>
                  </a:cubicBezTo>
                  <a:cubicBezTo>
                    <a:pt x="175" y="369"/>
                    <a:pt x="185" y="366"/>
                    <a:pt x="196" y="364"/>
                  </a:cubicBezTo>
                  <a:cubicBezTo>
                    <a:pt x="207" y="362"/>
                    <a:pt x="218" y="361"/>
                    <a:pt x="229" y="361"/>
                  </a:cubicBezTo>
                  <a:cubicBezTo>
                    <a:pt x="231" y="361"/>
                    <a:pt x="234" y="362"/>
                    <a:pt x="237" y="362"/>
                  </a:cubicBezTo>
                  <a:cubicBezTo>
                    <a:pt x="238" y="362"/>
                    <a:pt x="239" y="362"/>
                    <a:pt x="239" y="362"/>
                  </a:cubicBezTo>
                  <a:cubicBezTo>
                    <a:pt x="239" y="360"/>
                    <a:pt x="239" y="355"/>
                    <a:pt x="240" y="349"/>
                  </a:cubicBezTo>
                  <a:cubicBezTo>
                    <a:pt x="241" y="345"/>
                    <a:pt x="241" y="340"/>
                    <a:pt x="243" y="334"/>
                  </a:cubicBezTo>
                  <a:cubicBezTo>
                    <a:pt x="244" y="329"/>
                    <a:pt x="246" y="323"/>
                    <a:pt x="249" y="317"/>
                  </a:cubicBezTo>
                  <a:cubicBezTo>
                    <a:pt x="250" y="315"/>
                    <a:pt x="251" y="314"/>
                    <a:pt x="252" y="312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52" y="312"/>
                    <a:pt x="252" y="312"/>
                    <a:pt x="251" y="311"/>
                  </a:cubicBezTo>
                  <a:cubicBezTo>
                    <a:pt x="250" y="310"/>
                    <a:pt x="249" y="308"/>
                    <a:pt x="248" y="307"/>
                  </a:cubicBezTo>
                  <a:cubicBezTo>
                    <a:pt x="245" y="304"/>
                    <a:pt x="240" y="301"/>
                    <a:pt x="235" y="299"/>
                  </a:cubicBezTo>
                  <a:cubicBezTo>
                    <a:pt x="230" y="297"/>
                    <a:pt x="224" y="295"/>
                    <a:pt x="220" y="294"/>
                  </a:cubicBezTo>
                  <a:cubicBezTo>
                    <a:pt x="216" y="293"/>
                    <a:pt x="213" y="292"/>
                    <a:pt x="213" y="292"/>
                  </a:cubicBezTo>
                  <a:cubicBezTo>
                    <a:pt x="213" y="292"/>
                    <a:pt x="216" y="292"/>
                    <a:pt x="220" y="293"/>
                  </a:cubicBezTo>
                  <a:cubicBezTo>
                    <a:pt x="225" y="293"/>
                    <a:pt x="231" y="294"/>
                    <a:pt x="236" y="296"/>
                  </a:cubicBezTo>
                  <a:cubicBezTo>
                    <a:pt x="242" y="297"/>
                    <a:pt x="248" y="300"/>
                    <a:pt x="252" y="303"/>
                  </a:cubicBezTo>
                  <a:cubicBezTo>
                    <a:pt x="253" y="304"/>
                    <a:pt x="255" y="305"/>
                    <a:pt x="256" y="306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5"/>
                    <a:pt x="258" y="304"/>
                    <a:pt x="259" y="303"/>
                  </a:cubicBezTo>
                  <a:cubicBezTo>
                    <a:pt x="261" y="301"/>
                    <a:pt x="263" y="299"/>
                    <a:pt x="265" y="298"/>
                  </a:cubicBezTo>
                  <a:cubicBezTo>
                    <a:pt x="268" y="297"/>
                    <a:pt x="270" y="295"/>
                    <a:pt x="272" y="295"/>
                  </a:cubicBezTo>
                  <a:cubicBezTo>
                    <a:pt x="274" y="294"/>
                    <a:pt x="276" y="294"/>
                    <a:pt x="278" y="293"/>
                  </a:cubicBezTo>
                  <a:cubicBezTo>
                    <a:pt x="280" y="293"/>
                    <a:pt x="281" y="293"/>
                    <a:pt x="282" y="292"/>
                  </a:cubicBezTo>
                  <a:cubicBezTo>
                    <a:pt x="285" y="292"/>
                    <a:pt x="286" y="292"/>
                    <a:pt x="286" y="292"/>
                  </a:cubicBezTo>
                  <a:cubicBezTo>
                    <a:pt x="286" y="292"/>
                    <a:pt x="285" y="292"/>
                    <a:pt x="282" y="293"/>
                  </a:cubicBezTo>
                  <a:cubicBezTo>
                    <a:pt x="281" y="293"/>
                    <a:pt x="280" y="293"/>
                    <a:pt x="278" y="294"/>
                  </a:cubicBezTo>
                  <a:cubicBezTo>
                    <a:pt x="276" y="294"/>
                    <a:pt x="274" y="295"/>
                    <a:pt x="272" y="296"/>
                  </a:cubicBezTo>
                  <a:cubicBezTo>
                    <a:pt x="270" y="297"/>
                    <a:pt x="269" y="298"/>
                    <a:pt x="266" y="299"/>
                  </a:cubicBezTo>
                  <a:cubicBezTo>
                    <a:pt x="264" y="301"/>
                    <a:pt x="263" y="303"/>
                    <a:pt x="261" y="305"/>
                  </a:cubicBezTo>
                  <a:cubicBezTo>
                    <a:pt x="259" y="307"/>
                    <a:pt x="257" y="309"/>
                    <a:pt x="256" y="311"/>
                  </a:cubicBezTo>
                  <a:cubicBezTo>
                    <a:pt x="254" y="314"/>
                    <a:pt x="253" y="316"/>
                    <a:pt x="252" y="319"/>
                  </a:cubicBezTo>
                  <a:cubicBezTo>
                    <a:pt x="250" y="324"/>
                    <a:pt x="248" y="330"/>
                    <a:pt x="247" y="335"/>
                  </a:cubicBezTo>
                  <a:cubicBezTo>
                    <a:pt x="246" y="340"/>
                    <a:pt x="246" y="345"/>
                    <a:pt x="246" y="350"/>
                  </a:cubicBezTo>
                  <a:cubicBezTo>
                    <a:pt x="246" y="358"/>
                    <a:pt x="246" y="363"/>
                    <a:pt x="246" y="364"/>
                  </a:cubicBezTo>
                  <a:cubicBezTo>
                    <a:pt x="251" y="365"/>
                    <a:pt x="256" y="367"/>
                    <a:pt x="261" y="370"/>
                  </a:cubicBezTo>
                  <a:cubicBezTo>
                    <a:pt x="261" y="370"/>
                    <a:pt x="261" y="370"/>
                    <a:pt x="262" y="371"/>
                  </a:cubicBezTo>
                  <a:cubicBezTo>
                    <a:pt x="262" y="370"/>
                    <a:pt x="263" y="368"/>
                    <a:pt x="264" y="367"/>
                  </a:cubicBezTo>
                  <a:cubicBezTo>
                    <a:pt x="266" y="364"/>
                    <a:pt x="270" y="360"/>
                    <a:pt x="273" y="357"/>
                  </a:cubicBezTo>
                  <a:cubicBezTo>
                    <a:pt x="275" y="356"/>
                    <a:pt x="277" y="355"/>
                    <a:pt x="279" y="354"/>
                  </a:cubicBezTo>
                  <a:cubicBezTo>
                    <a:pt x="281" y="353"/>
                    <a:pt x="283" y="353"/>
                    <a:pt x="285" y="352"/>
                  </a:cubicBezTo>
                  <a:cubicBezTo>
                    <a:pt x="288" y="352"/>
                    <a:pt x="291" y="352"/>
                    <a:pt x="291" y="352"/>
                  </a:cubicBezTo>
                  <a:cubicBezTo>
                    <a:pt x="291" y="352"/>
                    <a:pt x="288" y="352"/>
                    <a:pt x="285" y="353"/>
                  </a:cubicBezTo>
                  <a:cubicBezTo>
                    <a:pt x="284" y="354"/>
                    <a:pt x="282" y="355"/>
                    <a:pt x="280" y="356"/>
                  </a:cubicBezTo>
                  <a:cubicBezTo>
                    <a:pt x="279" y="357"/>
                    <a:pt x="277" y="358"/>
                    <a:pt x="276" y="360"/>
                  </a:cubicBezTo>
                  <a:cubicBezTo>
                    <a:pt x="273" y="363"/>
                    <a:pt x="271" y="367"/>
                    <a:pt x="269" y="370"/>
                  </a:cubicBezTo>
                  <a:cubicBezTo>
                    <a:pt x="269" y="372"/>
                    <a:pt x="268" y="374"/>
                    <a:pt x="268" y="375"/>
                  </a:cubicBezTo>
                  <a:cubicBezTo>
                    <a:pt x="274" y="380"/>
                    <a:pt x="279" y="387"/>
                    <a:pt x="282" y="394"/>
                  </a:cubicBezTo>
                  <a:cubicBezTo>
                    <a:pt x="277" y="384"/>
                    <a:pt x="269" y="376"/>
                    <a:pt x="260" y="371"/>
                  </a:cubicBezTo>
                  <a:cubicBezTo>
                    <a:pt x="255" y="369"/>
                    <a:pt x="250" y="367"/>
                    <a:pt x="245" y="366"/>
                  </a:cubicBezTo>
                  <a:cubicBezTo>
                    <a:pt x="242" y="365"/>
                    <a:pt x="239" y="365"/>
                    <a:pt x="237" y="365"/>
                  </a:cubicBezTo>
                  <a:cubicBezTo>
                    <a:pt x="234" y="365"/>
                    <a:pt x="231" y="364"/>
                    <a:pt x="229" y="364"/>
                  </a:cubicBezTo>
                  <a:cubicBezTo>
                    <a:pt x="218" y="364"/>
                    <a:pt x="207" y="366"/>
                    <a:pt x="197" y="369"/>
                  </a:cubicBezTo>
                  <a:cubicBezTo>
                    <a:pt x="187" y="371"/>
                    <a:pt x="177" y="375"/>
                    <a:pt x="168" y="379"/>
                  </a:cubicBezTo>
                  <a:cubicBezTo>
                    <a:pt x="168" y="380"/>
                    <a:pt x="168" y="381"/>
                    <a:pt x="168" y="382"/>
                  </a:cubicBezTo>
                  <a:cubicBezTo>
                    <a:pt x="167" y="386"/>
                    <a:pt x="167" y="390"/>
                    <a:pt x="167" y="395"/>
                  </a:cubicBezTo>
                  <a:cubicBezTo>
                    <a:pt x="168" y="399"/>
                    <a:pt x="169" y="403"/>
                    <a:pt x="171" y="406"/>
                  </a:cubicBezTo>
                  <a:cubicBezTo>
                    <a:pt x="173" y="409"/>
                    <a:pt x="174" y="411"/>
                    <a:pt x="174" y="411"/>
                  </a:cubicBezTo>
                  <a:cubicBezTo>
                    <a:pt x="174" y="411"/>
                    <a:pt x="172" y="410"/>
                    <a:pt x="170" y="407"/>
                  </a:cubicBezTo>
                  <a:cubicBezTo>
                    <a:pt x="168" y="404"/>
                    <a:pt x="165" y="400"/>
                    <a:pt x="164" y="395"/>
                  </a:cubicBezTo>
                  <a:cubicBezTo>
                    <a:pt x="163" y="391"/>
                    <a:pt x="162" y="386"/>
                    <a:pt x="162" y="382"/>
                  </a:cubicBezTo>
                  <a:cubicBezTo>
                    <a:pt x="162" y="381"/>
                    <a:pt x="162" y="380"/>
                    <a:pt x="162" y="379"/>
                  </a:cubicBezTo>
                  <a:cubicBezTo>
                    <a:pt x="146" y="377"/>
                    <a:pt x="146" y="377"/>
                    <a:pt x="146" y="377"/>
                  </a:cubicBezTo>
                  <a:cubicBezTo>
                    <a:pt x="137" y="377"/>
                    <a:pt x="137" y="377"/>
                    <a:pt x="137" y="377"/>
                  </a:cubicBezTo>
                  <a:cubicBezTo>
                    <a:pt x="134" y="377"/>
                    <a:pt x="131" y="376"/>
                    <a:pt x="128" y="376"/>
                  </a:cubicBezTo>
                  <a:cubicBezTo>
                    <a:pt x="119" y="377"/>
                    <a:pt x="119" y="377"/>
                    <a:pt x="119" y="377"/>
                  </a:cubicBezTo>
                  <a:cubicBezTo>
                    <a:pt x="116" y="377"/>
                    <a:pt x="113" y="377"/>
                    <a:pt x="111" y="378"/>
                  </a:cubicBezTo>
                  <a:cubicBezTo>
                    <a:pt x="102" y="379"/>
                    <a:pt x="102" y="379"/>
                    <a:pt x="102" y="379"/>
                  </a:cubicBezTo>
                  <a:cubicBezTo>
                    <a:pt x="93" y="381"/>
                    <a:pt x="93" y="381"/>
                    <a:pt x="93" y="381"/>
                  </a:cubicBezTo>
                  <a:cubicBezTo>
                    <a:pt x="90" y="382"/>
                    <a:pt x="88" y="383"/>
                    <a:pt x="85" y="384"/>
                  </a:cubicBezTo>
                  <a:cubicBezTo>
                    <a:pt x="82" y="385"/>
                    <a:pt x="80" y="386"/>
                    <a:pt x="77" y="388"/>
                  </a:cubicBezTo>
                  <a:cubicBezTo>
                    <a:pt x="74" y="389"/>
                    <a:pt x="72" y="390"/>
                    <a:pt x="70" y="392"/>
                  </a:cubicBezTo>
                  <a:cubicBezTo>
                    <a:pt x="67" y="394"/>
                    <a:pt x="65" y="395"/>
                    <a:pt x="63" y="397"/>
                  </a:cubicBezTo>
                  <a:cubicBezTo>
                    <a:pt x="58" y="401"/>
                    <a:pt x="54" y="405"/>
                    <a:pt x="51" y="410"/>
                  </a:cubicBezTo>
                  <a:cubicBezTo>
                    <a:pt x="49" y="412"/>
                    <a:pt x="48" y="414"/>
                    <a:pt x="46" y="417"/>
                  </a:cubicBezTo>
                  <a:cubicBezTo>
                    <a:pt x="45" y="419"/>
                    <a:pt x="44" y="421"/>
                    <a:pt x="43" y="423"/>
                  </a:cubicBezTo>
                  <a:cubicBezTo>
                    <a:pt x="35" y="470"/>
                    <a:pt x="54" y="497"/>
                    <a:pt x="63" y="506"/>
                  </a:cubicBezTo>
                  <a:cubicBezTo>
                    <a:pt x="64" y="507"/>
                    <a:pt x="64" y="508"/>
                    <a:pt x="65" y="509"/>
                  </a:cubicBezTo>
                  <a:cubicBezTo>
                    <a:pt x="69" y="505"/>
                    <a:pt x="75" y="501"/>
                    <a:pt x="81" y="498"/>
                  </a:cubicBezTo>
                  <a:cubicBezTo>
                    <a:pt x="85" y="497"/>
                    <a:pt x="88" y="495"/>
                    <a:pt x="92" y="495"/>
                  </a:cubicBezTo>
                  <a:cubicBezTo>
                    <a:pt x="94" y="494"/>
                    <a:pt x="96" y="494"/>
                    <a:pt x="97" y="494"/>
                  </a:cubicBezTo>
                  <a:cubicBezTo>
                    <a:pt x="99" y="494"/>
                    <a:pt x="100" y="494"/>
                    <a:pt x="102" y="494"/>
                  </a:cubicBezTo>
                  <a:cubicBezTo>
                    <a:pt x="105" y="494"/>
                    <a:pt x="107" y="494"/>
                    <a:pt x="109" y="495"/>
                  </a:cubicBezTo>
                  <a:cubicBezTo>
                    <a:pt x="110" y="496"/>
                    <a:pt x="111" y="496"/>
                    <a:pt x="111" y="496"/>
                  </a:cubicBezTo>
                  <a:cubicBezTo>
                    <a:pt x="111" y="496"/>
                    <a:pt x="110" y="496"/>
                    <a:pt x="109" y="496"/>
                  </a:cubicBezTo>
                  <a:cubicBezTo>
                    <a:pt x="107" y="495"/>
                    <a:pt x="105" y="496"/>
                    <a:pt x="102" y="496"/>
                  </a:cubicBezTo>
                  <a:cubicBezTo>
                    <a:pt x="101" y="496"/>
                    <a:pt x="99" y="497"/>
                    <a:pt x="98" y="497"/>
                  </a:cubicBezTo>
                  <a:cubicBezTo>
                    <a:pt x="96" y="497"/>
                    <a:pt x="95" y="498"/>
                    <a:pt x="93" y="499"/>
                  </a:cubicBezTo>
                  <a:cubicBezTo>
                    <a:pt x="90" y="500"/>
                    <a:pt x="87" y="502"/>
                    <a:pt x="85" y="504"/>
                  </a:cubicBezTo>
                  <a:cubicBezTo>
                    <a:pt x="79" y="509"/>
                    <a:pt x="75" y="514"/>
                    <a:pt x="72" y="518"/>
                  </a:cubicBezTo>
                  <a:cubicBezTo>
                    <a:pt x="70" y="521"/>
                    <a:pt x="69" y="522"/>
                    <a:pt x="69" y="524"/>
                  </a:cubicBezTo>
                  <a:cubicBezTo>
                    <a:pt x="67" y="565"/>
                    <a:pt x="92" y="585"/>
                    <a:pt x="102" y="591"/>
                  </a:cubicBezTo>
                  <a:cubicBezTo>
                    <a:pt x="108" y="595"/>
                    <a:pt x="112" y="601"/>
                    <a:pt x="113" y="607"/>
                  </a:cubicBezTo>
                  <a:cubicBezTo>
                    <a:pt x="118" y="651"/>
                    <a:pt x="146" y="665"/>
                    <a:pt x="163" y="670"/>
                  </a:cubicBezTo>
                  <a:cubicBezTo>
                    <a:pt x="167" y="671"/>
                    <a:pt x="171" y="674"/>
                    <a:pt x="174" y="677"/>
                  </a:cubicBezTo>
                  <a:cubicBezTo>
                    <a:pt x="178" y="675"/>
                    <a:pt x="182" y="671"/>
                    <a:pt x="186" y="667"/>
                  </a:cubicBezTo>
                  <a:cubicBezTo>
                    <a:pt x="188" y="665"/>
                    <a:pt x="190" y="663"/>
                    <a:pt x="192" y="661"/>
                  </a:cubicBezTo>
                  <a:cubicBezTo>
                    <a:pt x="194" y="659"/>
                    <a:pt x="195" y="657"/>
                    <a:pt x="196" y="655"/>
                  </a:cubicBezTo>
                  <a:cubicBezTo>
                    <a:pt x="197" y="653"/>
                    <a:pt x="198" y="651"/>
                    <a:pt x="198" y="650"/>
                  </a:cubicBezTo>
                  <a:cubicBezTo>
                    <a:pt x="199" y="648"/>
                    <a:pt x="199" y="648"/>
                    <a:pt x="199" y="648"/>
                  </a:cubicBezTo>
                  <a:cubicBezTo>
                    <a:pt x="199" y="648"/>
                    <a:pt x="199" y="648"/>
                    <a:pt x="199" y="650"/>
                  </a:cubicBezTo>
                  <a:cubicBezTo>
                    <a:pt x="199" y="651"/>
                    <a:pt x="198" y="653"/>
                    <a:pt x="198" y="655"/>
                  </a:cubicBezTo>
                  <a:cubicBezTo>
                    <a:pt x="197" y="660"/>
                    <a:pt x="195" y="666"/>
                    <a:pt x="192" y="672"/>
                  </a:cubicBezTo>
                  <a:cubicBezTo>
                    <a:pt x="189" y="677"/>
                    <a:pt x="185" y="682"/>
                    <a:pt x="181" y="686"/>
                  </a:cubicBezTo>
                  <a:cubicBezTo>
                    <a:pt x="181" y="687"/>
                    <a:pt x="180" y="687"/>
                    <a:pt x="180" y="688"/>
                  </a:cubicBezTo>
                  <a:cubicBezTo>
                    <a:pt x="192" y="712"/>
                    <a:pt x="224" y="721"/>
                    <a:pt x="234" y="723"/>
                  </a:cubicBezTo>
                  <a:cubicBezTo>
                    <a:pt x="235" y="723"/>
                    <a:pt x="236" y="722"/>
                    <a:pt x="237" y="722"/>
                  </a:cubicBezTo>
                  <a:cubicBezTo>
                    <a:pt x="240" y="722"/>
                    <a:pt x="244" y="720"/>
                    <a:pt x="247" y="717"/>
                  </a:cubicBezTo>
                  <a:cubicBezTo>
                    <a:pt x="249" y="716"/>
                    <a:pt x="251" y="714"/>
                    <a:pt x="252" y="712"/>
                  </a:cubicBezTo>
                  <a:cubicBezTo>
                    <a:pt x="254" y="710"/>
                    <a:pt x="255" y="708"/>
                    <a:pt x="255" y="707"/>
                  </a:cubicBezTo>
                  <a:cubicBezTo>
                    <a:pt x="256" y="705"/>
                    <a:pt x="257" y="703"/>
                    <a:pt x="257" y="702"/>
                  </a:cubicBezTo>
                  <a:cubicBezTo>
                    <a:pt x="258" y="701"/>
                    <a:pt x="258" y="701"/>
                    <a:pt x="258" y="701"/>
                  </a:cubicBezTo>
                  <a:cubicBezTo>
                    <a:pt x="258" y="701"/>
                    <a:pt x="258" y="701"/>
                    <a:pt x="258" y="702"/>
                  </a:cubicBezTo>
                  <a:cubicBezTo>
                    <a:pt x="258" y="704"/>
                    <a:pt x="258" y="705"/>
                    <a:pt x="258" y="707"/>
                  </a:cubicBezTo>
                  <a:cubicBezTo>
                    <a:pt x="257" y="709"/>
                    <a:pt x="257" y="711"/>
                    <a:pt x="256" y="714"/>
                  </a:cubicBezTo>
                  <a:cubicBezTo>
                    <a:pt x="255" y="716"/>
                    <a:pt x="254" y="719"/>
                    <a:pt x="253" y="721"/>
                  </a:cubicBezTo>
                  <a:cubicBezTo>
                    <a:pt x="251" y="724"/>
                    <a:pt x="249" y="727"/>
                    <a:pt x="246" y="729"/>
                  </a:cubicBezTo>
                  <a:cubicBezTo>
                    <a:pt x="258" y="741"/>
                    <a:pt x="313" y="790"/>
                    <a:pt x="351" y="763"/>
                  </a:cubicBezTo>
                  <a:cubicBezTo>
                    <a:pt x="389" y="736"/>
                    <a:pt x="370" y="692"/>
                    <a:pt x="360" y="674"/>
                  </a:cubicBezTo>
                  <a:close/>
                  <a:moveTo>
                    <a:pt x="234" y="259"/>
                  </a:moveTo>
                  <a:cubicBezTo>
                    <a:pt x="233" y="259"/>
                    <a:pt x="232" y="259"/>
                    <a:pt x="231" y="259"/>
                  </a:cubicBezTo>
                  <a:cubicBezTo>
                    <a:pt x="218" y="259"/>
                    <a:pt x="206" y="242"/>
                    <a:pt x="202" y="235"/>
                  </a:cubicBezTo>
                  <a:cubicBezTo>
                    <a:pt x="198" y="236"/>
                    <a:pt x="194" y="236"/>
                    <a:pt x="190" y="236"/>
                  </a:cubicBezTo>
                  <a:cubicBezTo>
                    <a:pt x="182" y="236"/>
                    <a:pt x="173" y="235"/>
                    <a:pt x="165" y="232"/>
                  </a:cubicBezTo>
                  <a:cubicBezTo>
                    <a:pt x="158" y="237"/>
                    <a:pt x="130" y="260"/>
                    <a:pt x="139" y="297"/>
                  </a:cubicBezTo>
                  <a:cubicBezTo>
                    <a:pt x="146" y="298"/>
                    <a:pt x="154" y="300"/>
                    <a:pt x="163" y="304"/>
                  </a:cubicBezTo>
                  <a:cubicBezTo>
                    <a:pt x="164" y="305"/>
                    <a:pt x="165" y="307"/>
                    <a:pt x="164" y="309"/>
                  </a:cubicBezTo>
                  <a:cubicBezTo>
                    <a:pt x="163" y="311"/>
                    <a:pt x="161" y="311"/>
                    <a:pt x="160" y="310"/>
                  </a:cubicBezTo>
                  <a:cubicBezTo>
                    <a:pt x="151" y="306"/>
                    <a:pt x="143" y="304"/>
                    <a:pt x="136" y="304"/>
                  </a:cubicBezTo>
                  <a:cubicBezTo>
                    <a:pt x="136" y="304"/>
                    <a:pt x="136" y="304"/>
                    <a:pt x="136" y="304"/>
                  </a:cubicBezTo>
                  <a:cubicBezTo>
                    <a:pt x="136" y="304"/>
                    <a:pt x="136" y="304"/>
                    <a:pt x="136" y="304"/>
                  </a:cubicBezTo>
                  <a:cubicBezTo>
                    <a:pt x="104" y="302"/>
                    <a:pt x="87" y="330"/>
                    <a:pt x="87" y="331"/>
                  </a:cubicBezTo>
                  <a:cubicBezTo>
                    <a:pt x="86" y="333"/>
                    <a:pt x="85" y="333"/>
                    <a:pt x="84" y="333"/>
                  </a:cubicBezTo>
                  <a:cubicBezTo>
                    <a:pt x="83" y="333"/>
                    <a:pt x="82" y="333"/>
                    <a:pt x="82" y="333"/>
                  </a:cubicBezTo>
                  <a:cubicBezTo>
                    <a:pt x="80" y="332"/>
                    <a:pt x="80" y="330"/>
                    <a:pt x="81" y="328"/>
                  </a:cubicBezTo>
                  <a:cubicBezTo>
                    <a:pt x="81" y="328"/>
                    <a:pt x="99" y="298"/>
                    <a:pt x="132" y="297"/>
                  </a:cubicBezTo>
                  <a:cubicBezTo>
                    <a:pt x="125" y="262"/>
                    <a:pt x="147" y="239"/>
                    <a:pt x="157" y="230"/>
                  </a:cubicBezTo>
                  <a:cubicBezTo>
                    <a:pt x="137" y="222"/>
                    <a:pt x="122" y="210"/>
                    <a:pt x="120" y="209"/>
                  </a:cubicBezTo>
                  <a:cubicBezTo>
                    <a:pt x="119" y="208"/>
                    <a:pt x="119" y="206"/>
                    <a:pt x="120" y="204"/>
                  </a:cubicBezTo>
                  <a:cubicBezTo>
                    <a:pt x="121" y="203"/>
                    <a:pt x="123" y="203"/>
                    <a:pt x="125" y="204"/>
                  </a:cubicBezTo>
                  <a:cubicBezTo>
                    <a:pt x="125" y="204"/>
                    <a:pt x="184" y="250"/>
                    <a:pt x="224" y="218"/>
                  </a:cubicBezTo>
                  <a:cubicBezTo>
                    <a:pt x="226" y="217"/>
                    <a:pt x="228" y="217"/>
                    <a:pt x="229" y="219"/>
                  </a:cubicBezTo>
                  <a:cubicBezTo>
                    <a:pt x="230" y="220"/>
                    <a:pt x="230" y="222"/>
                    <a:pt x="228" y="223"/>
                  </a:cubicBezTo>
                  <a:cubicBezTo>
                    <a:pt x="222" y="228"/>
                    <a:pt x="216" y="232"/>
                    <a:pt x="209" y="234"/>
                  </a:cubicBezTo>
                  <a:cubicBezTo>
                    <a:pt x="214" y="241"/>
                    <a:pt x="225" y="254"/>
                    <a:pt x="232" y="252"/>
                  </a:cubicBezTo>
                  <a:cubicBezTo>
                    <a:pt x="234" y="252"/>
                    <a:pt x="236" y="253"/>
                    <a:pt x="236" y="255"/>
                  </a:cubicBezTo>
                  <a:cubicBezTo>
                    <a:pt x="237" y="257"/>
                    <a:pt x="235" y="259"/>
                    <a:pt x="234" y="259"/>
                  </a:cubicBezTo>
                  <a:close/>
                  <a:moveTo>
                    <a:pt x="283" y="194"/>
                  </a:moveTo>
                  <a:cubicBezTo>
                    <a:pt x="282" y="194"/>
                    <a:pt x="281" y="195"/>
                    <a:pt x="281" y="195"/>
                  </a:cubicBezTo>
                  <a:cubicBezTo>
                    <a:pt x="280" y="195"/>
                    <a:pt x="279" y="194"/>
                    <a:pt x="278" y="194"/>
                  </a:cubicBezTo>
                  <a:cubicBezTo>
                    <a:pt x="277" y="192"/>
                    <a:pt x="277" y="190"/>
                    <a:pt x="278" y="189"/>
                  </a:cubicBezTo>
                  <a:cubicBezTo>
                    <a:pt x="291" y="176"/>
                    <a:pt x="280" y="151"/>
                    <a:pt x="277" y="147"/>
                  </a:cubicBezTo>
                  <a:cubicBezTo>
                    <a:pt x="257" y="135"/>
                    <a:pt x="241" y="131"/>
                    <a:pt x="227" y="137"/>
                  </a:cubicBezTo>
                  <a:cubicBezTo>
                    <a:pt x="200" y="147"/>
                    <a:pt x="194" y="191"/>
                    <a:pt x="194" y="192"/>
                  </a:cubicBezTo>
                  <a:cubicBezTo>
                    <a:pt x="194" y="193"/>
                    <a:pt x="192" y="195"/>
                    <a:pt x="191" y="195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88" y="194"/>
                    <a:pt x="187" y="193"/>
                    <a:pt x="187" y="191"/>
                  </a:cubicBezTo>
                  <a:cubicBezTo>
                    <a:pt x="187" y="189"/>
                    <a:pt x="193" y="143"/>
                    <a:pt x="224" y="130"/>
                  </a:cubicBezTo>
                  <a:cubicBezTo>
                    <a:pt x="226" y="130"/>
                    <a:pt x="228" y="129"/>
                    <a:pt x="230" y="129"/>
                  </a:cubicBezTo>
                  <a:cubicBezTo>
                    <a:pt x="232" y="123"/>
                    <a:pt x="237" y="103"/>
                    <a:pt x="223" y="77"/>
                  </a:cubicBezTo>
                  <a:cubicBezTo>
                    <a:pt x="222" y="75"/>
                    <a:pt x="223" y="73"/>
                    <a:pt x="225" y="72"/>
                  </a:cubicBezTo>
                  <a:cubicBezTo>
                    <a:pt x="226" y="71"/>
                    <a:pt x="228" y="72"/>
                    <a:pt x="229" y="73"/>
                  </a:cubicBezTo>
                  <a:cubicBezTo>
                    <a:pt x="243" y="98"/>
                    <a:pt x="240" y="118"/>
                    <a:pt x="238" y="127"/>
                  </a:cubicBezTo>
                  <a:cubicBezTo>
                    <a:pt x="257" y="126"/>
                    <a:pt x="280" y="137"/>
                    <a:pt x="307" y="160"/>
                  </a:cubicBezTo>
                  <a:cubicBezTo>
                    <a:pt x="308" y="161"/>
                    <a:pt x="309" y="163"/>
                    <a:pt x="307" y="165"/>
                  </a:cubicBezTo>
                  <a:cubicBezTo>
                    <a:pt x="306" y="166"/>
                    <a:pt x="304" y="166"/>
                    <a:pt x="303" y="165"/>
                  </a:cubicBezTo>
                  <a:cubicBezTo>
                    <a:pt x="297" y="161"/>
                    <a:pt x="293" y="157"/>
                    <a:pt x="288" y="154"/>
                  </a:cubicBezTo>
                  <a:cubicBezTo>
                    <a:pt x="292" y="165"/>
                    <a:pt x="295" y="182"/>
                    <a:pt x="283" y="194"/>
                  </a:cubicBezTo>
                  <a:close/>
                  <a:moveTo>
                    <a:pt x="191" y="513"/>
                  </a:moveTo>
                  <a:cubicBezTo>
                    <a:pt x="186" y="513"/>
                    <a:pt x="180" y="512"/>
                    <a:pt x="175" y="510"/>
                  </a:cubicBezTo>
                  <a:cubicBezTo>
                    <a:pt x="175" y="510"/>
                    <a:pt x="175" y="510"/>
                    <a:pt x="175" y="510"/>
                  </a:cubicBezTo>
                  <a:cubicBezTo>
                    <a:pt x="169" y="515"/>
                    <a:pt x="150" y="535"/>
                    <a:pt x="151" y="576"/>
                  </a:cubicBezTo>
                  <a:cubicBezTo>
                    <a:pt x="162" y="581"/>
                    <a:pt x="172" y="589"/>
                    <a:pt x="176" y="599"/>
                  </a:cubicBezTo>
                  <a:cubicBezTo>
                    <a:pt x="179" y="607"/>
                    <a:pt x="177" y="616"/>
                    <a:pt x="171" y="625"/>
                  </a:cubicBezTo>
                  <a:cubicBezTo>
                    <a:pt x="170" y="626"/>
                    <a:pt x="169" y="627"/>
                    <a:pt x="168" y="627"/>
                  </a:cubicBezTo>
                  <a:cubicBezTo>
                    <a:pt x="168" y="627"/>
                    <a:pt x="167" y="626"/>
                    <a:pt x="166" y="626"/>
                  </a:cubicBezTo>
                  <a:cubicBezTo>
                    <a:pt x="165" y="625"/>
                    <a:pt x="164" y="623"/>
                    <a:pt x="165" y="621"/>
                  </a:cubicBezTo>
                  <a:cubicBezTo>
                    <a:pt x="170" y="614"/>
                    <a:pt x="172" y="607"/>
                    <a:pt x="169" y="601"/>
                  </a:cubicBezTo>
                  <a:cubicBezTo>
                    <a:pt x="166" y="593"/>
                    <a:pt x="156" y="586"/>
                    <a:pt x="147" y="581"/>
                  </a:cubicBezTo>
                  <a:cubicBezTo>
                    <a:pt x="146" y="581"/>
                    <a:pt x="146" y="581"/>
                    <a:pt x="146" y="581"/>
                  </a:cubicBezTo>
                  <a:cubicBezTo>
                    <a:pt x="134" y="575"/>
                    <a:pt x="121" y="572"/>
                    <a:pt x="121" y="572"/>
                  </a:cubicBezTo>
                  <a:cubicBezTo>
                    <a:pt x="119" y="571"/>
                    <a:pt x="118" y="569"/>
                    <a:pt x="118" y="567"/>
                  </a:cubicBezTo>
                  <a:cubicBezTo>
                    <a:pt x="118" y="566"/>
                    <a:pt x="120" y="564"/>
                    <a:pt x="122" y="565"/>
                  </a:cubicBezTo>
                  <a:cubicBezTo>
                    <a:pt x="123" y="565"/>
                    <a:pt x="133" y="567"/>
                    <a:pt x="144" y="572"/>
                  </a:cubicBezTo>
                  <a:cubicBezTo>
                    <a:pt x="144" y="535"/>
                    <a:pt x="160" y="515"/>
                    <a:pt x="168" y="507"/>
                  </a:cubicBezTo>
                  <a:cubicBezTo>
                    <a:pt x="134" y="489"/>
                    <a:pt x="120" y="437"/>
                    <a:pt x="119" y="435"/>
                  </a:cubicBezTo>
                  <a:cubicBezTo>
                    <a:pt x="119" y="433"/>
                    <a:pt x="120" y="431"/>
                    <a:pt x="121" y="430"/>
                  </a:cubicBezTo>
                  <a:cubicBezTo>
                    <a:pt x="123" y="430"/>
                    <a:pt x="125" y="431"/>
                    <a:pt x="126" y="433"/>
                  </a:cubicBezTo>
                  <a:cubicBezTo>
                    <a:pt x="126" y="433"/>
                    <a:pt x="142" y="491"/>
                    <a:pt x="178" y="504"/>
                  </a:cubicBezTo>
                  <a:cubicBezTo>
                    <a:pt x="192" y="509"/>
                    <a:pt x="209" y="505"/>
                    <a:pt x="227" y="493"/>
                  </a:cubicBezTo>
                  <a:cubicBezTo>
                    <a:pt x="221" y="488"/>
                    <a:pt x="215" y="482"/>
                    <a:pt x="211" y="476"/>
                  </a:cubicBezTo>
                  <a:cubicBezTo>
                    <a:pt x="197" y="454"/>
                    <a:pt x="203" y="433"/>
                    <a:pt x="204" y="433"/>
                  </a:cubicBezTo>
                  <a:cubicBezTo>
                    <a:pt x="204" y="431"/>
                    <a:pt x="206" y="430"/>
                    <a:pt x="208" y="430"/>
                  </a:cubicBezTo>
                  <a:cubicBezTo>
                    <a:pt x="210" y="431"/>
                    <a:pt x="211" y="433"/>
                    <a:pt x="210" y="435"/>
                  </a:cubicBezTo>
                  <a:cubicBezTo>
                    <a:pt x="210" y="435"/>
                    <a:pt x="205" y="453"/>
                    <a:pt x="217" y="472"/>
                  </a:cubicBezTo>
                  <a:cubicBezTo>
                    <a:pt x="232" y="495"/>
                    <a:pt x="266" y="511"/>
                    <a:pt x="316" y="517"/>
                  </a:cubicBezTo>
                  <a:cubicBezTo>
                    <a:pt x="318" y="517"/>
                    <a:pt x="320" y="519"/>
                    <a:pt x="319" y="521"/>
                  </a:cubicBezTo>
                  <a:cubicBezTo>
                    <a:pt x="319" y="522"/>
                    <a:pt x="318" y="524"/>
                    <a:pt x="316" y="524"/>
                  </a:cubicBezTo>
                  <a:cubicBezTo>
                    <a:pt x="316" y="524"/>
                    <a:pt x="316" y="524"/>
                    <a:pt x="316" y="524"/>
                  </a:cubicBezTo>
                  <a:cubicBezTo>
                    <a:pt x="306" y="523"/>
                    <a:pt x="298" y="521"/>
                    <a:pt x="289" y="519"/>
                  </a:cubicBezTo>
                  <a:cubicBezTo>
                    <a:pt x="289" y="526"/>
                    <a:pt x="290" y="540"/>
                    <a:pt x="306" y="545"/>
                  </a:cubicBezTo>
                  <a:cubicBezTo>
                    <a:pt x="308" y="545"/>
                    <a:pt x="309" y="547"/>
                    <a:pt x="308" y="549"/>
                  </a:cubicBezTo>
                  <a:cubicBezTo>
                    <a:pt x="308" y="551"/>
                    <a:pt x="306" y="552"/>
                    <a:pt x="305" y="552"/>
                  </a:cubicBezTo>
                  <a:cubicBezTo>
                    <a:pt x="304" y="551"/>
                    <a:pt x="304" y="551"/>
                    <a:pt x="304" y="551"/>
                  </a:cubicBezTo>
                  <a:cubicBezTo>
                    <a:pt x="284" y="545"/>
                    <a:pt x="281" y="528"/>
                    <a:pt x="283" y="518"/>
                  </a:cubicBezTo>
                  <a:cubicBezTo>
                    <a:pt x="262" y="513"/>
                    <a:pt x="246" y="506"/>
                    <a:pt x="233" y="498"/>
                  </a:cubicBezTo>
                  <a:cubicBezTo>
                    <a:pt x="218" y="508"/>
                    <a:pt x="205" y="513"/>
                    <a:pt x="191" y="513"/>
                  </a:cubicBezTo>
                  <a:close/>
                  <a:moveTo>
                    <a:pt x="237" y="584"/>
                  </a:moveTo>
                  <a:cubicBezTo>
                    <a:pt x="237" y="584"/>
                    <a:pt x="236" y="584"/>
                    <a:pt x="235" y="584"/>
                  </a:cubicBezTo>
                  <a:cubicBezTo>
                    <a:pt x="215" y="580"/>
                    <a:pt x="203" y="551"/>
                    <a:pt x="202" y="549"/>
                  </a:cubicBezTo>
                  <a:cubicBezTo>
                    <a:pt x="202" y="548"/>
                    <a:pt x="202" y="546"/>
                    <a:pt x="204" y="545"/>
                  </a:cubicBezTo>
                  <a:cubicBezTo>
                    <a:pt x="206" y="544"/>
                    <a:pt x="208" y="545"/>
                    <a:pt x="209" y="547"/>
                  </a:cubicBezTo>
                  <a:cubicBezTo>
                    <a:pt x="209" y="547"/>
                    <a:pt x="220" y="574"/>
                    <a:pt x="237" y="577"/>
                  </a:cubicBezTo>
                  <a:cubicBezTo>
                    <a:pt x="245" y="578"/>
                    <a:pt x="253" y="574"/>
                    <a:pt x="262" y="565"/>
                  </a:cubicBezTo>
                  <a:cubicBezTo>
                    <a:pt x="263" y="564"/>
                    <a:pt x="266" y="564"/>
                    <a:pt x="267" y="565"/>
                  </a:cubicBezTo>
                  <a:cubicBezTo>
                    <a:pt x="268" y="566"/>
                    <a:pt x="268" y="569"/>
                    <a:pt x="267" y="570"/>
                  </a:cubicBezTo>
                  <a:cubicBezTo>
                    <a:pt x="260" y="578"/>
                    <a:pt x="252" y="582"/>
                    <a:pt x="245" y="584"/>
                  </a:cubicBezTo>
                  <a:cubicBezTo>
                    <a:pt x="243" y="587"/>
                    <a:pt x="238" y="600"/>
                    <a:pt x="246" y="613"/>
                  </a:cubicBezTo>
                  <a:cubicBezTo>
                    <a:pt x="247" y="615"/>
                    <a:pt x="246" y="617"/>
                    <a:pt x="244" y="618"/>
                  </a:cubicBezTo>
                  <a:cubicBezTo>
                    <a:pt x="244" y="618"/>
                    <a:pt x="243" y="618"/>
                    <a:pt x="243" y="618"/>
                  </a:cubicBezTo>
                  <a:cubicBezTo>
                    <a:pt x="241" y="618"/>
                    <a:pt x="240" y="617"/>
                    <a:pt x="240" y="616"/>
                  </a:cubicBezTo>
                  <a:cubicBezTo>
                    <a:pt x="232" y="603"/>
                    <a:pt x="235" y="591"/>
                    <a:pt x="237" y="584"/>
                  </a:cubicBezTo>
                  <a:close/>
                  <a:moveTo>
                    <a:pt x="300" y="700"/>
                  </a:moveTo>
                  <a:cubicBezTo>
                    <a:pt x="301" y="701"/>
                    <a:pt x="300" y="703"/>
                    <a:pt x="298" y="704"/>
                  </a:cubicBezTo>
                  <a:cubicBezTo>
                    <a:pt x="297" y="704"/>
                    <a:pt x="297" y="704"/>
                    <a:pt x="297" y="704"/>
                  </a:cubicBezTo>
                  <a:cubicBezTo>
                    <a:pt x="295" y="704"/>
                    <a:pt x="294" y="703"/>
                    <a:pt x="293" y="702"/>
                  </a:cubicBezTo>
                  <a:cubicBezTo>
                    <a:pt x="283" y="671"/>
                    <a:pt x="243" y="674"/>
                    <a:pt x="243" y="674"/>
                  </a:cubicBezTo>
                  <a:cubicBezTo>
                    <a:pt x="241" y="674"/>
                    <a:pt x="239" y="673"/>
                    <a:pt x="239" y="671"/>
                  </a:cubicBezTo>
                  <a:cubicBezTo>
                    <a:pt x="239" y="669"/>
                    <a:pt x="241" y="667"/>
                    <a:pt x="242" y="667"/>
                  </a:cubicBezTo>
                  <a:cubicBezTo>
                    <a:pt x="243" y="667"/>
                    <a:pt x="263" y="665"/>
                    <a:pt x="281" y="676"/>
                  </a:cubicBezTo>
                  <a:cubicBezTo>
                    <a:pt x="286" y="672"/>
                    <a:pt x="302" y="660"/>
                    <a:pt x="301" y="631"/>
                  </a:cubicBezTo>
                  <a:cubicBezTo>
                    <a:pt x="300" y="630"/>
                    <a:pt x="298" y="629"/>
                    <a:pt x="296" y="628"/>
                  </a:cubicBezTo>
                  <a:cubicBezTo>
                    <a:pt x="286" y="621"/>
                    <a:pt x="280" y="613"/>
                    <a:pt x="280" y="613"/>
                  </a:cubicBezTo>
                  <a:cubicBezTo>
                    <a:pt x="278" y="611"/>
                    <a:pt x="279" y="609"/>
                    <a:pt x="280" y="608"/>
                  </a:cubicBezTo>
                  <a:cubicBezTo>
                    <a:pt x="282" y="607"/>
                    <a:pt x="284" y="607"/>
                    <a:pt x="285" y="608"/>
                  </a:cubicBezTo>
                  <a:cubicBezTo>
                    <a:pt x="285" y="608"/>
                    <a:pt x="291" y="616"/>
                    <a:pt x="300" y="622"/>
                  </a:cubicBezTo>
                  <a:cubicBezTo>
                    <a:pt x="308" y="628"/>
                    <a:pt x="320" y="635"/>
                    <a:pt x="330" y="631"/>
                  </a:cubicBezTo>
                  <a:cubicBezTo>
                    <a:pt x="332" y="630"/>
                    <a:pt x="334" y="631"/>
                    <a:pt x="335" y="633"/>
                  </a:cubicBezTo>
                  <a:cubicBezTo>
                    <a:pt x="335" y="635"/>
                    <a:pt x="334" y="637"/>
                    <a:pt x="332" y="637"/>
                  </a:cubicBezTo>
                  <a:cubicBezTo>
                    <a:pt x="330" y="638"/>
                    <a:pt x="327" y="639"/>
                    <a:pt x="324" y="639"/>
                  </a:cubicBezTo>
                  <a:cubicBezTo>
                    <a:pt x="319" y="639"/>
                    <a:pt x="314" y="638"/>
                    <a:pt x="308" y="635"/>
                  </a:cubicBezTo>
                  <a:cubicBezTo>
                    <a:pt x="308" y="661"/>
                    <a:pt x="294" y="675"/>
                    <a:pt x="287" y="680"/>
                  </a:cubicBezTo>
                  <a:cubicBezTo>
                    <a:pt x="292" y="685"/>
                    <a:pt x="297" y="691"/>
                    <a:pt x="300" y="7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6091861" y="4305474"/>
              <a:ext cx="822987" cy="1544281"/>
            </a:xfrm>
            <a:custGeom>
              <a:avLst/>
              <a:gdLst/>
              <a:ahLst/>
              <a:cxnLst/>
              <a:rect l="l" t="t" r="r" b="b"/>
              <a:pathLst>
                <a:path w="426" h="799" extrusionOk="0">
                  <a:moveTo>
                    <a:pt x="36" y="681"/>
                  </a:moveTo>
                  <a:cubicBezTo>
                    <a:pt x="37" y="679"/>
                    <a:pt x="37" y="677"/>
                    <a:pt x="37" y="674"/>
                  </a:cubicBezTo>
                  <a:cubicBezTo>
                    <a:pt x="22" y="622"/>
                    <a:pt x="30" y="590"/>
                    <a:pt x="36" y="576"/>
                  </a:cubicBezTo>
                  <a:cubicBezTo>
                    <a:pt x="37" y="574"/>
                    <a:pt x="37" y="571"/>
                    <a:pt x="36" y="569"/>
                  </a:cubicBezTo>
                  <a:cubicBezTo>
                    <a:pt x="14" y="515"/>
                    <a:pt x="28" y="472"/>
                    <a:pt x="36" y="456"/>
                  </a:cubicBezTo>
                  <a:cubicBezTo>
                    <a:pt x="37" y="454"/>
                    <a:pt x="37" y="451"/>
                    <a:pt x="36" y="449"/>
                  </a:cubicBezTo>
                  <a:cubicBezTo>
                    <a:pt x="16" y="403"/>
                    <a:pt x="26" y="362"/>
                    <a:pt x="32" y="347"/>
                  </a:cubicBezTo>
                  <a:cubicBezTo>
                    <a:pt x="33" y="345"/>
                    <a:pt x="33" y="342"/>
                    <a:pt x="31" y="340"/>
                  </a:cubicBezTo>
                  <a:cubicBezTo>
                    <a:pt x="18" y="314"/>
                    <a:pt x="26" y="281"/>
                    <a:pt x="30" y="268"/>
                  </a:cubicBezTo>
                  <a:cubicBezTo>
                    <a:pt x="31" y="266"/>
                    <a:pt x="31" y="265"/>
                    <a:pt x="31" y="264"/>
                  </a:cubicBezTo>
                  <a:cubicBezTo>
                    <a:pt x="17" y="191"/>
                    <a:pt x="28" y="145"/>
                    <a:pt x="31" y="132"/>
                  </a:cubicBezTo>
                  <a:cubicBezTo>
                    <a:pt x="31" y="132"/>
                    <a:pt x="31" y="132"/>
                    <a:pt x="31" y="132"/>
                  </a:cubicBezTo>
                  <a:cubicBezTo>
                    <a:pt x="31" y="132"/>
                    <a:pt x="31" y="132"/>
                    <a:pt x="31" y="132"/>
                  </a:cubicBezTo>
                  <a:cubicBezTo>
                    <a:pt x="32" y="131"/>
                    <a:pt x="32" y="130"/>
                    <a:pt x="32" y="128"/>
                  </a:cubicBezTo>
                  <a:cubicBezTo>
                    <a:pt x="23" y="81"/>
                    <a:pt x="30" y="47"/>
                    <a:pt x="51" y="26"/>
                  </a:cubicBezTo>
                  <a:cubicBezTo>
                    <a:pt x="78" y="0"/>
                    <a:pt x="120" y="6"/>
                    <a:pt x="132" y="8"/>
                  </a:cubicBezTo>
                  <a:cubicBezTo>
                    <a:pt x="133" y="9"/>
                    <a:pt x="134" y="9"/>
                    <a:pt x="134" y="8"/>
                  </a:cubicBezTo>
                  <a:cubicBezTo>
                    <a:pt x="203" y="0"/>
                    <a:pt x="247" y="41"/>
                    <a:pt x="259" y="54"/>
                  </a:cubicBezTo>
                  <a:cubicBezTo>
                    <a:pt x="260" y="56"/>
                    <a:pt x="262" y="57"/>
                    <a:pt x="264" y="57"/>
                  </a:cubicBezTo>
                  <a:cubicBezTo>
                    <a:pt x="316" y="70"/>
                    <a:pt x="330" y="127"/>
                    <a:pt x="333" y="152"/>
                  </a:cubicBezTo>
                  <a:cubicBezTo>
                    <a:pt x="334" y="154"/>
                    <a:pt x="335" y="157"/>
                    <a:pt x="337" y="158"/>
                  </a:cubicBezTo>
                  <a:cubicBezTo>
                    <a:pt x="387" y="188"/>
                    <a:pt x="389" y="255"/>
                    <a:pt x="388" y="275"/>
                  </a:cubicBezTo>
                  <a:cubicBezTo>
                    <a:pt x="388" y="277"/>
                    <a:pt x="389" y="278"/>
                    <a:pt x="389" y="279"/>
                  </a:cubicBezTo>
                  <a:cubicBezTo>
                    <a:pt x="426" y="360"/>
                    <a:pt x="391" y="413"/>
                    <a:pt x="380" y="427"/>
                  </a:cubicBezTo>
                  <a:cubicBezTo>
                    <a:pt x="379" y="429"/>
                    <a:pt x="378" y="432"/>
                    <a:pt x="378" y="434"/>
                  </a:cubicBezTo>
                  <a:cubicBezTo>
                    <a:pt x="388" y="487"/>
                    <a:pt x="365" y="518"/>
                    <a:pt x="356" y="529"/>
                  </a:cubicBezTo>
                  <a:cubicBezTo>
                    <a:pt x="354" y="531"/>
                    <a:pt x="353" y="533"/>
                    <a:pt x="353" y="536"/>
                  </a:cubicBezTo>
                  <a:cubicBezTo>
                    <a:pt x="356" y="585"/>
                    <a:pt x="326" y="609"/>
                    <a:pt x="313" y="617"/>
                  </a:cubicBezTo>
                  <a:cubicBezTo>
                    <a:pt x="311" y="618"/>
                    <a:pt x="309" y="621"/>
                    <a:pt x="309" y="623"/>
                  </a:cubicBezTo>
                  <a:cubicBezTo>
                    <a:pt x="303" y="677"/>
                    <a:pt x="265" y="693"/>
                    <a:pt x="249" y="697"/>
                  </a:cubicBezTo>
                  <a:cubicBezTo>
                    <a:pt x="246" y="698"/>
                    <a:pt x="244" y="700"/>
                    <a:pt x="243" y="703"/>
                  </a:cubicBezTo>
                  <a:cubicBezTo>
                    <a:pt x="230" y="736"/>
                    <a:pt x="192" y="747"/>
                    <a:pt x="176" y="750"/>
                  </a:cubicBezTo>
                  <a:cubicBezTo>
                    <a:pt x="175" y="751"/>
                    <a:pt x="173" y="751"/>
                    <a:pt x="172" y="752"/>
                  </a:cubicBezTo>
                  <a:cubicBezTo>
                    <a:pt x="159" y="765"/>
                    <a:pt x="121" y="799"/>
                    <a:pt x="83" y="799"/>
                  </a:cubicBezTo>
                  <a:cubicBezTo>
                    <a:pt x="71" y="799"/>
                    <a:pt x="60" y="796"/>
                    <a:pt x="49" y="789"/>
                  </a:cubicBezTo>
                  <a:cubicBezTo>
                    <a:pt x="0" y="754"/>
                    <a:pt x="27" y="697"/>
                    <a:pt x="36" y="6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6128519" y="4331489"/>
              <a:ext cx="752039" cy="1527727"/>
            </a:xfrm>
            <a:custGeom>
              <a:avLst/>
              <a:gdLst/>
              <a:ahLst/>
              <a:cxnLst/>
              <a:rect l="l" t="t" r="r" b="b"/>
              <a:pathLst>
                <a:path w="389" h="790" extrusionOk="0">
                  <a:moveTo>
                    <a:pt x="358" y="272"/>
                  </a:moveTo>
                  <a:cubicBezTo>
                    <a:pt x="358" y="272"/>
                    <a:pt x="358" y="272"/>
                    <a:pt x="358" y="272"/>
                  </a:cubicBezTo>
                  <a:cubicBezTo>
                    <a:pt x="357" y="271"/>
                    <a:pt x="355" y="269"/>
                    <a:pt x="353" y="268"/>
                  </a:cubicBezTo>
                  <a:cubicBezTo>
                    <a:pt x="351" y="266"/>
                    <a:pt x="348" y="265"/>
                    <a:pt x="345" y="263"/>
                  </a:cubicBezTo>
                  <a:cubicBezTo>
                    <a:pt x="342" y="262"/>
                    <a:pt x="339" y="261"/>
                    <a:pt x="335" y="260"/>
                  </a:cubicBezTo>
                  <a:cubicBezTo>
                    <a:pt x="334" y="260"/>
                    <a:pt x="332" y="260"/>
                    <a:pt x="330" y="260"/>
                  </a:cubicBezTo>
                  <a:cubicBezTo>
                    <a:pt x="328" y="260"/>
                    <a:pt x="327" y="260"/>
                    <a:pt x="325" y="260"/>
                  </a:cubicBezTo>
                  <a:cubicBezTo>
                    <a:pt x="323" y="260"/>
                    <a:pt x="322" y="261"/>
                    <a:pt x="320" y="261"/>
                  </a:cubicBezTo>
                  <a:cubicBezTo>
                    <a:pt x="318" y="262"/>
                    <a:pt x="317" y="262"/>
                    <a:pt x="316" y="263"/>
                  </a:cubicBezTo>
                  <a:cubicBezTo>
                    <a:pt x="314" y="264"/>
                    <a:pt x="313" y="264"/>
                    <a:pt x="312" y="265"/>
                  </a:cubicBezTo>
                  <a:cubicBezTo>
                    <a:pt x="311" y="265"/>
                    <a:pt x="310" y="266"/>
                    <a:pt x="310" y="266"/>
                  </a:cubicBezTo>
                  <a:cubicBezTo>
                    <a:pt x="308" y="267"/>
                    <a:pt x="307" y="268"/>
                    <a:pt x="307" y="268"/>
                  </a:cubicBezTo>
                  <a:cubicBezTo>
                    <a:pt x="307" y="268"/>
                    <a:pt x="308" y="267"/>
                    <a:pt x="309" y="266"/>
                  </a:cubicBezTo>
                  <a:cubicBezTo>
                    <a:pt x="310" y="265"/>
                    <a:pt x="311" y="264"/>
                    <a:pt x="312" y="264"/>
                  </a:cubicBezTo>
                  <a:cubicBezTo>
                    <a:pt x="312" y="263"/>
                    <a:pt x="314" y="262"/>
                    <a:pt x="315" y="261"/>
                  </a:cubicBezTo>
                  <a:cubicBezTo>
                    <a:pt x="316" y="260"/>
                    <a:pt x="317" y="259"/>
                    <a:pt x="319" y="258"/>
                  </a:cubicBezTo>
                  <a:cubicBezTo>
                    <a:pt x="320" y="258"/>
                    <a:pt x="322" y="257"/>
                    <a:pt x="324" y="256"/>
                  </a:cubicBezTo>
                  <a:cubicBezTo>
                    <a:pt x="326" y="255"/>
                    <a:pt x="327" y="255"/>
                    <a:pt x="329" y="254"/>
                  </a:cubicBezTo>
                  <a:cubicBezTo>
                    <a:pt x="332" y="254"/>
                    <a:pt x="334" y="254"/>
                    <a:pt x="336" y="253"/>
                  </a:cubicBezTo>
                  <a:cubicBezTo>
                    <a:pt x="340" y="253"/>
                    <a:pt x="344" y="254"/>
                    <a:pt x="348" y="254"/>
                  </a:cubicBezTo>
                  <a:cubicBezTo>
                    <a:pt x="351" y="255"/>
                    <a:pt x="353" y="256"/>
                    <a:pt x="356" y="256"/>
                  </a:cubicBezTo>
                  <a:cubicBezTo>
                    <a:pt x="356" y="237"/>
                    <a:pt x="352" y="180"/>
                    <a:pt x="311" y="156"/>
                  </a:cubicBezTo>
                  <a:cubicBezTo>
                    <a:pt x="311" y="156"/>
                    <a:pt x="310" y="155"/>
                    <a:pt x="310" y="155"/>
                  </a:cubicBezTo>
                  <a:cubicBezTo>
                    <a:pt x="308" y="154"/>
                    <a:pt x="305" y="153"/>
                    <a:pt x="302" y="152"/>
                  </a:cubicBezTo>
                  <a:cubicBezTo>
                    <a:pt x="298" y="151"/>
                    <a:pt x="294" y="150"/>
                    <a:pt x="290" y="149"/>
                  </a:cubicBezTo>
                  <a:cubicBezTo>
                    <a:pt x="286" y="149"/>
                    <a:pt x="281" y="148"/>
                    <a:pt x="277" y="148"/>
                  </a:cubicBezTo>
                  <a:cubicBezTo>
                    <a:pt x="274" y="148"/>
                    <a:pt x="272" y="148"/>
                    <a:pt x="270" y="149"/>
                  </a:cubicBezTo>
                  <a:cubicBezTo>
                    <a:pt x="268" y="149"/>
                    <a:pt x="265" y="149"/>
                    <a:pt x="263" y="150"/>
                  </a:cubicBezTo>
                  <a:cubicBezTo>
                    <a:pt x="261" y="151"/>
                    <a:pt x="259" y="151"/>
                    <a:pt x="257" y="152"/>
                  </a:cubicBezTo>
                  <a:cubicBezTo>
                    <a:pt x="256" y="153"/>
                    <a:pt x="254" y="154"/>
                    <a:pt x="253" y="155"/>
                  </a:cubicBezTo>
                  <a:cubicBezTo>
                    <a:pt x="251" y="156"/>
                    <a:pt x="250" y="157"/>
                    <a:pt x="249" y="158"/>
                  </a:cubicBezTo>
                  <a:cubicBezTo>
                    <a:pt x="248" y="159"/>
                    <a:pt x="247" y="160"/>
                    <a:pt x="246" y="161"/>
                  </a:cubicBezTo>
                  <a:cubicBezTo>
                    <a:pt x="245" y="163"/>
                    <a:pt x="244" y="164"/>
                    <a:pt x="244" y="164"/>
                  </a:cubicBezTo>
                  <a:cubicBezTo>
                    <a:pt x="244" y="164"/>
                    <a:pt x="245" y="163"/>
                    <a:pt x="246" y="161"/>
                  </a:cubicBezTo>
                  <a:cubicBezTo>
                    <a:pt x="246" y="160"/>
                    <a:pt x="247" y="159"/>
                    <a:pt x="248" y="157"/>
                  </a:cubicBezTo>
                  <a:cubicBezTo>
                    <a:pt x="249" y="156"/>
                    <a:pt x="250" y="155"/>
                    <a:pt x="251" y="153"/>
                  </a:cubicBezTo>
                  <a:cubicBezTo>
                    <a:pt x="252" y="152"/>
                    <a:pt x="254" y="151"/>
                    <a:pt x="256" y="149"/>
                  </a:cubicBezTo>
                  <a:cubicBezTo>
                    <a:pt x="257" y="148"/>
                    <a:pt x="260" y="147"/>
                    <a:pt x="262" y="146"/>
                  </a:cubicBezTo>
                  <a:cubicBezTo>
                    <a:pt x="264" y="145"/>
                    <a:pt x="266" y="144"/>
                    <a:pt x="269" y="143"/>
                  </a:cubicBezTo>
                  <a:cubicBezTo>
                    <a:pt x="271" y="143"/>
                    <a:pt x="273" y="142"/>
                    <a:pt x="276" y="141"/>
                  </a:cubicBezTo>
                  <a:cubicBezTo>
                    <a:pt x="281" y="140"/>
                    <a:pt x="286" y="140"/>
                    <a:pt x="291" y="140"/>
                  </a:cubicBezTo>
                  <a:cubicBezTo>
                    <a:pt x="295" y="140"/>
                    <a:pt x="298" y="140"/>
                    <a:pt x="301" y="141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298" y="119"/>
                    <a:pt x="287" y="71"/>
                    <a:pt x="246" y="58"/>
                  </a:cubicBezTo>
                  <a:cubicBezTo>
                    <a:pt x="246" y="59"/>
                    <a:pt x="245" y="60"/>
                    <a:pt x="244" y="61"/>
                  </a:cubicBezTo>
                  <a:cubicBezTo>
                    <a:pt x="241" y="66"/>
                    <a:pt x="236" y="72"/>
                    <a:pt x="230" y="77"/>
                  </a:cubicBezTo>
                  <a:cubicBezTo>
                    <a:pt x="228" y="79"/>
                    <a:pt x="227" y="80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6" y="82"/>
                    <a:pt x="226" y="82"/>
                  </a:cubicBezTo>
                  <a:cubicBezTo>
                    <a:pt x="228" y="86"/>
                    <a:pt x="230" y="90"/>
                    <a:pt x="230" y="95"/>
                  </a:cubicBezTo>
                  <a:cubicBezTo>
                    <a:pt x="231" y="99"/>
                    <a:pt x="231" y="103"/>
                    <a:pt x="230" y="107"/>
                  </a:cubicBezTo>
                  <a:cubicBezTo>
                    <a:pt x="230" y="110"/>
                    <a:pt x="230" y="112"/>
                    <a:pt x="230" y="112"/>
                  </a:cubicBezTo>
                  <a:cubicBezTo>
                    <a:pt x="230" y="112"/>
                    <a:pt x="229" y="110"/>
                    <a:pt x="229" y="107"/>
                  </a:cubicBezTo>
                  <a:cubicBezTo>
                    <a:pt x="229" y="103"/>
                    <a:pt x="228" y="99"/>
                    <a:pt x="227" y="95"/>
                  </a:cubicBezTo>
                  <a:cubicBezTo>
                    <a:pt x="226" y="91"/>
                    <a:pt x="224" y="88"/>
                    <a:pt x="222" y="86"/>
                  </a:cubicBezTo>
                  <a:cubicBezTo>
                    <a:pt x="221" y="85"/>
                    <a:pt x="220" y="85"/>
                    <a:pt x="219" y="85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85"/>
                    <a:pt x="218" y="85"/>
                    <a:pt x="217" y="85"/>
                  </a:cubicBezTo>
                  <a:cubicBezTo>
                    <a:pt x="217" y="85"/>
                    <a:pt x="216" y="85"/>
                    <a:pt x="215" y="86"/>
                  </a:cubicBezTo>
                  <a:cubicBezTo>
                    <a:pt x="213" y="86"/>
                    <a:pt x="211" y="86"/>
                    <a:pt x="210" y="86"/>
                  </a:cubicBezTo>
                  <a:cubicBezTo>
                    <a:pt x="208" y="86"/>
                    <a:pt x="207" y="86"/>
                    <a:pt x="206" y="86"/>
                  </a:cubicBezTo>
                  <a:cubicBezTo>
                    <a:pt x="205" y="86"/>
                    <a:pt x="204" y="85"/>
                    <a:pt x="203" y="85"/>
                  </a:cubicBezTo>
                  <a:cubicBezTo>
                    <a:pt x="201" y="84"/>
                    <a:pt x="200" y="84"/>
                    <a:pt x="200" y="84"/>
                  </a:cubicBezTo>
                  <a:cubicBezTo>
                    <a:pt x="200" y="84"/>
                    <a:pt x="201" y="84"/>
                    <a:pt x="203" y="84"/>
                  </a:cubicBezTo>
                  <a:cubicBezTo>
                    <a:pt x="204" y="84"/>
                    <a:pt x="205" y="85"/>
                    <a:pt x="206" y="84"/>
                  </a:cubicBezTo>
                  <a:cubicBezTo>
                    <a:pt x="207" y="84"/>
                    <a:pt x="208" y="84"/>
                    <a:pt x="210" y="84"/>
                  </a:cubicBezTo>
                  <a:cubicBezTo>
                    <a:pt x="211" y="83"/>
                    <a:pt x="212" y="83"/>
                    <a:pt x="214" y="82"/>
                  </a:cubicBezTo>
                  <a:cubicBezTo>
                    <a:pt x="215" y="82"/>
                    <a:pt x="216" y="81"/>
                    <a:pt x="218" y="80"/>
                  </a:cubicBezTo>
                  <a:cubicBezTo>
                    <a:pt x="219" y="79"/>
                    <a:pt x="220" y="78"/>
                    <a:pt x="221" y="77"/>
                  </a:cubicBezTo>
                  <a:cubicBezTo>
                    <a:pt x="223" y="75"/>
                    <a:pt x="224" y="74"/>
                    <a:pt x="225" y="73"/>
                  </a:cubicBezTo>
                  <a:cubicBezTo>
                    <a:pt x="227" y="70"/>
                    <a:pt x="229" y="67"/>
                    <a:pt x="230" y="64"/>
                  </a:cubicBezTo>
                  <a:cubicBezTo>
                    <a:pt x="232" y="61"/>
                    <a:pt x="233" y="58"/>
                    <a:pt x="234" y="55"/>
                  </a:cubicBezTo>
                  <a:cubicBezTo>
                    <a:pt x="234" y="55"/>
                    <a:pt x="234" y="54"/>
                    <a:pt x="235" y="53"/>
                  </a:cubicBezTo>
                  <a:cubicBezTo>
                    <a:pt x="233" y="52"/>
                    <a:pt x="231" y="51"/>
                    <a:pt x="230" y="50"/>
                  </a:cubicBezTo>
                  <a:cubicBezTo>
                    <a:pt x="220" y="39"/>
                    <a:pt x="186" y="7"/>
                    <a:pt x="134" y="7"/>
                  </a:cubicBezTo>
                  <a:cubicBezTo>
                    <a:pt x="130" y="7"/>
                    <a:pt x="127" y="7"/>
                    <a:pt x="123" y="8"/>
                  </a:cubicBezTo>
                  <a:cubicBezTo>
                    <a:pt x="123" y="8"/>
                    <a:pt x="123" y="9"/>
                    <a:pt x="123" y="10"/>
                  </a:cubicBezTo>
                  <a:cubicBezTo>
                    <a:pt x="122" y="16"/>
                    <a:pt x="120" y="24"/>
                    <a:pt x="116" y="31"/>
                  </a:cubicBezTo>
                  <a:cubicBezTo>
                    <a:pt x="114" y="35"/>
                    <a:pt x="111" y="38"/>
                    <a:pt x="108" y="40"/>
                  </a:cubicBezTo>
                  <a:cubicBezTo>
                    <a:pt x="107" y="41"/>
                    <a:pt x="105" y="42"/>
                    <a:pt x="104" y="43"/>
                  </a:cubicBezTo>
                  <a:cubicBezTo>
                    <a:pt x="102" y="44"/>
                    <a:pt x="101" y="44"/>
                    <a:pt x="99" y="44"/>
                  </a:cubicBezTo>
                  <a:cubicBezTo>
                    <a:pt x="98" y="45"/>
                    <a:pt x="97" y="45"/>
                    <a:pt x="96" y="46"/>
                  </a:cubicBezTo>
                  <a:cubicBezTo>
                    <a:pt x="95" y="46"/>
                    <a:pt x="94" y="46"/>
                    <a:pt x="93" y="46"/>
                  </a:cubicBezTo>
                  <a:cubicBezTo>
                    <a:pt x="91" y="46"/>
                    <a:pt x="90" y="46"/>
                    <a:pt x="90" y="46"/>
                  </a:cubicBezTo>
                  <a:cubicBezTo>
                    <a:pt x="90" y="46"/>
                    <a:pt x="91" y="46"/>
                    <a:pt x="93" y="45"/>
                  </a:cubicBezTo>
                  <a:cubicBezTo>
                    <a:pt x="93" y="45"/>
                    <a:pt x="94" y="45"/>
                    <a:pt x="95" y="44"/>
                  </a:cubicBezTo>
                  <a:cubicBezTo>
                    <a:pt x="96" y="44"/>
                    <a:pt x="97" y="43"/>
                    <a:pt x="98" y="43"/>
                  </a:cubicBezTo>
                  <a:cubicBezTo>
                    <a:pt x="100" y="42"/>
                    <a:pt x="101" y="41"/>
                    <a:pt x="102" y="40"/>
                  </a:cubicBezTo>
                  <a:cubicBezTo>
                    <a:pt x="103" y="39"/>
                    <a:pt x="104" y="38"/>
                    <a:pt x="105" y="37"/>
                  </a:cubicBezTo>
                  <a:cubicBezTo>
                    <a:pt x="107" y="34"/>
                    <a:pt x="109" y="31"/>
                    <a:pt x="110" y="28"/>
                  </a:cubicBezTo>
                  <a:cubicBezTo>
                    <a:pt x="112" y="22"/>
                    <a:pt x="112" y="15"/>
                    <a:pt x="111" y="10"/>
                  </a:cubicBezTo>
                  <a:cubicBezTo>
                    <a:pt x="111" y="9"/>
                    <a:pt x="111" y="9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3" y="6"/>
                    <a:pt x="64" y="0"/>
                    <a:pt x="41" y="22"/>
                  </a:cubicBezTo>
                  <a:cubicBezTo>
                    <a:pt x="25" y="38"/>
                    <a:pt x="19" y="66"/>
                    <a:pt x="25" y="105"/>
                  </a:cubicBezTo>
                  <a:cubicBezTo>
                    <a:pt x="26" y="104"/>
                    <a:pt x="27" y="103"/>
                    <a:pt x="29" y="103"/>
                  </a:cubicBezTo>
                  <a:cubicBezTo>
                    <a:pt x="32" y="101"/>
                    <a:pt x="36" y="100"/>
                    <a:pt x="40" y="100"/>
                  </a:cubicBezTo>
                  <a:cubicBezTo>
                    <a:pt x="42" y="99"/>
                    <a:pt x="43" y="99"/>
                    <a:pt x="45" y="99"/>
                  </a:cubicBezTo>
                  <a:cubicBezTo>
                    <a:pt x="47" y="99"/>
                    <a:pt x="49" y="99"/>
                    <a:pt x="51" y="99"/>
                  </a:cubicBezTo>
                  <a:cubicBezTo>
                    <a:pt x="54" y="99"/>
                    <a:pt x="57" y="99"/>
                    <a:pt x="60" y="99"/>
                  </a:cubicBezTo>
                  <a:cubicBezTo>
                    <a:pt x="63" y="100"/>
                    <a:pt x="65" y="100"/>
                    <a:pt x="66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9" y="100"/>
                    <a:pt x="68" y="101"/>
                    <a:pt x="66" y="101"/>
                  </a:cubicBezTo>
                  <a:cubicBezTo>
                    <a:pt x="65" y="101"/>
                    <a:pt x="63" y="101"/>
                    <a:pt x="60" y="101"/>
                  </a:cubicBezTo>
                  <a:cubicBezTo>
                    <a:pt x="57" y="102"/>
                    <a:pt x="54" y="102"/>
                    <a:pt x="51" y="103"/>
                  </a:cubicBezTo>
                  <a:cubicBezTo>
                    <a:pt x="50" y="104"/>
                    <a:pt x="48" y="104"/>
                    <a:pt x="46" y="105"/>
                  </a:cubicBezTo>
                  <a:cubicBezTo>
                    <a:pt x="45" y="105"/>
                    <a:pt x="43" y="106"/>
                    <a:pt x="42" y="106"/>
                  </a:cubicBezTo>
                  <a:cubicBezTo>
                    <a:pt x="39" y="108"/>
                    <a:pt x="36" y="109"/>
                    <a:pt x="33" y="111"/>
                  </a:cubicBezTo>
                  <a:cubicBezTo>
                    <a:pt x="31" y="113"/>
                    <a:pt x="29" y="115"/>
                    <a:pt x="28" y="117"/>
                  </a:cubicBezTo>
                  <a:cubicBezTo>
                    <a:pt x="27" y="118"/>
                    <a:pt x="26" y="120"/>
                    <a:pt x="26" y="12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2" y="133"/>
                    <a:pt x="13" y="176"/>
                    <a:pt x="24" y="243"/>
                  </a:cubicBezTo>
                  <a:cubicBezTo>
                    <a:pt x="25" y="243"/>
                    <a:pt x="25" y="243"/>
                    <a:pt x="26" y="243"/>
                  </a:cubicBezTo>
                  <a:cubicBezTo>
                    <a:pt x="30" y="241"/>
                    <a:pt x="34" y="238"/>
                    <a:pt x="40" y="237"/>
                  </a:cubicBezTo>
                  <a:cubicBezTo>
                    <a:pt x="42" y="235"/>
                    <a:pt x="45" y="235"/>
                    <a:pt x="48" y="234"/>
                  </a:cubicBezTo>
                  <a:cubicBezTo>
                    <a:pt x="49" y="234"/>
                    <a:pt x="49" y="234"/>
                    <a:pt x="50" y="234"/>
                  </a:cubicBezTo>
                  <a:cubicBezTo>
                    <a:pt x="50" y="234"/>
                    <a:pt x="54" y="233"/>
                    <a:pt x="55" y="232"/>
                  </a:cubicBezTo>
                  <a:cubicBezTo>
                    <a:pt x="56" y="232"/>
                    <a:pt x="57" y="232"/>
                    <a:pt x="58" y="231"/>
                  </a:cubicBezTo>
                  <a:cubicBezTo>
                    <a:pt x="61" y="230"/>
                    <a:pt x="65" y="227"/>
                    <a:pt x="67" y="224"/>
                  </a:cubicBezTo>
                  <a:cubicBezTo>
                    <a:pt x="70" y="220"/>
                    <a:pt x="71" y="216"/>
                    <a:pt x="72" y="212"/>
                  </a:cubicBezTo>
                  <a:cubicBezTo>
                    <a:pt x="73" y="209"/>
                    <a:pt x="73" y="207"/>
                    <a:pt x="73" y="207"/>
                  </a:cubicBezTo>
                  <a:cubicBezTo>
                    <a:pt x="73" y="207"/>
                    <a:pt x="73" y="209"/>
                    <a:pt x="73" y="213"/>
                  </a:cubicBezTo>
                  <a:cubicBezTo>
                    <a:pt x="73" y="216"/>
                    <a:pt x="72" y="221"/>
                    <a:pt x="70" y="225"/>
                  </a:cubicBezTo>
                  <a:cubicBezTo>
                    <a:pt x="69" y="228"/>
                    <a:pt x="67" y="231"/>
                    <a:pt x="65" y="233"/>
                  </a:cubicBezTo>
                  <a:cubicBezTo>
                    <a:pt x="65" y="233"/>
                    <a:pt x="65" y="233"/>
                    <a:pt x="65" y="233"/>
                  </a:cubicBezTo>
                  <a:cubicBezTo>
                    <a:pt x="67" y="233"/>
                    <a:pt x="68" y="233"/>
                    <a:pt x="69" y="233"/>
                  </a:cubicBezTo>
                  <a:cubicBezTo>
                    <a:pt x="71" y="233"/>
                    <a:pt x="72" y="234"/>
                    <a:pt x="73" y="234"/>
                  </a:cubicBezTo>
                  <a:cubicBezTo>
                    <a:pt x="76" y="234"/>
                    <a:pt x="79" y="235"/>
                    <a:pt x="81" y="236"/>
                  </a:cubicBezTo>
                  <a:cubicBezTo>
                    <a:pt x="82" y="237"/>
                    <a:pt x="83" y="237"/>
                    <a:pt x="84" y="238"/>
                  </a:cubicBezTo>
                  <a:cubicBezTo>
                    <a:pt x="85" y="238"/>
                    <a:pt x="86" y="239"/>
                    <a:pt x="87" y="239"/>
                  </a:cubicBezTo>
                  <a:cubicBezTo>
                    <a:pt x="89" y="240"/>
                    <a:pt x="91" y="241"/>
                    <a:pt x="92" y="242"/>
                  </a:cubicBezTo>
                  <a:cubicBezTo>
                    <a:pt x="93" y="243"/>
                    <a:pt x="95" y="244"/>
                    <a:pt x="95" y="245"/>
                  </a:cubicBezTo>
                  <a:cubicBezTo>
                    <a:pt x="97" y="246"/>
                    <a:pt x="98" y="247"/>
                    <a:pt x="98" y="247"/>
                  </a:cubicBezTo>
                  <a:cubicBezTo>
                    <a:pt x="98" y="247"/>
                    <a:pt x="97" y="247"/>
                    <a:pt x="95" y="245"/>
                  </a:cubicBezTo>
                  <a:cubicBezTo>
                    <a:pt x="94" y="245"/>
                    <a:pt x="93" y="244"/>
                    <a:pt x="91" y="243"/>
                  </a:cubicBezTo>
                  <a:cubicBezTo>
                    <a:pt x="90" y="242"/>
                    <a:pt x="88" y="242"/>
                    <a:pt x="86" y="241"/>
                  </a:cubicBezTo>
                  <a:cubicBezTo>
                    <a:pt x="85" y="241"/>
                    <a:pt x="84" y="240"/>
                    <a:pt x="83" y="240"/>
                  </a:cubicBezTo>
                  <a:cubicBezTo>
                    <a:pt x="82" y="240"/>
                    <a:pt x="81" y="240"/>
                    <a:pt x="80" y="239"/>
                  </a:cubicBezTo>
                  <a:cubicBezTo>
                    <a:pt x="78" y="239"/>
                    <a:pt x="75" y="238"/>
                    <a:pt x="73" y="238"/>
                  </a:cubicBezTo>
                  <a:cubicBezTo>
                    <a:pt x="72" y="238"/>
                    <a:pt x="70" y="238"/>
                    <a:pt x="69" y="238"/>
                  </a:cubicBezTo>
                  <a:cubicBezTo>
                    <a:pt x="68" y="238"/>
                    <a:pt x="66" y="238"/>
                    <a:pt x="65" y="238"/>
                  </a:cubicBezTo>
                  <a:cubicBezTo>
                    <a:pt x="63" y="239"/>
                    <a:pt x="60" y="239"/>
                    <a:pt x="57" y="240"/>
                  </a:cubicBezTo>
                  <a:cubicBezTo>
                    <a:pt x="55" y="240"/>
                    <a:pt x="52" y="241"/>
                    <a:pt x="50" y="242"/>
                  </a:cubicBezTo>
                  <a:cubicBezTo>
                    <a:pt x="48" y="243"/>
                    <a:pt x="45" y="244"/>
                    <a:pt x="43" y="245"/>
                  </a:cubicBezTo>
                  <a:cubicBezTo>
                    <a:pt x="39" y="247"/>
                    <a:pt x="35" y="250"/>
                    <a:pt x="32" y="252"/>
                  </a:cubicBezTo>
                  <a:cubicBezTo>
                    <a:pt x="29" y="255"/>
                    <a:pt x="26" y="257"/>
                    <a:pt x="25" y="258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1" y="270"/>
                    <a:pt x="14" y="299"/>
                    <a:pt x="25" y="320"/>
                  </a:cubicBezTo>
                  <a:cubicBezTo>
                    <a:pt x="26" y="322"/>
                    <a:pt x="26" y="323"/>
                    <a:pt x="27" y="325"/>
                  </a:cubicBezTo>
                  <a:cubicBezTo>
                    <a:pt x="33" y="324"/>
                    <a:pt x="41" y="323"/>
                    <a:pt x="48" y="325"/>
                  </a:cubicBezTo>
                  <a:cubicBezTo>
                    <a:pt x="52" y="325"/>
                    <a:pt x="56" y="327"/>
                    <a:pt x="60" y="328"/>
                  </a:cubicBezTo>
                  <a:cubicBezTo>
                    <a:pt x="61" y="329"/>
                    <a:pt x="63" y="330"/>
                    <a:pt x="65" y="330"/>
                  </a:cubicBezTo>
                  <a:cubicBezTo>
                    <a:pt x="66" y="331"/>
                    <a:pt x="67" y="332"/>
                    <a:pt x="69" y="333"/>
                  </a:cubicBezTo>
                  <a:cubicBezTo>
                    <a:pt x="71" y="334"/>
                    <a:pt x="73" y="336"/>
                    <a:pt x="74" y="337"/>
                  </a:cubicBezTo>
                  <a:cubicBezTo>
                    <a:pt x="75" y="338"/>
                    <a:pt x="76" y="339"/>
                    <a:pt x="76" y="339"/>
                  </a:cubicBezTo>
                  <a:cubicBezTo>
                    <a:pt x="76" y="339"/>
                    <a:pt x="75" y="338"/>
                    <a:pt x="74" y="338"/>
                  </a:cubicBezTo>
                  <a:cubicBezTo>
                    <a:pt x="72" y="337"/>
                    <a:pt x="70" y="336"/>
                    <a:pt x="68" y="335"/>
                  </a:cubicBezTo>
                  <a:cubicBezTo>
                    <a:pt x="66" y="334"/>
                    <a:pt x="65" y="334"/>
                    <a:pt x="63" y="333"/>
                  </a:cubicBezTo>
                  <a:cubicBezTo>
                    <a:pt x="62" y="333"/>
                    <a:pt x="60" y="333"/>
                    <a:pt x="58" y="332"/>
                  </a:cubicBezTo>
                  <a:cubicBezTo>
                    <a:pt x="55" y="332"/>
                    <a:pt x="51" y="331"/>
                    <a:pt x="48" y="332"/>
                  </a:cubicBezTo>
                  <a:cubicBezTo>
                    <a:pt x="44" y="332"/>
                    <a:pt x="41" y="332"/>
                    <a:pt x="38" y="333"/>
                  </a:cubicBezTo>
                  <a:cubicBezTo>
                    <a:pt x="35" y="334"/>
                    <a:pt x="32" y="335"/>
                    <a:pt x="30" y="337"/>
                  </a:cubicBezTo>
                  <a:cubicBezTo>
                    <a:pt x="28" y="338"/>
                    <a:pt x="26" y="339"/>
                    <a:pt x="25" y="339"/>
                  </a:cubicBezTo>
                  <a:cubicBezTo>
                    <a:pt x="20" y="354"/>
                    <a:pt x="12" y="390"/>
                    <a:pt x="29" y="430"/>
                  </a:cubicBezTo>
                  <a:cubicBezTo>
                    <a:pt x="30" y="432"/>
                    <a:pt x="31" y="434"/>
                    <a:pt x="31" y="437"/>
                  </a:cubicBezTo>
                  <a:cubicBezTo>
                    <a:pt x="32" y="436"/>
                    <a:pt x="33" y="436"/>
                    <a:pt x="34" y="436"/>
                  </a:cubicBezTo>
                  <a:cubicBezTo>
                    <a:pt x="36" y="436"/>
                    <a:pt x="39" y="436"/>
                    <a:pt x="41" y="436"/>
                  </a:cubicBezTo>
                  <a:cubicBezTo>
                    <a:pt x="43" y="437"/>
                    <a:pt x="46" y="437"/>
                    <a:pt x="48" y="437"/>
                  </a:cubicBezTo>
                  <a:cubicBezTo>
                    <a:pt x="51" y="438"/>
                    <a:pt x="54" y="438"/>
                    <a:pt x="56" y="439"/>
                  </a:cubicBezTo>
                  <a:cubicBezTo>
                    <a:pt x="59" y="440"/>
                    <a:pt x="61" y="441"/>
                    <a:pt x="64" y="442"/>
                  </a:cubicBezTo>
                  <a:cubicBezTo>
                    <a:pt x="66" y="443"/>
                    <a:pt x="68" y="445"/>
                    <a:pt x="70" y="446"/>
                  </a:cubicBezTo>
                  <a:cubicBezTo>
                    <a:pt x="72" y="448"/>
                    <a:pt x="74" y="449"/>
                    <a:pt x="76" y="451"/>
                  </a:cubicBezTo>
                  <a:cubicBezTo>
                    <a:pt x="78" y="453"/>
                    <a:pt x="80" y="454"/>
                    <a:pt x="81" y="456"/>
                  </a:cubicBezTo>
                  <a:cubicBezTo>
                    <a:pt x="83" y="458"/>
                    <a:pt x="84" y="459"/>
                    <a:pt x="85" y="461"/>
                  </a:cubicBezTo>
                  <a:cubicBezTo>
                    <a:pt x="88" y="464"/>
                    <a:pt x="89" y="467"/>
                    <a:pt x="91" y="468"/>
                  </a:cubicBezTo>
                  <a:cubicBezTo>
                    <a:pt x="92" y="470"/>
                    <a:pt x="92" y="471"/>
                    <a:pt x="92" y="471"/>
                  </a:cubicBezTo>
                  <a:cubicBezTo>
                    <a:pt x="92" y="471"/>
                    <a:pt x="92" y="470"/>
                    <a:pt x="90" y="469"/>
                  </a:cubicBezTo>
                  <a:cubicBezTo>
                    <a:pt x="89" y="467"/>
                    <a:pt x="87" y="465"/>
                    <a:pt x="84" y="462"/>
                  </a:cubicBezTo>
                  <a:cubicBezTo>
                    <a:pt x="82" y="461"/>
                    <a:pt x="81" y="460"/>
                    <a:pt x="79" y="458"/>
                  </a:cubicBezTo>
                  <a:cubicBezTo>
                    <a:pt x="77" y="457"/>
                    <a:pt x="76" y="456"/>
                    <a:pt x="74" y="455"/>
                  </a:cubicBezTo>
                  <a:cubicBezTo>
                    <a:pt x="72" y="453"/>
                    <a:pt x="70" y="452"/>
                    <a:pt x="68" y="451"/>
                  </a:cubicBezTo>
                  <a:cubicBezTo>
                    <a:pt x="65" y="450"/>
                    <a:pt x="63" y="449"/>
                    <a:pt x="61" y="449"/>
                  </a:cubicBezTo>
                  <a:cubicBezTo>
                    <a:pt x="59" y="448"/>
                    <a:pt x="56" y="447"/>
                    <a:pt x="54" y="447"/>
                  </a:cubicBezTo>
                  <a:cubicBezTo>
                    <a:pt x="52" y="447"/>
                    <a:pt x="50" y="447"/>
                    <a:pt x="47" y="447"/>
                  </a:cubicBezTo>
                  <a:cubicBezTo>
                    <a:pt x="45" y="447"/>
                    <a:pt x="43" y="447"/>
                    <a:pt x="41" y="447"/>
                  </a:cubicBezTo>
                  <a:cubicBezTo>
                    <a:pt x="39" y="447"/>
                    <a:pt x="37" y="447"/>
                    <a:pt x="36" y="448"/>
                  </a:cubicBezTo>
                  <a:cubicBezTo>
                    <a:pt x="33" y="449"/>
                    <a:pt x="30" y="449"/>
                    <a:pt x="28" y="450"/>
                  </a:cubicBezTo>
                  <a:cubicBezTo>
                    <a:pt x="21" y="466"/>
                    <a:pt x="11" y="503"/>
                    <a:pt x="30" y="550"/>
                  </a:cubicBezTo>
                  <a:cubicBezTo>
                    <a:pt x="30" y="550"/>
                    <a:pt x="30" y="550"/>
                    <a:pt x="30" y="550"/>
                  </a:cubicBezTo>
                  <a:cubicBezTo>
                    <a:pt x="30" y="550"/>
                    <a:pt x="30" y="550"/>
                    <a:pt x="30" y="550"/>
                  </a:cubicBezTo>
                  <a:cubicBezTo>
                    <a:pt x="30" y="550"/>
                    <a:pt x="30" y="550"/>
                    <a:pt x="30" y="550"/>
                  </a:cubicBezTo>
                  <a:cubicBezTo>
                    <a:pt x="30" y="551"/>
                    <a:pt x="30" y="552"/>
                    <a:pt x="31" y="553"/>
                  </a:cubicBezTo>
                  <a:cubicBezTo>
                    <a:pt x="31" y="554"/>
                    <a:pt x="31" y="554"/>
                    <a:pt x="31" y="555"/>
                  </a:cubicBezTo>
                  <a:cubicBezTo>
                    <a:pt x="33" y="558"/>
                    <a:pt x="37" y="561"/>
                    <a:pt x="41" y="564"/>
                  </a:cubicBezTo>
                  <a:cubicBezTo>
                    <a:pt x="46" y="567"/>
                    <a:pt x="52" y="569"/>
                    <a:pt x="56" y="570"/>
                  </a:cubicBezTo>
                  <a:cubicBezTo>
                    <a:pt x="58" y="570"/>
                    <a:pt x="60" y="570"/>
                    <a:pt x="61" y="571"/>
                  </a:cubicBezTo>
                  <a:cubicBezTo>
                    <a:pt x="62" y="571"/>
                    <a:pt x="63" y="571"/>
                    <a:pt x="63" y="571"/>
                  </a:cubicBezTo>
                  <a:cubicBezTo>
                    <a:pt x="63" y="571"/>
                    <a:pt x="62" y="571"/>
                    <a:pt x="61" y="571"/>
                  </a:cubicBezTo>
                  <a:cubicBezTo>
                    <a:pt x="60" y="571"/>
                    <a:pt x="58" y="572"/>
                    <a:pt x="55" y="572"/>
                  </a:cubicBezTo>
                  <a:cubicBezTo>
                    <a:pt x="51" y="572"/>
                    <a:pt x="45" y="572"/>
                    <a:pt x="39" y="570"/>
                  </a:cubicBezTo>
                  <a:cubicBezTo>
                    <a:pt x="36" y="570"/>
                    <a:pt x="33" y="568"/>
                    <a:pt x="30" y="567"/>
                  </a:cubicBezTo>
                  <a:cubicBezTo>
                    <a:pt x="30" y="567"/>
                    <a:pt x="30" y="567"/>
                    <a:pt x="30" y="567"/>
                  </a:cubicBezTo>
                  <a:cubicBezTo>
                    <a:pt x="25" y="577"/>
                    <a:pt x="17" y="606"/>
                    <a:pt x="31" y="657"/>
                  </a:cubicBezTo>
                  <a:cubicBezTo>
                    <a:pt x="31" y="658"/>
                    <a:pt x="32" y="660"/>
                    <a:pt x="32" y="662"/>
                  </a:cubicBezTo>
                  <a:cubicBezTo>
                    <a:pt x="32" y="662"/>
                    <a:pt x="33" y="663"/>
                    <a:pt x="34" y="663"/>
                  </a:cubicBezTo>
                  <a:cubicBezTo>
                    <a:pt x="37" y="666"/>
                    <a:pt x="41" y="669"/>
                    <a:pt x="45" y="671"/>
                  </a:cubicBezTo>
                  <a:cubicBezTo>
                    <a:pt x="50" y="674"/>
                    <a:pt x="55" y="676"/>
                    <a:pt x="59" y="677"/>
                  </a:cubicBezTo>
                  <a:cubicBezTo>
                    <a:pt x="61" y="677"/>
                    <a:pt x="63" y="677"/>
                    <a:pt x="64" y="677"/>
                  </a:cubicBezTo>
                  <a:cubicBezTo>
                    <a:pt x="65" y="678"/>
                    <a:pt x="66" y="678"/>
                    <a:pt x="66" y="678"/>
                  </a:cubicBezTo>
                  <a:cubicBezTo>
                    <a:pt x="66" y="678"/>
                    <a:pt x="65" y="678"/>
                    <a:pt x="64" y="678"/>
                  </a:cubicBezTo>
                  <a:cubicBezTo>
                    <a:pt x="63" y="678"/>
                    <a:pt x="61" y="679"/>
                    <a:pt x="59" y="679"/>
                  </a:cubicBezTo>
                  <a:cubicBezTo>
                    <a:pt x="55" y="679"/>
                    <a:pt x="49" y="679"/>
                    <a:pt x="43" y="678"/>
                  </a:cubicBezTo>
                  <a:cubicBezTo>
                    <a:pt x="38" y="677"/>
                    <a:pt x="33" y="675"/>
                    <a:pt x="29" y="674"/>
                  </a:cubicBezTo>
                  <a:cubicBezTo>
                    <a:pt x="19" y="692"/>
                    <a:pt x="0" y="736"/>
                    <a:pt x="38" y="763"/>
                  </a:cubicBezTo>
                  <a:cubicBezTo>
                    <a:pt x="76" y="790"/>
                    <a:pt x="131" y="741"/>
                    <a:pt x="143" y="729"/>
                  </a:cubicBezTo>
                  <a:cubicBezTo>
                    <a:pt x="140" y="727"/>
                    <a:pt x="138" y="724"/>
                    <a:pt x="136" y="721"/>
                  </a:cubicBezTo>
                  <a:cubicBezTo>
                    <a:pt x="135" y="719"/>
                    <a:pt x="134" y="716"/>
                    <a:pt x="133" y="714"/>
                  </a:cubicBezTo>
                  <a:cubicBezTo>
                    <a:pt x="132" y="711"/>
                    <a:pt x="132" y="709"/>
                    <a:pt x="131" y="707"/>
                  </a:cubicBezTo>
                  <a:cubicBezTo>
                    <a:pt x="131" y="705"/>
                    <a:pt x="131" y="704"/>
                    <a:pt x="131" y="702"/>
                  </a:cubicBezTo>
                  <a:cubicBezTo>
                    <a:pt x="131" y="701"/>
                    <a:pt x="131" y="701"/>
                    <a:pt x="131" y="701"/>
                  </a:cubicBezTo>
                  <a:cubicBezTo>
                    <a:pt x="131" y="701"/>
                    <a:pt x="131" y="701"/>
                    <a:pt x="132" y="702"/>
                  </a:cubicBezTo>
                  <a:cubicBezTo>
                    <a:pt x="132" y="703"/>
                    <a:pt x="133" y="705"/>
                    <a:pt x="134" y="707"/>
                  </a:cubicBezTo>
                  <a:cubicBezTo>
                    <a:pt x="134" y="708"/>
                    <a:pt x="135" y="710"/>
                    <a:pt x="137" y="712"/>
                  </a:cubicBezTo>
                  <a:cubicBezTo>
                    <a:pt x="138" y="714"/>
                    <a:pt x="140" y="716"/>
                    <a:pt x="142" y="717"/>
                  </a:cubicBezTo>
                  <a:cubicBezTo>
                    <a:pt x="145" y="720"/>
                    <a:pt x="149" y="722"/>
                    <a:pt x="152" y="722"/>
                  </a:cubicBezTo>
                  <a:cubicBezTo>
                    <a:pt x="153" y="722"/>
                    <a:pt x="154" y="723"/>
                    <a:pt x="155" y="723"/>
                  </a:cubicBezTo>
                  <a:cubicBezTo>
                    <a:pt x="165" y="721"/>
                    <a:pt x="197" y="712"/>
                    <a:pt x="209" y="688"/>
                  </a:cubicBezTo>
                  <a:cubicBezTo>
                    <a:pt x="209" y="687"/>
                    <a:pt x="208" y="687"/>
                    <a:pt x="208" y="686"/>
                  </a:cubicBezTo>
                  <a:cubicBezTo>
                    <a:pt x="204" y="682"/>
                    <a:pt x="200" y="677"/>
                    <a:pt x="197" y="672"/>
                  </a:cubicBezTo>
                  <a:cubicBezTo>
                    <a:pt x="194" y="666"/>
                    <a:pt x="192" y="660"/>
                    <a:pt x="191" y="655"/>
                  </a:cubicBezTo>
                  <a:cubicBezTo>
                    <a:pt x="191" y="653"/>
                    <a:pt x="190" y="651"/>
                    <a:pt x="190" y="650"/>
                  </a:cubicBezTo>
                  <a:cubicBezTo>
                    <a:pt x="190" y="648"/>
                    <a:pt x="190" y="648"/>
                    <a:pt x="190" y="648"/>
                  </a:cubicBezTo>
                  <a:cubicBezTo>
                    <a:pt x="190" y="648"/>
                    <a:pt x="190" y="648"/>
                    <a:pt x="191" y="650"/>
                  </a:cubicBezTo>
                  <a:cubicBezTo>
                    <a:pt x="191" y="651"/>
                    <a:pt x="192" y="653"/>
                    <a:pt x="193" y="655"/>
                  </a:cubicBezTo>
                  <a:cubicBezTo>
                    <a:pt x="194" y="657"/>
                    <a:pt x="195" y="659"/>
                    <a:pt x="197" y="661"/>
                  </a:cubicBezTo>
                  <a:cubicBezTo>
                    <a:pt x="199" y="663"/>
                    <a:pt x="201" y="665"/>
                    <a:pt x="203" y="667"/>
                  </a:cubicBezTo>
                  <a:cubicBezTo>
                    <a:pt x="207" y="671"/>
                    <a:pt x="211" y="675"/>
                    <a:pt x="215" y="677"/>
                  </a:cubicBezTo>
                  <a:cubicBezTo>
                    <a:pt x="218" y="674"/>
                    <a:pt x="222" y="671"/>
                    <a:pt x="226" y="670"/>
                  </a:cubicBezTo>
                  <a:cubicBezTo>
                    <a:pt x="243" y="665"/>
                    <a:pt x="271" y="651"/>
                    <a:pt x="276" y="607"/>
                  </a:cubicBezTo>
                  <a:cubicBezTo>
                    <a:pt x="277" y="601"/>
                    <a:pt x="281" y="595"/>
                    <a:pt x="287" y="591"/>
                  </a:cubicBezTo>
                  <a:cubicBezTo>
                    <a:pt x="297" y="585"/>
                    <a:pt x="322" y="565"/>
                    <a:pt x="320" y="524"/>
                  </a:cubicBezTo>
                  <a:cubicBezTo>
                    <a:pt x="320" y="522"/>
                    <a:pt x="319" y="521"/>
                    <a:pt x="317" y="518"/>
                  </a:cubicBezTo>
                  <a:cubicBezTo>
                    <a:pt x="314" y="514"/>
                    <a:pt x="310" y="509"/>
                    <a:pt x="304" y="504"/>
                  </a:cubicBezTo>
                  <a:cubicBezTo>
                    <a:pt x="302" y="502"/>
                    <a:pt x="299" y="500"/>
                    <a:pt x="296" y="499"/>
                  </a:cubicBezTo>
                  <a:cubicBezTo>
                    <a:pt x="294" y="498"/>
                    <a:pt x="293" y="497"/>
                    <a:pt x="291" y="497"/>
                  </a:cubicBezTo>
                  <a:cubicBezTo>
                    <a:pt x="290" y="497"/>
                    <a:pt x="288" y="496"/>
                    <a:pt x="287" y="496"/>
                  </a:cubicBezTo>
                  <a:cubicBezTo>
                    <a:pt x="284" y="496"/>
                    <a:pt x="282" y="495"/>
                    <a:pt x="280" y="496"/>
                  </a:cubicBezTo>
                  <a:cubicBezTo>
                    <a:pt x="279" y="496"/>
                    <a:pt x="278" y="496"/>
                    <a:pt x="278" y="496"/>
                  </a:cubicBezTo>
                  <a:cubicBezTo>
                    <a:pt x="278" y="496"/>
                    <a:pt x="279" y="496"/>
                    <a:pt x="280" y="495"/>
                  </a:cubicBezTo>
                  <a:cubicBezTo>
                    <a:pt x="282" y="494"/>
                    <a:pt x="284" y="494"/>
                    <a:pt x="287" y="494"/>
                  </a:cubicBezTo>
                  <a:cubicBezTo>
                    <a:pt x="289" y="494"/>
                    <a:pt x="290" y="494"/>
                    <a:pt x="292" y="494"/>
                  </a:cubicBezTo>
                  <a:cubicBezTo>
                    <a:pt x="293" y="494"/>
                    <a:pt x="295" y="494"/>
                    <a:pt x="297" y="495"/>
                  </a:cubicBezTo>
                  <a:cubicBezTo>
                    <a:pt x="301" y="495"/>
                    <a:pt x="304" y="497"/>
                    <a:pt x="308" y="498"/>
                  </a:cubicBezTo>
                  <a:cubicBezTo>
                    <a:pt x="314" y="501"/>
                    <a:pt x="320" y="505"/>
                    <a:pt x="324" y="509"/>
                  </a:cubicBezTo>
                  <a:cubicBezTo>
                    <a:pt x="325" y="508"/>
                    <a:pt x="325" y="507"/>
                    <a:pt x="326" y="506"/>
                  </a:cubicBezTo>
                  <a:cubicBezTo>
                    <a:pt x="335" y="497"/>
                    <a:pt x="354" y="470"/>
                    <a:pt x="346" y="423"/>
                  </a:cubicBezTo>
                  <a:cubicBezTo>
                    <a:pt x="345" y="421"/>
                    <a:pt x="344" y="419"/>
                    <a:pt x="343" y="417"/>
                  </a:cubicBezTo>
                  <a:cubicBezTo>
                    <a:pt x="341" y="414"/>
                    <a:pt x="340" y="412"/>
                    <a:pt x="338" y="410"/>
                  </a:cubicBezTo>
                  <a:cubicBezTo>
                    <a:pt x="335" y="405"/>
                    <a:pt x="331" y="401"/>
                    <a:pt x="326" y="397"/>
                  </a:cubicBezTo>
                  <a:cubicBezTo>
                    <a:pt x="324" y="395"/>
                    <a:pt x="322" y="394"/>
                    <a:pt x="319" y="392"/>
                  </a:cubicBezTo>
                  <a:cubicBezTo>
                    <a:pt x="317" y="390"/>
                    <a:pt x="315" y="389"/>
                    <a:pt x="312" y="388"/>
                  </a:cubicBezTo>
                  <a:cubicBezTo>
                    <a:pt x="309" y="386"/>
                    <a:pt x="307" y="385"/>
                    <a:pt x="304" y="384"/>
                  </a:cubicBezTo>
                  <a:cubicBezTo>
                    <a:pt x="301" y="383"/>
                    <a:pt x="299" y="382"/>
                    <a:pt x="296" y="381"/>
                  </a:cubicBezTo>
                  <a:cubicBezTo>
                    <a:pt x="287" y="379"/>
                    <a:pt x="287" y="379"/>
                    <a:pt x="287" y="379"/>
                  </a:cubicBezTo>
                  <a:cubicBezTo>
                    <a:pt x="278" y="378"/>
                    <a:pt x="278" y="378"/>
                    <a:pt x="278" y="378"/>
                  </a:cubicBezTo>
                  <a:cubicBezTo>
                    <a:pt x="276" y="377"/>
                    <a:pt x="273" y="377"/>
                    <a:pt x="270" y="377"/>
                  </a:cubicBezTo>
                  <a:cubicBezTo>
                    <a:pt x="261" y="376"/>
                    <a:pt x="261" y="376"/>
                    <a:pt x="261" y="376"/>
                  </a:cubicBezTo>
                  <a:cubicBezTo>
                    <a:pt x="258" y="376"/>
                    <a:pt x="255" y="377"/>
                    <a:pt x="252" y="377"/>
                  </a:cubicBezTo>
                  <a:cubicBezTo>
                    <a:pt x="243" y="377"/>
                    <a:pt x="243" y="377"/>
                    <a:pt x="243" y="377"/>
                  </a:cubicBezTo>
                  <a:cubicBezTo>
                    <a:pt x="227" y="379"/>
                    <a:pt x="227" y="379"/>
                    <a:pt x="227" y="379"/>
                  </a:cubicBezTo>
                  <a:cubicBezTo>
                    <a:pt x="227" y="380"/>
                    <a:pt x="227" y="381"/>
                    <a:pt x="227" y="382"/>
                  </a:cubicBezTo>
                  <a:cubicBezTo>
                    <a:pt x="227" y="386"/>
                    <a:pt x="226" y="391"/>
                    <a:pt x="225" y="395"/>
                  </a:cubicBezTo>
                  <a:cubicBezTo>
                    <a:pt x="224" y="400"/>
                    <a:pt x="221" y="404"/>
                    <a:pt x="219" y="407"/>
                  </a:cubicBezTo>
                  <a:cubicBezTo>
                    <a:pt x="217" y="410"/>
                    <a:pt x="215" y="411"/>
                    <a:pt x="215" y="411"/>
                  </a:cubicBezTo>
                  <a:cubicBezTo>
                    <a:pt x="215" y="411"/>
                    <a:pt x="216" y="409"/>
                    <a:pt x="218" y="406"/>
                  </a:cubicBezTo>
                  <a:cubicBezTo>
                    <a:pt x="220" y="403"/>
                    <a:pt x="221" y="399"/>
                    <a:pt x="222" y="395"/>
                  </a:cubicBezTo>
                  <a:cubicBezTo>
                    <a:pt x="222" y="390"/>
                    <a:pt x="222" y="386"/>
                    <a:pt x="221" y="382"/>
                  </a:cubicBezTo>
                  <a:cubicBezTo>
                    <a:pt x="221" y="381"/>
                    <a:pt x="221" y="380"/>
                    <a:pt x="221" y="379"/>
                  </a:cubicBezTo>
                  <a:cubicBezTo>
                    <a:pt x="212" y="375"/>
                    <a:pt x="202" y="371"/>
                    <a:pt x="192" y="369"/>
                  </a:cubicBezTo>
                  <a:cubicBezTo>
                    <a:pt x="182" y="366"/>
                    <a:pt x="171" y="364"/>
                    <a:pt x="160" y="364"/>
                  </a:cubicBezTo>
                  <a:cubicBezTo>
                    <a:pt x="158" y="364"/>
                    <a:pt x="155" y="365"/>
                    <a:pt x="152" y="365"/>
                  </a:cubicBezTo>
                  <a:cubicBezTo>
                    <a:pt x="150" y="365"/>
                    <a:pt x="147" y="365"/>
                    <a:pt x="144" y="366"/>
                  </a:cubicBezTo>
                  <a:cubicBezTo>
                    <a:pt x="139" y="367"/>
                    <a:pt x="134" y="369"/>
                    <a:pt x="129" y="371"/>
                  </a:cubicBezTo>
                  <a:cubicBezTo>
                    <a:pt x="120" y="376"/>
                    <a:pt x="112" y="384"/>
                    <a:pt x="107" y="394"/>
                  </a:cubicBezTo>
                  <a:cubicBezTo>
                    <a:pt x="110" y="387"/>
                    <a:pt x="115" y="380"/>
                    <a:pt x="121" y="375"/>
                  </a:cubicBezTo>
                  <a:cubicBezTo>
                    <a:pt x="121" y="374"/>
                    <a:pt x="120" y="372"/>
                    <a:pt x="120" y="370"/>
                  </a:cubicBezTo>
                  <a:cubicBezTo>
                    <a:pt x="118" y="367"/>
                    <a:pt x="116" y="363"/>
                    <a:pt x="113" y="360"/>
                  </a:cubicBezTo>
                  <a:cubicBezTo>
                    <a:pt x="112" y="358"/>
                    <a:pt x="110" y="357"/>
                    <a:pt x="109" y="356"/>
                  </a:cubicBezTo>
                  <a:cubicBezTo>
                    <a:pt x="107" y="355"/>
                    <a:pt x="105" y="354"/>
                    <a:pt x="104" y="353"/>
                  </a:cubicBezTo>
                  <a:cubicBezTo>
                    <a:pt x="101" y="352"/>
                    <a:pt x="98" y="352"/>
                    <a:pt x="98" y="352"/>
                  </a:cubicBezTo>
                  <a:cubicBezTo>
                    <a:pt x="98" y="352"/>
                    <a:pt x="101" y="352"/>
                    <a:pt x="104" y="352"/>
                  </a:cubicBezTo>
                  <a:cubicBezTo>
                    <a:pt x="106" y="353"/>
                    <a:pt x="108" y="353"/>
                    <a:pt x="110" y="354"/>
                  </a:cubicBezTo>
                  <a:cubicBezTo>
                    <a:pt x="112" y="355"/>
                    <a:pt x="114" y="356"/>
                    <a:pt x="116" y="357"/>
                  </a:cubicBezTo>
                  <a:cubicBezTo>
                    <a:pt x="120" y="360"/>
                    <a:pt x="123" y="364"/>
                    <a:pt x="125" y="367"/>
                  </a:cubicBezTo>
                  <a:cubicBezTo>
                    <a:pt x="126" y="368"/>
                    <a:pt x="127" y="370"/>
                    <a:pt x="127" y="371"/>
                  </a:cubicBezTo>
                  <a:cubicBezTo>
                    <a:pt x="128" y="370"/>
                    <a:pt x="128" y="370"/>
                    <a:pt x="128" y="370"/>
                  </a:cubicBezTo>
                  <a:cubicBezTo>
                    <a:pt x="133" y="367"/>
                    <a:pt x="138" y="365"/>
                    <a:pt x="143" y="364"/>
                  </a:cubicBezTo>
                  <a:cubicBezTo>
                    <a:pt x="143" y="363"/>
                    <a:pt x="143" y="358"/>
                    <a:pt x="143" y="350"/>
                  </a:cubicBezTo>
                  <a:cubicBezTo>
                    <a:pt x="143" y="345"/>
                    <a:pt x="143" y="340"/>
                    <a:pt x="142" y="335"/>
                  </a:cubicBezTo>
                  <a:cubicBezTo>
                    <a:pt x="141" y="330"/>
                    <a:pt x="139" y="324"/>
                    <a:pt x="137" y="319"/>
                  </a:cubicBezTo>
                  <a:cubicBezTo>
                    <a:pt x="136" y="316"/>
                    <a:pt x="135" y="314"/>
                    <a:pt x="133" y="311"/>
                  </a:cubicBezTo>
                  <a:cubicBezTo>
                    <a:pt x="132" y="309"/>
                    <a:pt x="130" y="307"/>
                    <a:pt x="128" y="305"/>
                  </a:cubicBezTo>
                  <a:cubicBezTo>
                    <a:pt x="126" y="303"/>
                    <a:pt x="125" y="301"/>
                    <a:pt x="123" y="299"/>
                  </a:cubicBezTo>
                  <a:cubicBezTo>
                    <a:pt x="120" y="298"/>
                    <a:pt x="119" y="297"/>
                    <a:pt x="117" y="296"/>
                  </a:cubicBezTo>
                  <a:cubicBezTo>
                    <a:pt x="115" y="295"/>
                    <a:pt x="113" y="294"/>
                    <a:pt x="111" y="294"/>
                  </a:cubicBezTo>
                  <a:cubicBezTo>
                    <a:pt x="109" y="293"/>
                    <a:pt x="108" y="293"/>
                    <a:pt x="107" y="293"/>
                  </a:cubicBezTo>
                  <a:cubicBezTo>
                    <a:pt x="104" y="292"/>
                    <a:pt x="103" y="292"/>
                    <a:pt x="103" y="292"/>
                  </a:cubicBezTo>
                  <a:cubicBezTo>
                    <a:pt x="103" y="292"/>
                    <a:pt x="104" y="292"/>
                    <a:pt x="107" y="292"/>
                  </a:cubicBezTo>
                  <a:cubicBezTo>
                    <a:pt x="108" y="293"/>
                    <a:pt x="109" y="293"/>
                    <a:pt x="111" y="293"/>
                  </a:cubicBezTo>
                  <a:cubicBezTo>
                    <a:pt x="113" y="294"/>
                    <a:pt x="115" y="294"/>
                    <a:pt x="117" y="295"/>
                  </a:cubicBezTo>
                  <a:cubicBezTo>
                    <a:pt x="119" y="295"/>
                    <a:pt x="121" y="297"/>
                    <a:pt x="124" y="298"/>
                  </a:cubicBezTo>
                  <a:cubicBezTo>
                    <a:pt x="126" y="299"/>
                    <a:pt x="128" y="301"/>
                    <a:pt x="130" y="303"/>
                  </a:cubicBezTo>
                  <a:cubicBezTo>
                    <a:pt x="131" y="304"/>
                    <a:pt x="132" y="305"/>
                    <a:pt x="133" y="306"/>
                  </a:cubicBezTo>
                  <a:cubicBezTo>
                    <a:pt x="133" y="306"/>
                    <a:pt x="133" y="306"/>
                    <a:pt x="133" y="306"/>
                  </a:cubicBezTo>
                  <a:cubicBezTo>
                    <a:pt x="134" y="305"/>
                    <a:pt x="136" y="304"/>
                    <a:pt x="137" y="303"/>
                  </a:cubicBezTo>
                  <a:cubicBezTo>
                    <a:pt x="141" y="300"/>
                    <a:pt x="147" y="297"/>
                    <a:pt x="153" y="296"/>
                  </a:cubicBezTo>
                  <a:cubicBezTo>
                    <a:pt x="158" y="294"/>
                    <a:pt x="164" y="293"/>
                    <a:pt x="169" y="293"/>
                  </a:cubicBezTo>
                  <a:cubicBezTo>
                    <a:pt x="173" y="292"/>
                    <a:pt x="176" y="292"/>
                    <a:pt x="176" y="292"/>
                  </a:cubicBezTo>
                  <a:cubicBezTo>
                    <a:pt x="176" y="292"/>
                    <a:pt x="173" y="293"/>
                    <a:pt x="169" y="294"/>
                  </a:cubicBezTo>
                  <a:cubicBezTo>
                    <a:pt x="165" y="295"/>
                    <a:pt x="159" y="297"/>
                    <a:pt x="154" y="299"/>
                  </a:cubicBezTo>
                  <a:cubicBezTo>
                    <a:pt x="149" y="301"/>
                    <a:pt x="144" y="304"/>
                    <a:pt x="141" y="307"/>
                  </a:cubicBezTo>
                  <a:cubicBezTo>
                    <a:pt x="140" y="308"/>
                    <a:pt x="139" y="310"/>
                    <a:pt x="138" y="311"/>
                  </a:cubicBezTo>
                  <a:cubicBezTo>
                    <a:pt x="137" y="312"/>
                    <a:pt x="137" y="312"/>
                    <a:pt x="137" y="312"/>
                  </a:cubicBezTo>
                  <a:cubicBezTo>
                    <a:pt x="137" y="312"/>
                    <a:pt x="137" y="312"/>
                    <a:pt x="137" y="312"/>
                  </a:cubicBezTo>
                  <a:cubicBezTo>
                    <a:pt x="138" y="314"/>
                    <a:pt x="139" y="315"/>
                    <a:pt x="140" y="317"/>
                  </a:cubicBezTo>
                  <a:cubicBezTo>
                    <a:pt x="143" y="323"/>
                    <a:pt x="145" y="329"/>
                    <a:pt x="146" y="334"/>
                  </a:cubicBezTo>
                  <a:cubicBezTo>
                    <a:pt x="148" y="340"/>
                    <a:pt x="148" y="345"/>
                    <a:pt x="149" y="349"/>
                  </a:cubicBezTo>
                  <a:cubicBezTo>
                    <a:pt x="150" y="355"/>
                    <a:pt x="150" y="360"/>
                    <a:pt x="150" y="362"/>
                  </a:cubicBezTo>
                  <a:cubicBezTo>
                    <a:pt x="150" y="362"/>
                    <a:pt x="151" y="362"/>
                    <a:pt x="152" y="362"/>
                  </a:cubicBezTo>
                  <a:cubicBezTo>
                    <a:pt x="155" y="362"/>
                    <a:pt x="157" y="361"/>
                    <a:pt x="160" y="361"/>
                  </a:cubicBezTo>
                  <a:cubicBezTo>
                    <a:pt x="171" y="361"/>
                    <a:pt x="182" y="362"/>
                    <a:pt x="193" y="364"/>
                  </a:cubicBezTo>
                  <a:cubicBezTo>
                    <a:pt x="204" y="366"/>
                    <a:pt x="214" y="369"/>
                    <a:pt x="224" y="373"/>
                  </a:cubicBezTo>
                  <a:cubicBezTo>
                    <a:pt x="242" y="370"/>
                    <a:pt x="242" y="370"/>
                    <a:pt x="242" y="370"/>
                  </a:cubicBezTo>
                  <a:cubicBezTo>
                    <a:pt x="245" y="369"/>
                    <a:pt x="248" y="369"/>
                    <a:pt x="251" y="369"/>
                  </a:cubicBezTo>
                  <a:cubicBezTo>
                    <a:pt x="254" y="369"/>
                    <a:pt x="257" y="368"/>
                    <a:pt x="260" y="368"/>
                  </a:cubicBezTo>
                  <a:cubicBezTo>
                    <a:pt x="270" y="368"/>
                    <a:pt x="270" y="368"/>
                    <a:pt x="270" y="368"/>
                  </a:cubicBezTo>
                  <a:cubicBezTo>
                    <a:pt x="273" y="368"/>
                    <a:pt x="276" y="368"/>
                    <a:pt x="279" y="368"/>
                  </a:cubicBezTo>
                  <a:cubicBezTo>
                    <a:pt x="289" y="369"/>
                    <a:pt x="289" y="369"/>
                    <a:pt x="289" y="369"/>
                  </a:cubicBezTo>
                  <a:cubicBezTo>
                    <a:pt x="299" y="371"/>
                    <a:pt x="299" y="371"/>
                    <a:pt x="299" y="371"/>
                  </a:cubicBezTo>
                  <a:cubicBezTo>
                    <a:pt x="302" y="372"/>
                    <a:pt x="305" y="373"/>
                    <a:pt x="308" y="374"/>
                  </a:cubicBezTo>
                  <a:cubicBezTo>
                    <a:pt x="311" y="375"/>
                    <a:pt x="314" y="376"/>
                    <a:pt x="317" y="378"/>
                  </a:cubicBezTo>
                  <a:cubicBezTo>
                    <a:pt x="320" y="379"/>
                    <a:pt x="323" y="381"/>
                    <a:pt x="326" y="383"/>
                  </a:cubicBezTo>
                  <a:cubicBezTo>
                    <a:pt x="328" y="384"/>
                    <a:pt x="331" y="386"/>
                    <a:pt x="334" y="388"/>
                  </a:cubicBezTo>
                  <a:cubicBezTo>
                    <a:pt x="339" y="392"/>
                    <a:pt x="344" y="397"/>
                    <a:pt x="348" y="402"/>
                  </a:cubicBezTo>
                  <a:cubicBezTo>
                    <a:pt x="349" y="403"/>
                    <a:pt x="350" y="404"/>
                    <a:pt x="350" y="405"/>
                  </a:cubicBezTo>
                  <a:cubicBezTo>
                    <a:pt x="363" y="388"/>
                    <a:pt x="389" y="343"/>
                    <a:pt x="358" y="272"/>
                  </a:cubicBezTo>
                  <a:close/>
                  <a:moveTo>
                    <a:pt x="146" y="674"/>
                  </a:moveTo>
                  <a:cubicBezTo>
                    <a:pt x="146" y="674"/>
                    <a:pt x="106" y="671"/>
                    <a:pt x="96" y="702"/>
                  </a:cubicBezTo>
                  <a:cubicBezTo>
                    <a:pt x="95" y="703"/>
                    <a:pt x="94" y="704"/>
                    <a:pt x="92" y="704"/>
                  </a:cubicBezTo>
                  <a:cubicBezTo>
                    <a:pt x="92" y="704"/>
                    <a:pt x="92" y="704"/>
                    <a:pt x="91" y="704"/>
                  </a:cubicBezTo>
                  <a:cubicBezTo>
                    <a:pt x="89" y="703"/>
                    <a:pt x="88" y="701"/>
                    <a:pt x="89" y="700"/>
                  </a:cubicBezTo>
                  <a:cubicBezTo>
                    <a:pt x="92" y="691"/>
                    <a:pt x="97" y="685"/>
                    <a:pt x="102" y="680"/>
                  </a:cubicBezTo>
                  <a:cubicBezTo>
                    <a:pt x="95" y="675"/>
                    <a:pt x="81" y="661"/>
                    <a:pt x="81" y="635"/>
                  </a:cubicBezTo>
                  <a:cubicBezTo>
                    <a:pt x="75" y="638"/>
                    <a:pt x="70" y="639"/>
                    <a:pt x="65" y="639"/>
                  </a:cubicBezTo>
                  <a:cubicBezTo>
                    <a:pt x="62" y="639"/>
                    <a:pt x="59" y="638"/>
                    <a:pt x="57" y="637"/>
                  </a:cubicBezTo>
                  <a:cubicBezTo>
                    <a:pt x="55" y="637"/>
                    <a:pt x="54" y="635"/>
                    <a:pt x="54" y="633"/>
                  </a:cubicBezTo>
                  <a:cubicBezTo>
                    <a:pt x="55" y="631"/>
                    <a:pt x="57" y="630"/>
                    <a:pt x="59" y="631"/>
                  </a:cubicBezTo>
                  <a:cubicBezTo>
                    <a:pt x="69" y="635"/>
                    <a:pt x="81" y="628"/>
                    <a:pt x="89" y="622"/>
                  </a:cubicBezTo>
                  <a:cubicBezTo>
                    <a:pt x="98" y="616"/>
                    <a:pt x="104" y="608"/>
                    <a:pt x="104" y="608"/>
                  </a:cubicBezTo>
                  <a:cubicBezTo>
                    <a:pt x="105" y="607"/>
                    <a:pt x="107" y="607"/>
                    <a:pt x="109" y="608"/>
                  </a:cubicBezTo>
                  <a:cubicBezTo>
                    <a:pt x="110" y="609"/>
                    <a:pt x="111" y="611"/>
                    <a:pt x="109" y="613"/>
                  </a:cubicBezTo>
                  <a:cubicBezTo>
                    <a:pt x="109" y="613"/>
                    <a:pt x="103" y="621"/>
                    <a:pt x="93" y="628"/>
                  </a:cubicBezTo>
                  <a:cubicBezTo>
                    <a:pt x="91" y="629"/>
                    <a:pt x="89" y="630"/>
                    <a:pt x="88" y="631"/>
                  </a:cubicBezTo>
                  <a:cubicBezTo>
                    <a:pt x="87" y="660"/>
                    <a:pt x="103" y="672"/>
                    <a:pt x="108" y="676"/>
                  </a:cubicBezTo>
                  <a:cubicBezTo>
                    <a:pt x="126" y="665"/>
                    <a:pt x="146" y="667"/>
                    <a:pt x="147" y="667"/>
                  </a:cubicBezTo>
                  <a:cubicBezTo>
                    <a:pt x="148" y="667"/>
                    <a:pt x="150" y="669"/>
                    <a:pt x="150" y="671"/>
                  </a:cubicBezTo>
                  <a:cubicBezTo>
                    <a:pt x="150" y="673"/>
                    <a:pt x="148" y="674"/>
                    <a:pt x="146" y="674"/>
                  </a:cubicBezTo>
                  <a:close/>
                  <a:moveTo>
                    <a:pt x="187" y="549"/>
                  </a:moveTo>
                  <a:cubicBezTo>
                    <a:pt x="186" y="551"/>
                    <a:pt x="174" y="580"/>
                    <a:pt x="154" y="584"/>
                  </a:cubicBezTo>
                  <a:cubicBezTo>
                    <a:pt x="153" y="584"/>
                    <a:pt x="152" y="584"/>
                    <a:pt x="152" y="584"/>
                  </a:cubicBezTo>
                  <a:cubicBezTo>
                    <a:pt x="154" y="591"/>
                    <a:pt x="157" y="603"/>
                    <a:pt x="149" y="616"/>
                  </a:cubicBezTo>
                  <a:cubicBezTo>
                    <a:pt x="149" y="617"/>
                    <a:pt x="148" y="618"/>
                    <a:pt x="146" y="618"/>
                  </a:cubicBezTo>
                  <a:cubicBezTo>
                    <a:pt x="146" y="618"/>
                    <a:pt x="145" y="618"/>
                    <a:pt x="145" y="618"/>
                  </a:cubicBezTo>
                  <a:cubicBezTo>
                    <a:pt x="143" y="617"/>
                    <a:pt x="142" y="615"/>
                    <a:pt x="143" y="613"/>
                  </a:cubicBezTo>
                  <a:cubicBezTo>
                    <a:pt x="151" y="600"/>
                    <a:pt x="146" y="587"/>
                    <a:pt x="144" y="584"/>
                  </a:cubicBezTo>
                  <a:cubicBezTo>
                    <a:pt x="137" y="582"/>
                    <a:pt x="129" y="578"/>
                    <a:pt x="122" y="570"/>
                  </a:cubicBezTo>
                  <a:cubicBezTo>
                    <a:pt x="121" y="569"/>
                    <a:pt x="121" y="566"/>
                    <a:pt x="122" y="565"/>
                  </a:cubicBezTo>
                  <a:cubicBezTo>
                    <a:pt x="123" y="564"/>
                    <a:pt x="126" y="564"/>
                    <a:pt x="127" y="565"/>
                  </a:cubicBezTo>
                  <a:cubicBezTo>
                    <a:pt x="136" y="574"/>
                    <a:pt x="144" y="578"/>
                    <a:pt x="152" y="577"/>
                  </a:cubicBezTo>
                  <a:cubicBezTo>
                    <a:pt x="169" y="574"/>
                    <a:pt x="180" y="547"/>
                    <a:pt x="180" y="547"/>
                  </a:cubicBezTo>
                  <a:cubicBezTo>
                    <a:pt x="181" y="545"/>
                    <a:pt x="183" y="544"/>
                    <a:pt x="185" y="545"/>
                  </a:cubicBezTo>
                  <a:cubicBezTo>
                    <a:pt x="187" y="546"/>
                    <a:pt x="187" y="548"/>
                    <a:pt x="187" y="549"/>
                  </a:cubicBezTo>
                  <a:close/>
                  <a:moveTo>
                    <a:pt x="172" y="472"/>
                  </a:moveTo>
                  <a:cubicBezTo>
                    <a:pt x="184" y="453"/>
                    <a:pt x="179" y="435"/>
                    <a:pt x="179" y="435"/>
                  </a:cubicBezTo>
                  <a:cubicBezTo>
                    <a:pt x="178" y="433"/>
                    <a:pt x="179" y="431"/>
                    <a:pt x="181" y="430"/>
                  </a:cubicBezTo>
                  <a:cubicBezTo>
                    <a:pt x="183" y="430"/>
                    <a:pt x="185" y="431"/>
                    <a:pt x="185" y="433"/>
                  </a:cubicBezTo>
                  <a:cubicBezTo>
                    <a:pt x="186" y="433"/>
                    <a:pt x="192" y="454"/>
                    <a:pt x="178" y="476"/>
                  </a:cubicBezTo>
                  <a:cubicBezTo>
                    <a:pt x="174" y="482"/>
                    <a:pt x="168" y="488"/>
                    <a:pt x="162" y="493"/>
                  </a:cubicBezTo>
                  <a:cubicBezTo>
                    <a:pt x="180" y="505"/>
                    <a:pt x="197" y="509"/>
                    <a:pt x="211" y="504"/>
                  </a:cubicBezTo>
                  <a:cubicBezTo>
                    <a:pt x="247" y="491"/>
                    <a:pt x="263" y="433"/>
                    <a:pt x="263" y="433"/>
                  </a:cubicBezTo>
                  <a:cubicBezTo>
                    <a:pt x="264" y="431"/>
                    <a:pt x="266" y="430"/>
                    <a:pt x="267" y="430"/>
                  </a:cubicBezTo>
                  <a:cubicBezTo>
                    <a:pt x="269" y="431"/>
                    <a:pt x="270" y="433"/>
                    <a:pt x="270" y="435"/>
                  </a:cubicBezTo>
                  <a:cubicBezTo>
                    <a:pt x="269" y="437"/>
                    <a:pt x="255" y="489"/>
                    <a:pt x="221" y="507"/>
                  </a:cubicBezTo>
                  <a:cubicBezTo>
                    <a:pt x="229" y="515"/>
                    <a:pt x="245" y="535"/>
                    <a:pt x="245" y="572"/>
                  </a:cubicBezTo>
                  <a:cubicBezTo>
                    <a:pt x="256" y="567"/>
                    <a:pt x="266" y="565"/>
                    <a:pt x="267" y="565"/>
                  </a:cubicBezTo>
                  <a:cubicBezTo>
                    <a:pt x="269" y="564"/>
                    <a:pt x="271" y="566"/>
                    <a:pt x="271" y="567"/>
                  </a:cubicBezTo>
                  <a:cubicBezTo>
                    <a:pt x="271" y="569"/>
                    <a:pt x="270" y="571"/>
                    <a:pt x="268" y="572"/>
                  </a:cubicBezTo>
                  <a:cubicBezTo>
                    <a:pt x="268" y="572"/>
                    <a:pt x="255" y="575"/>
                    <a:pt x="243" y="581"/>
                  </a:cubicBezTo>
                  <a:cubicBezTo>
                    <a:pt x="242" y="581"/>
                    <a:pt x="242" y="581"/>
                    <a:pt x="242" y="581"/>
                  </a:cubicBezTo>
                  <a:cubicBezTo>
                    <a:pt x="233" y="586"/>
                    <a:pt x="223" y="593"/>
                    <a:pt x="220" y="601"/>
                  </a:cubicBezTo>
                  <a:cubicBezTo>
                    <a:pt x="217" y="607"/>
                    <a:pt x="219" y="614"/>
                    <a:pt x="224" y="621"/>
                  </a:cubicBezTo>
                  <a:cubicBezTo>
                    <a:pt x="225" y="623"/>
                    <a:pt x="224" y="625"/>
                    <a:pt x="223" y="626"/>
                  </a:cubicBezTo>
                  <a:cubicBezTo>
                    <a:pt x="222" y="626"/>
                    <a:pt x="221" y="627"/>
                    <a:pt x="221" y="627"/>
                  </a:cubicBezTo>
                  <a:cubicBezTo>
                    <a:pt x="220" y="627"/>
                    <a:pt x="219" y="626"/>
                    <a:pt x="218" y="625"/>
                  </a:cubicBezTo>
                  <a:cubicBezTo>
                    <a:pt x="212" y="616"/>
                    <a:pt x="210" y="607"/>
                    <a:pt x="213" y="599"/>
                  </a:cubicBezTo>
                  <a:cubicBezTo>
                    <a:pt x="217" y="589"/>
                    <a:pt x="227" y="581"/>
                    <a:pt x="238" y="576"/>
                  </a:cubicBezTo>
                  <a:cubicBezTo>
                    <a:pt x="239" y="535"/>
                    <a:pt x="220" y="515"/>
                    <a:pt x="214" y="510"/>
                  </a:cubicBezTo>
                  <a:cubicBezTo>
                    <a:pt x="214" y="510"/>
                    <a:pt x="214" y="510"/>
                    <a:pt x="214" y="510"/>
                  </a:cubicBezTo>
                  <a:cubicBezTo>
                    <a:pt x="209" y="512"/>
                    <a:pt x="203" y="513"/>
                    <a:pt x="198" y="513"/>
                  </a:cubicBezTo>
                  <a:cubicBezTo>
                    <a:pt x="184" y="513"/>
                    <a:pt x="171" y="508"/>
                    <a:pt x="156" y="498"/>
                  </a:cubicBezTo>
                  <a:cubicBezTo>
                    <a:pt x="143" y="506"/>
                    <a:pt x="127" y="513"/>
                    <a:pt x="106" y="518"/>
                  </a:cubicBezTo>
                  <a:cubicBezTo>
                    <a:pt x="108" y="528"/>
                    <a:pt x="105" y="545"/>
                    <a:pt x="85" y="551"/>
                  </a:cubicBezTo>
                  <a:cubicBezTo>
                    <a:pt x="84" y="552"/>
                    <a:pt x="84" y="552"/>
                    <a:pt x="84" y="552"/>
                  </a:cubicBezTo>
                  <a:cubicBezTo>
                    <a:pt x="83" y="552"/>
                    <a:pt x="81" y="551"/>
                    <a:pt x="81" y="549"/>
                  </a:cubicBezTo>
                  <a:cubicBezTo>
                    <a:pt x="80" y="547"/>
                    <a:pt x="81" y="545"/>
                    <a:pt x="83" y="545"/>
                  </a:cubicBezTo>
                  <a:cubicBezTo>
                    <a:pt x="99" y="540"/>
                    <a:pt x="100" y="526"/>
                    <a:pt x="100" y="519"/>
                  </a:cubicBezTo>
                  <a:cubicBezTo>
                    <a:pt x="91" y="521"/>
                    <a:pt x="83" y="523"/>
                    <a:pt x="73" y="524"/>
                  </a:cubicBezTo>
                  <a:cubicBezTo>
                    <a:pt x="73" y="524"/>
                    <a:pt x="73" y="524"/>
                    <a:pt x="73" y="524"/>
                  </a:cubicBezTo>
                  <a:cubicBezTo>
                    <a:pt x="71" y="524"/>
                    <a:pt x="70" y="522"/>
                    <a:pt x="70" y="521"/>
                  </a:cubicBezTo>
                  <a:cubicBezTo>
                    <a:pt x="69" y="519"/>
                    <a:pt x="71" y="517"/>
                    <a:pt x="73" y="517"/>
                  </a:cubicBezTo>
                  <a:cubicBezTo>
                    <a:pt x="123" y="511"/>
                    <a:pt x="157" y="495"/>
                    <a:pt x="172" y="472"/>
                  </a:cubicBezTo>
                  <a:close/>
                  <a:moveTo>
                    <a:pt x="112" y="147"/>
                  </a:moveTo>
                  <a:cubicBezTo>
                    <a:pt x="109" y="151"/>
                    <a:pt x="98" y="176"/>
                    <a:pt x="111" y="189"/>
                  </a:cubicBezTo>
                  <a:cubicBezTo>
                    <a:pt x="112" y="190"/>
                    <a:pt x="112" y="192"/>
                    <a:pt x="111" y="194"/>
                  </a:cubicBezTo>
                  <a:cubicBezTo>
                    <a:pt x="110" y="194"/>
                    <a:pt x="109" y="195"/>
                    <a:pt x="108" y="195"/>
                  </a:cubicBezTo>
                  <a:cubicBezTo>
                    <a:pt x="108" y="195"/>
                    <a:pt x="107" y="194"/>
                    <a:pt x="106" y="194"/>
                  </a:cubicBezTo>
                  <a:cubicBezTo>
                    <a:pt x="94" y="182"/>
                    <a:pt x="97" y="165"/>
                    <a:pt x="101" y="154"/>
                  </a:cubicBezTo>
                  <a:cubicBezTo>
                    <a:pt x="96" y="157"/>
                    <a:pt x="92" y="161"/>
                    <a:pt x="86" y="165"/>
                  </a:cubicBezTo>
                  <a:cubicBezTo>
                    <a:pt x="85" y="166"/>
                    <a:pt x="83" y="166"/>
                    <a:pt x="82" y="165"/>
                  </a:cubicBezTo>
                  <a:cubicBezTo>
                    <a:pt x="80" y="163"/>
                    <a:pt x="81" y="161"/>
                    <a:pt x="82" y="160"/>
                  </a:cubicBezTo>
                  <a:cubicBezTo>
                    <a:pt x="109" y="137"/>
                    <a:pt x="132" y="126"/>
                    <a:pt x="151" y="127"/>
                  </a:cubicBezTo>
                  <a:cubicBezTo>
                    <a:pt x="149" y="118"/>
                    <a:pt x="146" y="98"/>
                    <a:pt x="160" y="73"/>
                  </a:cubicBezTo>
                  <a:cubicBezTo>
                    <a:pt x="161" y="72"/>
                    <a:pt x="163" y="71"/>
                    <a:pt x="164" y="72"/>
                  </a:cubicBezTo>
                  <a:cubicBezTo>
                    <a:pt x="166" y="73"/>
                    <a:pt x="167" y="75"/>
                    <a:pt x="166" y="77"/>
                  </a:cubicBezTo>
                  <a:cubicBezTo>
                    <a:pt x="152" y="103"/>
                    <a:pt x="157" y="123"/>
                    <a:pt x="159" y="129"/>
                  </a:cubicBezTo>
                  <a:cubicBezTo>
                    <a:pt x="161" y="129"/>
                    <a:pt x="163" y="130"/>
                    <a:pt x="165" y="130"/>
                  </a:cubicBezTo>
                  <a:cubicBezTo>
                    <a:pt x="196" y="143"/>
                    <a:pt x="202" y="189"/>
                    <a:pt x="202" y="191"/>
                  </a:cubicBezTo>
                  <a:cubicBezTo>
                    <a:pt x="202" y="193"/>
                    <a:pt x="201" y="194"/>
                    <a:pt x="199" y="195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197" y="195"/>
                    <a:pt x="195" y="193"/>
                    <a:pt x="195" y="192"/>
                  </a:cubicBezTo>
                  <a:cubicBezTo>
                    <a:pt x="195" y="191"/>
                    <a:pt x="189" y="147"/>
                    <a:pt x="162" y="137"/>
                  </a:cubicBezTo>
                  <a:cubicBezTo>
                    <a:pt x="148" y="131"/>
                    <a:pt x="132" y="135"/>
                    <a:pt x="112" y="147"/>
                  </a:cubicBezTo>
                  <a:close/>
                  <a:moveTo>
                    <a:pt x="307" y="333"/>
                  </a:moveTo>
                  <a:cubicBezTo>
                    <a:pt x="307" y="333"/>
                    <a:pt x="306" y="333"/>
                    <a:pt x="305" y="333"/>
                  </a:cubicBezTo>
                  <a:cubicBezTo>
                    <a:pt x="304" y="333"/>
                    <a:pt x="303" y="333"/>
                    <a:pt x="302" y="331"/>
                  </a:cubicBezTo>
                  <a:cubicBezTo>
                    <a:pt x="301" y="330"/>
                    <a:pt x="285" y="302"/>
                    <a:pt x="253" y="304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46" y="304"/>
                    <a:pt x="238" y="306"/>
                    <a:pt x="229" y="310"/>
                  </a:cubicBezTo>
                  <a:cubicBezTo>
                    <a:pt x="228" y="311"/>
                    <a:pt x="226" y="311"/>
                    <a:pt x="225" y="309"/>
                  </a:cubicBezTo>
                  <a:cubicBezTo>
                    <a:pt x="224" y="307"/>
                    <a:pt x="225" y="305"/>
                    <a:pt x="226" y="304"/>
                  </a:cubicBezTo>
                  <a:cubicBezTo>
                    <a:pt x="235" y="300"/>
                    <a:pt x="243" y="298"/>
                    <a:pt x="250" y="297"/>
                  </a:cubicBezTo>
                  <a:cubicBezTo>
                    <a:pt x="259" y="260"/>
                    <a:pt x="231" y="237"/>
                    <a:pt x="224" y="232"/>
                  </a:cubicBezTo>
                  <a:cubicBezTo>
                    <a:pt x="216" y="235"/>
                    <a:pt x="207" y="236"/>
                    <a:pt x="199" y="236"/>
                  </a:cubicBezTo>
                  <a:cubicBezTo>
                    <a:pt x="195" y="236"/>
                    <a:pt x="191" y="236"/>
                    <a:pt x="187" y="235"/>
                  </a:cubicBezTo>
                  <a:cubicBezTo>
                    <a:pt x="183" y="242"/>
                    <a:pt x="171" y="259"/>
                    <a:pt x="158" y="259"/>
                  </a:cubicBezTo>
                  <a:cubicBezTo>
                    <a:pt x="157" y="259"/>
                    <a:pt x="156" y="259"/>
                    <a:pt x="155" y="259"/>
                  </a:cubicBezTo>
                  <a:cubicBezTo>
                    <a:pt x="154" y="259"/>
                    <a:pt x="152" y="257"/>
                    <a:pt x="153" y="255"/>
                  </a:cubicBezTo>
                  <a:cubicBezTo>
                    <a:pt x="153" y="253"/>
                    <a:pt x="155" y="252"/>
                    <a:pt x="157" y="252"/>
                  </a:cubicBezTo>
                  <a:cubicBezTo>
                    <a:pt x="164" y="254"/>
                    <a:pt x="175" y="241"/>
                    <a:pt x="180" y="234"/>
                  </a:cubicBezTo>
                  <a:cubicBezTo>
                    <a:pt x="173" y="232"/>
                    <a:pt x="167" y="228"/>
                    <a:pt x="161" y="223"/>
                  </a:cubicBezTo>
                  <a:cubicBezTo>
                    <a:pt x="159" y="222"/>
                    <a:pt x="159" y="220"/>
                    <a:pt x="160" y="219"/>
                  </a:cubicBezTo>
                  <a:cubicBezTo>
                    <a:pt x="161" y="217"/>
                    <a:pt x="163" y="217"/>
                    <a:pt x="165" y="218"/>
                  </a:cubicBezTo>
                  <a:cubicBezTo>
                    <a:pt x="205" y="250"/>
                    <a:pt x="264" y="204"/>
                    <a:pt x="264" y="204"/>
                  </a:cubicBezTo>
                  <a:cubicBezTo>
                    <a:pt x="266" y="203"/>
                    <a:pt x="268" y="203"/>
                    <a:pt x="269" y="204"/>
                  </a:cubicBezTo>
                  <a:cubicBezTo>
                    <a:pt x="270" y="206"/>
                    <a:pt x="270" y="208"/>
                    <a:pt x="269" y="209"/>
                  </a:cubicBezTo>
                  <a:cubicBezTo>
                    <a:pt x="267" y="210"/>
                    <a:pt x="252" y="222"/>
                    <a:pt x="232" y="230"/>
                  </a:cubicBezTo>
                  <a:cubicBezTo>
                    <a:pt x="242" y="239"/>
                    <a:pt x="264" y="262"/>
                    <a:pt x="258" y="297"/>
                  </a:cubicBezTo>
                  <a:cubicBezTo>
                    <a:pt x="290" y="298"/>
                    <a:pt x="308" y="328"/>
                    <a:pt x="308" y="328"/>
                  </a:cubicBezTo>
                  <a:cubicBezTo>
                    <a:pt x="309" y="330"/>
                    <a:pt x="309" y="332"/>
                    <a:pt x="307" y="3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9"/>
          <p:cNvSpPr/>
          <p:nvPr/>
        </p:nvSpPr>
        <p:spPr>
          <a:xfrm>
            <a:off x="1192009" y="5335944"/>
            <a:ext cx="183407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Color Board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9"/>
          <p:cNvSpPr txBox="1"/>
          <p:nvPr/>
        </p:nvSpPr>
        <p:spPr>
          <a:xfrm flipH="1">
            <a:off x="1192002" y="5625620"/>
            <a:ext cx="1834080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consectetur. </a:t>
            </a:r>
            <a:endParaRPr/>
          </a:p>
        </p:txBody>
      </p:sp>
      <p:sp>
        <p:nvSpPr>
          <p:cNvPr id="960" name="Google Shape;960;p9"/>
          <p:cNvSpPr/>
          <p:nvPr/>
        </p:nvSpPr>
        <p:spPr>
          <a:xfrm>
            <a:off x="1962085" y="5015870"/>
            <a:ext cx="293915" cy="293915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rgbClr val="E1DF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61" name="Google Shape;961;p9"/>
          <p:cNvSpPr/>
          <p:nvPr/>
        </p:nvSpPr>
        <p:spPr>
          <a:xfrm>
            <a:off x="1687923" y="3603165"/>
            <a:ext cx="183408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Setting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9"/>
          <p:cNvSpPr txBox="1"/>
          <p:nvPr/>
        </p:nvSpPr>
        <p:spPr>
          <a:xfrm flipH="1">
            <a:off x="1687921" y="3892841"/>
            <a:ext cx="1834080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consectetur. </a:t>
            </a:r>
            <a:endParaRPr/>
          </a:p>
        </p:txBody>
      </p:sp>
      <p:sp>
        <p:nvSpPr>
          <p:cNvPr id="963" name="Google Shape;963;p9"/>
          <p:cNvSpPr/>
          <p:nvPr/>
        </p:nvSpPr>
        <p:spPr>
          <a:xfrm>
            <a:off x="2458004" y="3283092"/>
            <a:ext cx="293915" cy="293915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rgbClr val="E1DF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64" name="Google Shape;964;p9"/>
          <p:cNvSpPr/>
          <p:nvPr/>
        </p:nvSpPr>
        <p:spPr>
          <a:xfrm>
            <a:off x="3029606" y="2294757"/>
            <a:ext cx="1834072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9"/>
          <p:cNvSpPr txBox="1"/>
          <p:nvPr/>
        </p:nvSpPr>
        <p:spPr>
          <a:xfrm flipH="1">
            <a:off x="3029597" y="2584433"/>
            <a:ext cx="1834080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consectetur. </a:t>
            </a:r>
            <a:endParaRPr/>
          </a:p>
        </p:txBody>
      </p:sp>
      <p:sp>
        <p:nvSpPr>
          <p:cNvPr id="966" name="Google Shape;966;p9"/>
          <p:cNvSpPr/>
          <p:nvPr/>
        </p:nvSpPr>
        <p:spPr>
          <a:xfrm>
            <a:off x="3799680" y="1974684"/>
            <a:ext cx="293915" cy="293915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rgbClr val="E1DF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67" name="Google Shape;967;p9"/>
          <p:cNvSpPr/>
          <p:nvPr/>
        </p:nvSpPr>
        <p:spPr>
          <a:xfrm>
            <a:off x="5175030" y="1906432"/>
            <a:ext cx="1834072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9"/>
          <p:cNvSpPr txBox="1"/>
          <p:nvPr/>
        </p:nvSpPr>
        <p:spPr>
          <a:xfrm flipH="1">
            <a:off x="5175021" y="2196108"/>
            <a:ext cx="1834080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consectetur. </a:t>
            </a:r>
            <a:endParaRPr/>
          </a:p>
        </p:txBody>
      </p:sp>
      <p:sp>
        <p:nvSpPr>
          <p:cNvPr id="969" name="Google Shape;969;p9"/>
          <p:cNvSpPr/>
          <p:nvPr/>
        </p:nvSpPr>
        <p:spPr>
          <a:xfrm>
            <a:off x="5945104" y="1586358"/>
            <a:ext cx="293915" cy="293915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rgbClr val="E1DF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70" name="Google Shape;970;p9"/>
          <p:cNvSpPr/>
          <p:nvPr/>
        </p:nvSpPr>
        <p:spPr>
          <a:xfrm flipH="1">
            <a:off x="9145255" y="5335944"/>
            <a:ext cx="1834076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Profile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9"/>
          <p:cNvSpPr txBox="1"/>
          <p:nvPr/>
        </p:nvSpPr>
        <p:spPr>
          <a:xfrm>
            <a:off x="9145250" y="5625620"/>
            <a:ext cx="1834082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consectetur. </a:t>
            </a:r>
            <a:endParaRPr/>
          </a:p>
        </p:txBody>
      </p:sp>
      <p:sp>
        <p:nvSpPr>
          <p:cNvPr id="972" name="Google Shape;972;p9"/>
          <p:cNvSpPr/>
          <p:nvPr/>
        </p:nvSpPr>
        <p:spPr>
          <a:xfrm flipH="1">
            <a:off x="9915333" y="5015870"/>
            <a:ext cx="293915" cy="293915"/>
          </a:xfrm>
          <a:prstGeom prst="ellipse">
            <a:avLst/>
          </a:prstGeom>
          <a:solidFill>
            <a:srgbClr val="742117"/>
          </a:solidFill>
          <a:ln w="19050" cap="flat" cmpd="sng">
            <a:solidFill>
              <a:srgbClr val="E1DF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973" name="Google Shape;973;p9"/>
          <p:cNvSpPr/>
          <p:nvPr/>
        </p:nvSpPr>
        <p:spPr>
          <a:xfrm flipH="1">
            <a:off x="8649336" y="3603165"/>
            <a:ext cx="1834076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Earth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9"/>
          <p:cNvSpPr txBox="1"/>
          <p:nvPr/>
        </p:nvSpPr>
        <p:spPr>
          <a:xfrm>
            <a:off x="8649332" y="3892841"/>
            <a:ext cx="1834082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consectetur. </a:t>
            </a:r>
            <a:endParaRPr/>
          </a:p>
        </p:txBody>
      </p:sp>
      <p:sp>
        <p:nvSpPr>
          <p:cNvPr id="975" name="Google Shape;975;p9"/>
          <p:cNvSpPr/>
          <p:nvPr/>
        </p:nvSpPr>
        <p:spPr>
          <a:xfrm flipH="1">
            <a:off x="9419413" y="3283092"/>
            <a:ext cx="293915" cy="293915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rgbClr val="E1DF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976" name="Google Shape;976;p9"/>
          <p:cNvSpPr/>
          <p:nvPr/>
        </p:nvSpPr>
        <p:spPr>
          <a:xfrm flipH="1">
            <a:off x="7307660" y="2294757"/>
            <a:ext cx="1834076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Passion</a:t>
            </a:r>
            <a:endParaRPr sz="1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9"/>
          <p:cNvSpPr txBox="1"/>
          <p:nvPr/>
        </p:nvSpPr>
        <p:spPr>
          <a:xfrm>
            <a:off x="7307656" y="2584433"/>
            <a:ext cx="1834082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consectetur. </a:t>
            </a:r>
            <a:endParaRPr/>
          </a:p>
        </p:txBody>
      </p:sp>
      <p:sp>
        <p:nvSpPr>
          <p:cNvPr id="978" name="Google Shape;978;p9"/>
          <p:cNvSpPr/>
          <p:nvPr/>
        </p:nvSpPr>
        <p:spPr>
          <a:xfrm flipH="1">
            <a:off x="8077737" y="1974684"/>
            <a:ext cx="293915" cy="293915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rgbClr val="E1DF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979" name="Google Shape;979;p9"/>
          <p:cNvSpPr/>
          <p:nvPr/>
        </p:nvSpPr>
        <p:spPr>
          <a:xfrm>
            <a:off x="6929025" y="3578221"/>
            <a:ext cx="345299" cy="276785"/>
          </a:xfrm>
          <a:custGeom>
            <a:avLst/>
            <a:gdLst/>
            <a:ahLst/>
            <a:cxnLst/>
            <a:rect l="l" t="t" r="r" b="b"/>
            <a:pathLst>
              <a:path w="444" h="356" extrusionOk="0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9"/>
          <p:cNvSpPr/>
          <p:nvPr/>
        </p:nvSpPr>
        <p:spPr>
          <a:xfrm>
            <a:off x="4319714" y="5444427"/>
            <a:ext cx="391885" cy="306932"/>
          </a:xfrm>
          <a:custGeom>
            <a:avLst/>
            <a:gdLst/>
            <a:ahLst/>
            <a:cxnLst/>
            <a:rect l="l" t="t" r="r" b="b"/>
            <a:pathLst>
              <a:path w="506" h="399" extrusionOk="0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9"/>
          <p:cNvSpPr/>
          <p:nvPr/>
        </p:nvSpPr>
        <p:spPr>
          <a:xfrm>
            <a:off x="4931415" y="3556700"/>
            <a:ext cx="386405" cy="323373"/>
          </a:xfrm>
          <a:custGeom>
            <a:avLst/>
            <a:gdLst/>
            <a:ahLst/>
            <a:cxnLst/>
            <a:rect l="l" t="t" r="r" b="b"/>
            <a:pathLst>
              <a:path w="498" h="418" extrusionOk="0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9"/>
          <p:cNvSpPr/>
          <p:nvPr/>
        </p:nvSpPr>
        <p:spPr>
          <a:xfrm>
            <a:off x="5936357" y="3219221"/>
            <a:ext cx="345299" cy="356259"/>
          </a:xfrm>
          <a:custGeom>
            <a:avLst/>
            <a:gdLst/>
            <a:ahLst/>
            <a:cxnLst/>
            <a:rect l="l" t="t" r="r" b="b"/>
            <a:pathLst>
              <a:path w="444" h="462" extrusionOk="0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9"/>
          <p:cNvSpPr/>
          <p:nvPr/>
        </p:nvSpPr>
        <p:spPr>
          <a:xfrm>
            <a:off x="7534686" y="5424249"/>
            <a:ext cx="359001" cy="342559"/>
          </a:xfrm>
          <a:custGeom>
            <a:avLst/>
            <a:gdLst/>
            <a:ahLst/>
            <a:cxnLst/>
            <a:rect l="l" t="t" r="r" b="b"/>
            <a:pathLst>
              <a:path w="461" h="443" extrusionOk="0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9"/>
          <p:cNvSpPr/>
          <p:nvPr/>
        </p:nvSpPr>
        <p:spPr>
          <a:xfrm>
            <a:off x="4352597" y="4397424"/>
            <a:ext cx="326115" cy="323373"/>
          </a:xfrm>
          <a:custGeom>
            <a:avLst/>
            <a:gdLst/>
            <a:ahLst/>
            <a:cxnLst/>
            <a:rect l="l" t="t" r="r" b="b"/>
            <a:pathLst>
              <a:path w="417" h="417" extrusionOk="0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9"/>
          <p:cNvSpPr/>
          <p:nvPr/>
        </p:nvSpPr>
        <p:spPr>
          <a:xfrm>
            <a:off x="7529204" y="4370986"/>
            <a:ext cx="369963" cy="372701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Personalizado 203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3066</Words>
  <Application>Microsoft Office PowerPoint</Application>
  <PresentationFormat>Panorámica</PresentationFormat>
  <Paragraphs>647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Arial</vt:lpstr>
      <vt:lpstr>Gill Sans</vt:lpstr>
      <vt:lpstr>Lato</vt:lpstr>
      <vt:lpstr>Microsoft Yahei</vt:lpstr>
      <vt:lpstr>Lato Light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1079951021@qq.com</dc:creator>
  <cp:lastModifiedBy>eduardo</cp:lastModifiedBy>
  <cp:revision>1</cp:revision>
  <dcterms:created xsi:type="dcterms:W3CDTF">2018-03-18T15:23:11Z</dcterms:created>
  <dcterms:modified xsi:type="dcterms:W3CDTF">2023-11-24T02:10:18Z</dcterms:modified>
</cp:coreProperties>
</file>