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7" r:id="rId4"/>
    <p:sldId id="268" r:id="rId5"/>
    <p:sldId id="270" r:id="rId6"/>
    <p:sldId id="271" r:id="rId7"/>
    <p:sldId id="269" r:id="rId8"/>
    <p:sldId id="272" r:id="rId9"/>
    <p:sldId id="27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4/22/2025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4/22/2025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4/22/2025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4/22/2025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4/22/2025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4/22/2025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4/22/2025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4/22/2025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4/22/2025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a:solidFill>
                  <a:srgbClr val="FF0000"/>
                </a:solidFill>
                <a:latin typeface="Arial" panose="020B0604020202020204" pitchFamily="34" charset="0"/>
                <a:cs typeface="Arial" panose="020B0604020202020204" pitchFamily="34" charset="0"/>
              </a:rPr>
              <a:t>Trời mới đất mới</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70298"/>
          </a:xfrm>
          <a:prstGeom prst="rect">
            <a:avLst/>
          </a:prstGeom>
        </p:spPr>
        <p:txBody>
          <a:bodyPr wrap="square">
            <a:spAutoFit/>
          </a:bodyPr>
          <a:lstStyle/>
          <a:p>
            <a:pPr algn="just">
              <a:lnSpc>
                <a:spcPct val="130000"/>
              </a:lnSpc>
            </a:pPr>
            <a:r>
              <a:rPr lang="vi-VN" sz="5800" b="1">
                <a:solidFill>
                  <a:srgbClr val="FF0000"/>
                </a:solidFill>
              </a:rPr>
              <a:t>ĐK: </a:t>
            </a:r>
            <a:r>
              <a:rPr lang="vi-VN" sz="5800" b="1"/>
              <a:t>Rồi tôi thấy một trời mới đất mới, trời đất cũ nay đã qua đi và biển cũng không còn. Rồi tôi thấy thành thánh Gia-liêm mới</a:t>
            </a:r>
            <a:endParaRPr lang="vi-VN" sz="5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D5E80E-478F-5428-EA5D-E8D7452023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0BC79B-141F-E40F-00CA-0BE07140C70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DB9028F-FA76-2C13-5241-391B888B01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4CD9C22-CB2A-2959-D1D8-B75CD81227DA}"/>
              </a:ext>
            </a:extLst>
          </p:cNvPr>
          <p:cNvSpPr/>
          <p:nvPr/>
        </p:nvSpPr>
        <p:spPr>
          <a:xfrm>
            <a:off x="425027" y="328139"/>
            <a:ext cx="11314545" cy="5770298"/>
          </a:xfrm>
          <a:prstGeom prst="rect">
            <a:avLst/>
          </a:prstGeom>
        </p:spPr>
        <p:txBody>
          <a:bodyPr wrap="square">
            <a:spAutoFit/>
          </a:bodyPr>
          <a:lstStyle/>
          <a:p>
            <a:pPr algn="just">
              <a:lnSpc>
                <a:spcPct val="130000"/>
              </a:lnSpc>
            </a:pPr>
            <a:r>
              <a:rPr lang="vi-VN" sz="5800" b="1">
                <a:solidFill>
                  <a:srgbClr val="FF0000"/>
                </a:solidFill>
              </a:rPr>
              <a:t>ĐK: </a:t>
            </a:r>
            <a:r>
              <a:rPr lang="vi-VN" sz="5800" b="1"/>
              <a:t>xuống từ trời, tự nơi Thiên Chúa chỉnh tề như một Tân Nương trang điểm đón chào Đức Lang Quân.</a:t>
            </a:r>
            <a:endParaRPr lang="vi-VN" sz="5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1437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B91E8B-BE90-2354-A986-22E0516B0B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9E63F0-7D61-F38E-12EA-FFE6061A40B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EBBCA24-C04B-32EC-07DD-9FB34FFEB5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888639-2529-76FF-7190-9AA0849D4DB4}"/>
              </a:ext>
            </a:extLst>
          </p:cNvPr>
          <p:cNvSpPr/>
          <p:nvPr/>
        </p:nvSpPr>
        <p:spPr>
          <a:xfrm>
            <a:off x="425027" y="328139"/>
            <a:ext cx="11314545" cy="5751639"/>
          </a:xfrm>
          <a:prstGeom prst="rect">
            <a:avLst/>
          </a:prstGeom>
        </p:spPr>
        <p:txBody>
          <a:bodyPr wrap="square">
            <a:spAutoFit/>
          </a:bodyPr>
          <a:lstStyle/>
          <a:p>
            <a:pPr algn="just">
              <a:lnSpc>
                <a:spcPct val="130000"/>
              </a:lnSpc>
            </a:pPr>
            <a:r>
              <a:rPr lang="vi-VN" sz="4800" b="1">
                <a:solidFill>
                  <a:srgbClr val="FF0000"/>
                </a:solidFill>
              </a:rPr>
              <a:t>1. </a:t>
            </a:r>
            <a:r>
              <a:rPr lang="vi-VN" sz="4800" b="1"/>
              <a:t>Tôi nghe tiếng từ nơi Thiên Chúa phán rằng: Đây là nhà tạm, nhà của Thiên Chúa ở với loài người. Người sẽ lập cư giữa họ, họ sẽ là dân của Người và Người là Thiên Chúa của họ.</a:t>
            </a:r>
            <a:endParaRPr lang="vi-VN" sz="4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8580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D5B822-5022-89B9-1C02-39EA17E3D5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60D009-8B1F-4265-4BA1-4997FD33B17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E809E56-CA07-44CE-A8D4-32777990F4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897828D-64A5-02B6-D65B-B2088EC1CEFC}"/>
              </a:ext>
            </a:extLst>
          </p:cNvPr>
          <p:cNvSpPr/>
          <p:nvPr/>
        </p:nvSpPr>
        <p:spPr>
          <a:xfrm>
            <a:off x="425027" y="328139"/>
            <a:ext cx="11314545" cy="5770298"/>
          </a:xfrm>
          <a:prstGeom prst="rect">
            <a:avLst/>
          </a:prstGeom>
        </p:spPr>
        <p:txBody>
          <a:bodyPr wrap="square">
            <a:spAutoFit/>
          </a:bodyPr>
          <a:lstStyle/>
          <a:p>
            <a:pPr algn="just">
              <a:lnSpc>
                <a:spcPct val="130000"/>
              </a:lnSpc>
            </a:pPr>
            <a:r>
              <a:rPr lang="vi-VN" sz="5800" b="1">
                <a:solidFill>
                  <a:srgbClr val="FF0000"/>
                </a:solidFill>
              </a:rPr>
              <a:t>ĐK: </a:t>
            </a:r>
            <a:r>
              <a:rPr lang="vi-VN" sz="5800" b="1"/>
              <a:t>Rồi tôi thấy một trời mới đất mới, trời đất cũ nay đã qua đi và biển cũng không còn. Rồi tôi thấy thành thánh Gia-liêm mới</a:t>
            </a:r>
            <a:endParaRPr lang="vi-VN" sz="5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3036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1951FF-CF52-C476-FC56-2955F36622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71E60F-FCDF-6C82-5D0A-4541FADC5D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816D931-278E-6576-A507-51EA8BBA03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804A2FB-EAB2-F640-707B-8C0923E0F774}"/>
              </a:ext>
            </a:extLst>
          </p:cNvPr>
          <p:cNvSpPr/>
          <p:nvPr/>
        </p:nvSpPr>
        <p:spPr>
          <a:xfrm>
            <a:off x="425027" y="328139"/>
            <a:ext cx="11314545" cy="5770298"/>
          </a:xfrm>
          <a:prstGeom prst="rect">
            <a:avLst/>
          </a:prstGeom>
        </p:spPr>
        <p:txBody>
          <a:bodyPr wrap="square">
            <a:spAutoFit/>
          </a:bodyPr>
          <a:lstStyle/>
          <a:p>
            <a:pPr algn="just">
              <a:lnSpc>
                <a:spcPct val="130000"/>
              </a:lnSpc>
            </a:pPr>
            <a:r>
              <a:rPr lang="vi-VN" sz="5800" b="1">
                <a:solidFill>
                  <a:srgbClr val="FF0000"/>
                </a:solidFill>
              </a:rPr>
              <a:t>ĐK: </a:t>
            </a:r>
            <a:r>
              <a:rPr lang="vi-VN" sz="5800" b="1"/>
              <a:t>xuống từ trời, tự nơi Thiên Chúa chỉnh tề như một Tân Nương trang điểm đón chào Đức Lang Quân.</a:t>
            </a:r>
            <a:endParaRPr lang="vi-VN" sz="5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2196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9B561A-DE86-69C9-0B23-FF93DE4688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E1EEA5-FACD-F787-A11B-693E9900B45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B4CECFC-71F3-3C76-6918-20632D648C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91F540A-3A5D-374A-4025-EF7AD59A2DB5}"/>
              </a:ext>
            </a:extLst>
          </p:cNvPr>
          <p:cNvSpPr/>
          <p:nvPr/>
        </p:nvSpPr>
        <p:spPr>
          <a:xfrm>
            <a:off x="425027" y="328139"/>
            <a:ext cx="11314545" cy="6213304"/>
          </a:xfrm>
          <a:prstGeom prst="rect">
            <a:avLst/>
          </a:prstGeom>
        </p:spPr>
        <p:txBody>
          <a:bodyPr wrap="square">
            <a:spAutoFit/>
          </a:bodyPr>
          <a:lstStyle/>
          <a:p>
            <a:pPr algn="just">
              <a:lnSpc>
                <a:spcPct val="120000"/>
              </a:lnSpc>
            </a:pPr>
            <a:r>
              <a:rPr lang="en-US" sz="4800" b="1">
                <a:solidFill>
                  <a:srgbClr val="FF0000"/>
                </a:solidFill>
              </a:rPr>
              <a:t>2</a:t>
            </a:r>
            <a:r>
              <a:rPr lang="vi-VN" sz="4800" b="1">
                <a:solidFill>
                  <a:srgbClr val="FF0000"/>
                </a:solidFill>
              </a:rPr>
              <a:t>. </a:t>
            </a:r>
            <a:r>
              <a:rPr lang="vi-VN" sz="4800" b="1"/>
              <a:t>Chúa sẽ lau sạch những nước mắt cho họ, chết sẽ chẳng còn phiền muộn, tang tóc cũng sẽ chẳng còn. Vì xưa cũ đã qua rồi, và Đấng ngự trên ngai phán rằng: Này vũ hoàn Ta đổi mới muôn loài.</a:t>
            </a:r>
            <a:endParaRPr lang="vi-VN" sz="4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4920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FB920-B380-E8A0-F8A0-22AFAB4D7B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F43972-1F05-A062-3319-0280205C3EA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37A8BDF-A5C5-C257-C7F5-BE875BA160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7993E01-DCAF-B62F-B739-47DE0E31EE23}"/>
              </a:ext>
            </a:extLst>
          </p:cNvPr>
          <p:cNvSpPr/>
          <p:nvPr/>
        </p:nvSpPr>
        <p:spPr>
          <a:xfrm>
            <a:off x="425027" y="328139"/>
            <a:ext cx="11314545" cy="5770298"/>
          </a:xfrm>
          <a:prstGeom prst="rect">
            <a:avLst/>
          </a:prstGeom>
        </p:spPr>
        <p:txBody>
          <a:bodyPr wrap="square">
            <a:spAutoFit/>
          </a:bodyPr>
          <a:lstStyle/>
          <a:p>
            <a:pPr algn="just">
              <a:lnSpc>
                <a:spcPct val="130000"/>
              </a:lnSpc>
            </a:pPr>
            <a:r>
              <a:rPr lang="vi-VN" sz="5800" b="1">
                <a:solidFill>
                  <a:srgbClr val="FF0000"/>
                </a:solidFill>
              </a:rPr>
              <a:t>ĐK: </a:t>
            </a:r>
            <a:r>
              <a:rPr lang="vi-VN" sz="5800" b="1"/>
              <a:t>Rồi tôi thấy một trời mới đất mới, trời đất cũ nay đã qua đi và biển cũng không còn. Rồi tôi thấy thành thánh Gia-liêm mới</a:t>
            </a:r>
            <a:endParaRPr lang="vi-VN" sz="5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8194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B795E-1D30-6AC2-5451-E21350FEEA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BD41CC-6D4E-3FE9-3423-78C1EEA165D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972A7EE-D9BE-A9DC-74F4-4DB5CB73D3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0199B63-2D98-5702-863B-E808BE27FFEC}"/>
              </a:ext>
            </a:extLst>
          </p:cNvPr>
          <p:cNvSpPr/>
          <p:nvPr/>
        </p:nvSpPr>
        <p:spPr>
          <a:xfrm>
            <a:off x="425027" y="328139"/>
            <a:ext cx="11314545" cy="5770298"/>
          </a:xfrm>
          <a:prstGeom prst="rect">
            <a:avLst/>
          </a:prstGeom>
        </p:spPr>
        <p:txBody>
          <a:bodyPr wrap="square">
            <a:spAutoFit/>
          </a:bodyPr>
          <a:lstStyle/>
          <a:p>
            <a:pPr algn="just">
              <a:lnSpc>
                <a:spcPct val="130000"/>
              </a:lnSpc>
            </a:pPr>
            <a:r>
              <a:rPr lang="vi-VN" sz="5800" b="1">
                <a:solidFill>
                  <a:srgbClr val="FF0000"/>
                </a:solidFill>
              </a:rPr>
              <a:t>ĐK: </a:t>
            </a:r>
            <a:r>
              <a:rPr lang="vi-VN" sz="5800" b="1"/>
              <a:t>xuống từ trời, tự nơi Thiên Chúa chỉnh tề như một Tân Nương trang điểm đón chào Đức Lang Quân.</a:t>
            </a:r>
            <a:endParaRPr lang="vi-VN" sz="5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5793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32</TotalTime>
  <Words>266</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Garamond</vt:lpstr>
      <vt:lpstr>Savon</vt:lpstr>
      <vt:lpstr>Trời mới đất mới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Phúc Đinh</cp:lastModifiedBy>
  <cp:revision>21</cp:revision>
  <dcterms:created xsi:type="dcterms:W3CDTF">2024-12-09T14:38:56Z</dcterms:created>
  <dcterms:modified xsi:type="dcterms:W3CDTF">2025-04-22T08:28:53Z</dcterms:modified>
</cp:coreProperties>
</file>