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70" r:id="rId3"/>
    <p:sldId id="280" r:id="rId4"/>
    <p:sldId id="292" r:id="rId5"/>
    <p:sldId id="289" r:id="rId6"/>
    <p:sldId id="293" r:id="rId7"/>
    <p:sldId id="291" r:id="rId8"/>
    <p:sldId id="294" r:id="rId9"/>
    <p:sldId id="278" r:id="rId10"/>
    <p:sldId id="29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C117F1E-1D99-4417-802F-A385372B50D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016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477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11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4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C117F1E-1D99-4417-802F-A385372B50D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73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38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38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622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778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7822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C117F1E-1D99-4417-802F-A385372B50D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57978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C117F1E-1D99-4417-802F-A385372B50D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28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ALLELUIA</a:t>
            </a:r>
            <a:b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TRẦN GIAN THIÊN QUỐC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096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522011"/>
            <a:ext cx="11314545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9600" b="1" dirty="0" smtClean="0"/>
              <a:t>Al-le-</a:t>
            </a:r>
            <a:r>
              <a:rPr lang="en-US" sz="9600" b="1" dirty="0" err="1" smtClean="0"/>
              <a:t>lu</a:t>
            </a:r>
            <a:r>
              <a:rPr lang="en-US" sz="9600" b="1" dirty="0" smtClean="0"/>
              <a:t>-</a:t>
            </a:r>
            <a:r>
              <a:rPr lang="en-US" sz="9600" b="1" dirty="0" err="1" smtClean="0"/>
              <a:t>ia</a:t>
            </a:r>
            <a:r>
              <a:rPr lang="en-US" sz="9600" b="1" dirty="0" smtClean="0"/>
              <a:t>! </a:t>
            </a:r>
          </a:p>
          <a:p>
            <a:pPr algn="just"/>
            <a:r>
              <a:rPr lang="en-US" sz="9600" b="1" dirty="0" smtClean="0"/>
              <a:t>        Al-le-</a:t>
            </a:r>
            <a:r>
              <a:rPr lang="en-US" sz="9600" b="1" dirty="0" err="1" smtClean="0"/>
              <a:t>lu</a:t>
            </a:r>
            <a:r>
              <a:rPr lang="en-US" sz="9600" b="1" dirty="0" smtClean="0"/>
              <a:t>-</a:t>
            </a:r>
            <a:r>
              <a:rPr lang="en-US" sz="9600" b="1" dirty="0" err="1" smtClean="0"/>
              <a:t>ia</a:t>
            </a:r>
            <a:r>
              <a:rPr lang="en-US" sz="9600" b="1" dirty="0" smtClean="0"/>
              <a:t>! </a:t>
            </a:r>
          </a:p>
          <a:p>
            <a:pPr algn="just"/>
            <a:r>
              <a:rPr lang="en-US" sz="9600" b="1" dirty="0" smtClean="0"/>
              <a:t>  Al-le-</a:t>
            </a:r>
            <a:r>
              <a:rPr lang="en-US" sz="9600" b="1" dirty="0" err="1" smtClean="0"/>
              <a:t>lu</a:t>
            </a:r>
            <a:r>
              <a:rPr lang="en-US" sz="9600" b="1" dirty="0" smtClean="0"/>
              <a:t>-</a:t>
            </a:r>
            <a:r>
              <a:rPr lang="en-US" sz="9600" b="1" dirty="0" err="1" smtClean="0"/>
              <a:t>ia</a:t>
            </a:r>
            <a:r>
              <a:rPr lang="en-US" sz="9600" b="1" dirty="0" smtClean="0"/>
              <a:t>!</a:t>
            </a:r>
            <a:r>
              <a:rPr lang="vi-VN" sz="6600" b="1" dirty="0"/>
              <a:t> </a:t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42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522011"/>
            <a:ext cx="11314545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9600" b="1" dirty="0" smtClean="0"/>
              <a:t>Al-le-</a:t>
            </a:r>
            <a:r>
              <a:rPr lang="en-US" sz="9600" b="1" dirty="0" err="1" smtClean="0"/>
              <a:t>lu</a:t>
            </a:r>
            <a:r>
              <a:rPr lang="en-US" sz="9600" b="1" dirty="0" smtClean="0"/>
              <a:t>-</a:t>
            </a:r>
            <a:r>
              <a:rPr lang="en-US" sz="9600" b="1" dirty="0" err="1" smtClean="0"/>
              <a:t>ia</a:t>
            </a:r>
            <a:r>
              <a:rPr lang="en-US" sz="9600" b="1" dirty="0" smtClean="0"/>
              <a:t>! </a:t>
            </a:r>
          </a:p>
          <a:p>
            <a:pPr algn="just"/>
            <a:r>
              <a:rPr lang="en-US" sz="9600" b="1" dirty="0" smtClean="0"/>
              <a:t>        Al-le-</a:t>
            </a:r>
            <a:r>
              <a:rPr lang="en-US" sz="9600" b="1" dirty="0" err="1" smtClean="0"/>
              <a:t>lu</a:t>
            </a:r>
            <a:r>
              <a:rPr lang="en-US" sz="9600" b="1" dirty="0" smtClean="0"/>
              <a:t>-</a:t>
            </a:r>
            <a:r>
              <a:rPr lang="en-US" sz="9600" b="1" dirty="0" err="1" smtClean="0"/>
              <a:t>ia</a:t>
            </a:r>
            <a:r>
              <a:rPr lang="en-US" sz="9600" b="1" dirty="0" smtClean="0"/>
              <a:t>! </a:t>
            </a:r>
          </a:p>
          <a:p>
            <a:pPr algn="just"/>
            <a:r>
              <a:rPr lang="en-US" sz="9600" b="1" dirty="0" smtClean="0"/>
              <a:t>  Al-le-</a:t>
            </a:r>
            <a:r>
              <a:rPr lang="en-US" sz="9600" b="1" dirty="0" err="1" smtClean="0"/>
              <a:t>lu</a:t>
            </a:r>
            <a:r>
              <a:rPr lang="en-US" sz="9600" b="1" dirty="0" smtClean="0"/>
              <a:t>-</a:t>
            </a:r>
            <a:r>
              <a:rPr lang="en-US" sz="9600" b="1" dirty="0" err="1" smtClean="0"/>
              <a:t>ia</a:t>
            </a:r>
            <a:r>
              <a:rPr lang="en-US" sz="9600" b="1" dirty="0" smtClean="0"/>
              <a:t>!</a:t>
            </a:r>
            <a:r>
              <a:rPr lang="vi-VN" sz="6600" b="1" dirty="0"/>
              <a:t> </a:t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06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522011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/>
              <a:t>Trần</a:t>
            </a:r>
            <a:r>
              <a:rPr lang="en-US" sz="6600" b="1" dirty="0"/>
              <a:t> </a:t>
            </a:r>
            <a:r>
              <a:rPr lang="en-US" sz="6600" b="1" dirty="0" err="1"/>
              <a:t>gian</a:t>
            </a:r>
            <a:r>
              <a:rPr lang="en-US" sz="6600" b="1" dirty="0"/>
              <a:t>, </a:t>
            </a:r>
            <a:r>
              <a:rPr lang="en-US" sz="6600" b="1" dirty="0" err="1"/>
              <a:t>Thiên</a:t>
            </a:r>
            <a:r>
              <a:rPr lang="en-US" sz="6600" b="1" dirty="0"/>
              <a:t> </a:t>
            </a:r>
            <a:r>
              <a:rPr lang="en-US" sz="6600" b="1" dirty="0" err="1"/>
              <a:t>Quốc</a:t>
            </a:r>
            <a:r>
              <a:rPr lang="en-US" sz="6600" b="1" dirty="0"/>
              <a:t> </a:t>
            </a:r>
            <a:r>
              <a:rPr lang="en-US" sz="6600" b="1" dirty="0" err="1"/>
              <a:t>cùng</a:t>
            </a:r>
            <a:r>
              <a:rPr lang="en-US" sz="6600" b="1" dirty="0"/>
              <a:t> </a:t>
            </a:r>
            <a:r>
              <a:rPr lang="en-US" sz="6600" b="1" dirty="0" err="1"/>
              <a:t>chung</a:t>
            </a:r>
            <a:r>
              <a:rPr lang="en-US" sz="6600" b="1" dirty="0"/>
              <a:t> </a:t>
            </a:r>
            <a:r>
              <a:rPr lang="en-US" sz="6600" b="1" dirty="0" err="1"/>
              <a:t>tâm</a:t>
            </a:r>
            <a:r>
              <a:rPr lang="en-US" sz="6600" b="1" dirty="0"/>
              <a:t> </a:t>
            </a:r>
            <a:r>
              <a:rPr lang="en-US" sz="6600" b="1" dirty="0" err="1"/>
              <a:t>hồn</a:t>
            </a:r>
            <a:r>
              <a:rPr lang="en-US" sz="6600" b="1" dirty="0"/>
              <a:t>. </a:t>
            </a:r>
            <a:r>
              <a:rPr lang="en-US" sz="6600" b="1" dirty="0" err="1"/>
              <a:t>Mừng</a:t>
            </a:r>
            <a:r>
              <a:rPr lang="en-US" sz="6600" b="1" dirty="0"/>
              <a:t> con </a:t>
            </a:r>
            <a:r>
              <a:rPr lang="en-US" sz="6600" b="1" dirty="0" err="1"/>
              <a:t>Thiên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Phục</a:t>
            </a:r>
            <a:r>
              <a:rPr lang="en-US" sz="6600" b="1" dirty="0"/>
              <a:t> </a:t>
            </a:r>
            <a:r>
              <a:rPr lang="en-US" sz="6600" b="1" dirty="0" err="1"/>
              <a:t>Sinh</a:t>
            </a:r>
            <a:r>
              <a:rPr lang="en-US" sz="6600" b="1" dirty="0"/>
              <a:t> </a:t>
            </a:r>
            <a:r>
              <a:rPr lang="en-US" sz="6600" b="1" dirty="0" err="1"/>
              <a:t>khải</a:t>
            </a:r>
            <a:r>
              <a:rPr lang="en-US" sz="6600" b="1" dirty="0"/>
              <a:t> </a:t>
            </a:r>
            <a:r>
              <a:rPr lang="en-US" sz="6600" b="1" dirty="0" err="1"/>
              <a:t>hoàn</a:t>
            </a:r>
            <a:r>
              <a:rPr lang="en-US" sz="6600" b="1" dirty="0"/>
              <a:t>. </a:t>
            </a:r>
            <a:r>
              <a:rPr lang="en-US" sz="6600" b="1" dirty="0" err="1"/>
              <a:t>Hân</a:t>
            </a:r>
            <a:r>
              <a:rPr lang="en-US" sz="6600" b="1" dirty="0"/>
              <a:t> </a:t>
            </a:r>
            <a:r>
              <a:rPr lang="en-US" sz="6600" b="1" dirty="0" err="1"/>
              <a:t>hoan</a:t>
            </a:r>
            <a:r>
              <a:rPr lang="en-US" sz="6600" b="1" dirty="0"/>
              <a:t> </a:t>
            </a:r>
            <a:r>
              <a:rPr lang="en-US" sz="6600" b="1" dirty="0" err="1"/>
              <a:t>kính</a:t>
            </a:r>
            <a:r>
              <a:rPr lang="en-US" sz="6600" b="1" dirty="0"/>
              <a:t>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cung</a:t>
            </a:r>
            <a:r>
              <a:rPr lang="en-US" sz="6600" b="1" dirty="0"/>
              <a:t> </a:t>
            </a:r>
            <a:r>
              <a:rPr lang="en-US" sz="6600" b="1" dirty="0" err="1"/>
              <a:t>hát</a:t>
            </a:r>
            <a:r>
              <a:rPr lang="en-US" sz="6600" b="1" dirty="0"/>
              <a:t> </a:t>
            </a:r>
            <a:r>
              <a:rPr lang="en-US" sz="6600" b="1" dirty="0" err="1"/>
              <a:t>tiếng</a:t>
            </a:r>
            <a:r>
              <a:rPr lang="en-US" sz="6600" b="1" dirty="0"/>
              <a:t> </a:t>
            </a:r>
            <a:r>
              <a:rPr lang="en-US" sz="6600" b="1" dirty="0" err="1"/>
              <a:t>đàn</a:t>
            </a:r>
            <a:r>
              <a:rPr lang="en-US" sz="6600" b="1" dirty="0"/>
              <a:t>. Al-le-</a:t>
            </a:r>
            <a:r>
              <a:rPr lang="en-US" sz="6600" b="1" dirty="0" err="1"/>
              <a:t>lu</a:t>
            </a:r>
            <a:r>
              <a:rPr lang="en-US" sz="6600" b="1" dirty="0"/>
              <a:t>-</a:t>
            </a:r>
            <a:r>
              <a:rPr lang="en-US" sz="6600" b="1" dirty="0" err="1"/>
              <a:t>ia.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93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522011"/>
            <a:ext cx="11314545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9600" b="1" dirty="0" smtClean="0"/>
              <a:t>Al-le-</a:t>
            </a:r>
            <a:r>
              <a:rPr lang="en-US" sz="9600" b="1" dirty="0" err="1" smtClean="0"/>
              <a:t>lu</a:t>
            </a:r>
            <a:r>
              <a:rPr lang="en-US" sz="9600" b="1" dirty="0" smtClean="0"/>
              <a:t>-</a:t>
            </a:r>
            <a:r>
              <a:rPr lang="en-US" sz="9600" b="1" dirty="0" err="1" smtClean="0"/>
              <a:t>ia</a:t>
            </a:r>
            <a:r>
              <a:rPr lang="en-US" sz="9600" b="1" dirty="0" smtClean="0"/>
              <a:t>! </a:t>
            </a:r>
          </a:p>
          <a:p>
            <a:pPr algn="just"/>
            <a:r>
              <a:rPr lang="en-US" sz="9600" b="1" dirty="0" smtClean="0"/>
              <a:t>        Al-le-</a:t>
            </a:r>
            <a:r>
              <a:rPr lang="en-US" sz="9600" b="1" dirty="0" err="1" smtClean="0"/>
              <a:t>lu</a:t>
            </a:r>
            <a:r>
              <a:rPr lang="en-US" sz="9600" b="1" dirty="0" smtClean="0"/>
              <a:t>-</a:t>
            </a:r>
            <a:r>
              <a:rPr lang="en-US" sz="9600" b="1" dirty="0" err="1" smtClean="0"/>
              <a:t>ia</a:t>
            </a:r>
            <a:r>
              <a:rPr lang="en-US" sz="9600" b="1" dirty="0" smtClean="0"/>
              <a:t>! </a:t>
            </a:r>
          </a:p>
          <a:p>
            <a:pPr algn="just"/>
            <a:r>
              <a:rPr lang="en-US" sz="9600" b="1" dirty="0" smtClean="0"/>
              <a:t>  Al-le-</a:t>
            </a:r>
            <a:r>
              <a:rPr lang="en-US" sz="9600" b="1" dirty="0" err="1" smtClean="0"/>
              <a:t>lu</a:t>
            </a:r>
            <a:r>
              <a:rPr lang="en-US" sz="9600" b="1" dirty="0" smtClean="0"/>
              <a:t>-</a:t>
            </a:r>
            <a:r>
              <a:rPr lang="en-US" sz="9600" b="1" dirty="0" err="1" smtClean="0"/>
              <a:t>ia</a:t>
            </a:r>
            <a:r>
              <a:rPr lang="en-US" sz="9600" b="1" dirty="0" smtClean="0"/>
              <a:t>!</a:t>
            </a:r>
            <a:r>
              <a:rPr lang="vi-VN" sz="6600" b="1" dirty="0"/>
              <a:t> </a:t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68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Kìa Con Thiên Chúa toàn năng nhân lành. Vì yêu nhân thế đành chết khổ hình. Đem cho chúng sinh ơn sống thái bình. Al-le-lu-ia.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13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522011"/>
            <a:ext cx="11314545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9600" b="1" dirty="0" smtClean="0"/>
              <a:t>Al-le-</a:t>
            </a:r>
            <a:r>
              <a:rPr lang="en-US" sz="9600" b="1" dirty="0" err="1" smtClean="0"/>
              <a:t>lu</a:t>
            </a:r>
            <a:r>
              <a:rPr lang="en-US" sz="9600" b="1" dirty="0" smtClean="0"/>
              <a:t>-</a:t>
            </a:r>
            <a:r>
              <a:rPr lang="en-US" sz="9600" b="1" dirty="0" err="1" smtClean="0"/>
              <a:t>ia</a:t>
            </a:r>
            <a:r>
              <a:rPr lang="en-US" sz="9600" b="1" dirty="0" smtClean="0"/>
              <a:t>! </a:t>
            </a:r>
          </a:p>
          <a:p>
            <a:pPr algn="just"/>
            <a:r>
              <a:rPr lang="en-US" sz="9600" b="1" dirty="0" smtClean="0"/>
              <a:t>        Al-le-</a:t>
            </a:r>
            <a:r>
              <a:rPr lang="en-US" sz="9600" b="1" dirty="0" err="1" smtClean="0"/>
              <a:t>lu</a:t>
            </a:r>
            <a:r>
              <a:rPr lang="en-US" sz="9600" b="1" dirty="0" smtClean="0"/>
              <a:t>-</a:t>
            </a:r>
            <a:r>
              <a:rPr lang="en-US" sz="9600" b="1" dirty="0" err="1" smtClean="0"/>
              <a:t>ia</a:t>
            </a:r>
            <a:r>
              <a:rPr lang="en-US" sz="9600" b="1" dirty="0" smtClean="0"/>
              <a:t>! </a:t>
            </a:r>
          </a:p>
          <a:p>
            <a:pPr algn="just"/>
            <a:r>
              <a:rPr lang="en-US" sz="9600" b="1" dirty="0" smtClean="0"/>
              <a:t>  Al-le-</a:t>
            </a:r>
            <a:r>
              <a:rPr lang="en-US" sz="9600" b="1" dirty="0" err="1" smtClean="0"/>
              <a:t>lu</a:t>
            </a:r>
            <a:r>
              <a:rPr lang="en-US" sz="9600" b="1" dirty="0" smtClean="0"/>
              <a:t>-</a:t>
            </a:r>
            <a:r>
              <a:rPr lang="en-US" sz="9600" b="1" dirty="0" err="1" smtClean="0"/>
              <a:t>ia</a:t>
            </a:r>
            <a:r>
              <a:rPr lang="en-US" sz="9600" b="1" dirty="0" smtClean="0"/>
              <a:t>!</a:t>
            </a:r>
            <a:r>
              <a:rPr lang="vi-VN" sz="6600" b="1" dirty="0"/>
              <a:t> </a:t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82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Từ nay Con Chúa dạy cho nhân trần. Đường lên Thiên Quốc hiển vinh vô ngần. Đau thương khói tan; vinh phúc: đá vàng. Al-le-lu-ia.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08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522011"/>
            <a:ext cx="11314545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9600" b="1" dirty="0" smtClean="0"/>
              <a:t>Al-le-</a:t>
            </a:r>
            <a:r>
              <a:rPr lang="en-US" sz="9600" b="1" dirty="0" err="1" smtClean="0"/>
              <a:t>lu</a:t>
            </a:r>
            <a:r>
              <a:rPr lang="en-US" sz="9600" b="1" dirty="0" smtClean="0"/>
              <a:t>-</a:t>
            </a:r>
            <a:r>
              <a:rPr lang="en-US" sz="9600" b="1" dirty="0" err="1" smtClean="0"/>
              <a:t>ia</a:t>
            </a:r>
            <a:r>
              <a:rPr lang="en-US" sz="9600" b="1" dirty="0" smtClean="0"/>
              <a:t>! </a:t>
            </a:r>
          </a:p>
          <a:p>
            <a:pPr algn="just"/>
            <a:r>
              <a:rPr lang="en-US" sz="9600" b="1" dirty="0" smtClean="0"/>
              <a:t>        Al-le-</a:t>
            </a:r>
            <a:r>
              <a:rPr lang="en-US" sz="9600" b="1" dirty="0" err="1" smtClean="0"/>
              <a:t>lu</a:t>
            </a:r>
            <a:r>
              <a:rPr lang="en-US" sz="9600" b="1" dirty="0" smtClean="0"/>
              <a:t>-</a:t>
            </a:r>
            <a:r>
              <a:rPr lang="en-US" sz="9600" b="1" dirty="0" err="1" smtClean="0"/>
              <a:t>ia</a:t>
            </a:r>
            <a:r>
              <a:rPr lang="en-US" sz="9600" b="1" dirty="0" smtClean="0"/>
              <a:t>! </a:t>
            </a:r>
          </a:p>
          <a:p>
            <a:pPr algn="just"/>
            <a:r>
              <a:rPr lang="en-US" sz="9600" b="1" dirty="0" smtClean="0"/>
              <a:t>  Al-le-</a:t>
            </a:r>
            <a:r>
              <a:rPr lang="en-US" sz="9600" b="1" dirty="0" err="1" smtClean="0"/>
              <a:t>lu</a:t>
            </a:r>
            <a:r>
              <a:rPr lang="en-US" sz="9600" b="1" dirty="0" smtClean="0"/>
              <a:t>-</a:t>
            </a:r>
            <a:r>
              <a:rPr lang="en-US" sz="9600" b="1" dirty="0" err="1" smtClean="0"/>
              <a:t>ia</a:t>
            </a:r>
            <a:r>
              <a:rPr lang="en-US" sz="9600" b="1" dirty="0" smtClean="0"/>
              <a:t>!</a:t>
            </a:r>
            <a:r>
              <a:rPr lang="vi-VN" sz="6600" b="1" dirty="0"/>
              <a:t> </a:t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98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167425"/>
            <a:ext cx="11256111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Đoàn con ghi nhớ hồng ân muôn đời. Từ trong u tối được ra sáng ngời. Tin yêu Chúa ban vinh phúc cõi trời. Al-le-lu-ia.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04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117</TotalTime>
  <Words>180</Words>
  <Application>Microsoft Office PowerPoint</Application>
  <PresentationFormat>Widescreen</PresentationFormat>
  <Paragraphs>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Verdana</vt:lpstr>
      <vt:lpstr>Savon</vt:lpstr>
      <vt:lpstr>ALLELUIA TRẦN GIAN THIÊN QUỐC</vt:lpstr>
      <vt:lpstr>PowerPoint Presentation</vt:lpstr>
      <vt:lpstr>PowerPoint Presentation</vt:lpstr>
      <vt:lpstr>PowerPoint Presentation</vt:lpstr>
      <vt:lpstr>.</vt:lpstr>
      <vt:lpstr>PowerPoint Presentation</vt:lpstr>
      <vt:lpstr>.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MÙA ĐÔNG NĂM ẤY</dc:title>
  <dc:creator>Admin</dc:creator>
  <cp:lastModifiedBy>Windows User</cp:lastModifiedBy>
  <cp:revision>39</cp:revision>
  <dcterms:created xsi:type="dcterms:W3CDTF">2024-12-09T14:51:26Z</dcterms:created>
  <dcterms:modified xsi:type="dcterms:W3CDTF">2025-04-16T09:27:22Z</dcterms:modified>
</cp:coreProperties>
</file>