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1eb2014fdb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5" name="Google Shape;1615;g1eb2014fdb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0" name="Google Shape;1640;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eb205fd2b6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1eb205fd2b6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c21aec3e90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2c21aec3e90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2c21aec3e90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2c21aec3e90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2c21aec3e90_0_2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2c21aec3e90_0_2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9" name="Google Shape;1549;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3.png"/><Relationship Id="rId11" Type="http://schemas.openxmlformats.org/officeDocument/2006/relationships/image" Target="../media/image14.png"/><Relationship Id="rId10" Type="http://schemas.openxmlformats.org/officeDocument/2006/relationships/image" Target="../media/image1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7.png"/><Relationship Id="rId7" Type="http://schemas.openxmlformats.org/officeDocument/2006/relationships/hyperlink" Target="https://www.pinterest.com/slidesmania/" TargetMode="External"/><Relationship Id="rId8"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8.jpg"/><Relationship Id="rId7"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1" name="Shape 191"/>
        <p:cNvGrpSpPr/>
        <p:nvPr/>
      </p:nvGrpSpPr>
      <p:grpSpPr>
        <a:xfrm>
          <a:off x="0" y="0"/>
          <a:ext cx="0" cy="0"/>
          <a:chOff x="0" y="0"/>
          <a:chExt cx="0" cy="0"/>
        </a:xfrm>
      </p:grpSpPr>
      <p:grpSp>
        <p:nvGrpSpPr>
          <p:cNvPr id="192" name="Google Shape;192;p2"/>
          <p:cNvGrpSpPr/>
          <p:nvPr/>
        </p:nvGrpSpPr>
        <p:grpSpPr>
          <a:xfrm flipH="1">
            <a:off x="2983561" y="784716"/>
            <a:ext cx="1188226" cy="1141624"/>
            <a:chOff x="5991395" y="1059567"/>
            <a:chExt cx="1188226" cy="1141624"/>
          </a:xfrm>
        </p:grpSpPr>
        <p:sp>
          <p:nvSpPr>
            <p:cNvPr id="193" name="Google Shape;193;p2"/>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94" name="Google Shape;194;p2"/>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95" name="Google Shape;195;p2"/>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96" name="Google Shape;196;p2"/>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97" name="Google Shape;197;p2"/>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98" name="Google Shape;198;p2"/>
          <p:cNvGrpSpPr/>
          <p:nvPr/>
        </p:nvGrpSpPr>
        <p:grpSpPr>
          <a:xfrm>
            <a:off x="3935872" y="457005"/>
            <a:ext cx="989748" cy="950680"/>
            <a:chOff x="6943706" y="731856"/>
            <a:chExt cx="989748" cy="950680"/>
          </a:xfrm>
        </p:grpSpPr>
        <p:sp>
          <p:nvSpPr>
            <p:cNvPr id="199" name="Google Shape;199;p2"/>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0" name="Google Shape;200;p2"/>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1" name="Google Shape;201;p2"/>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2" name="Google Shape;202;p2"/>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3" name="Google Shape;203;p2"/>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204" name="Google Shape;204;p2"/>
          <p:cNvGrpSpPr/>
          <p:nvPr/>
        </p:nvGrpSpPr>
        <p:grpSpPr>
          <a:xfrm>
            <a:off x="10275596" y="6309249"/>
            <a:ext cx="479824" cy="474793"/>
            <a:chOff x="8355355" y="1348750"/>
            <a:chExt cx="479824" cy="474793"/>
          </a:xfrm>
        </p:grpSpPr>
        <p:sp>
          <p:nvSpPr>
            <p:cNvPr id="205" name="Google Shape;205;p2"/>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6" name="Google Shape;206;p2"/>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7" name="Google Shape;207;p2"/>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8" name="Google Shape;208;p2"/>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09" name="Google Shape;209;p2"/>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
        <p:nvSpPr>
          <p:cNvPr id="210" name="Google Shape;210;p2"/>
          <p:cNvSpPr txBox="1"/>
          <p:nvPr>
            <p:ph type="ctrTitle"/>
          </p:nvPr>
        </p:nvSpPr>
        <p:spPr>
          <a:xfrm>
            <a:off x="1684211" y="2325175"/>
            <a:ext cx="88236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85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211" name="Google Shape;211;p2"/>
          <p:cNvSpPr txBox="1"/>
          <p:nvPr>
            <p:ph idx="1" type="subTitle"/>
          </p:nvPr>
        </p:nvSpPr>
        <p:spPr>
          <a:xfrm>
            <a:off x="1684202" y="5111227"/>
            <a:ext cx="8823600" cy="7932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0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12" name="Google Shape;2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13" name="Google Shape;213;p2"/>
          <p:cNvGrpSpPr/>
          <p:nvPr/>
        </p:nvGrpSpPr>
        <p:grpSpPr>
          <a:xfrm>
            <a:off x="10176506" y="1483685"/>
            <a:ext cx="1188450" cy="1236653"/>
            <a:chOff x="8458200" y="5117408"/>
            <a:chExt cx="1313350" cy="1366619"/>
          </a:xfrm>
        </p:grpSpPr>
        <p:sp>
          <p:nvSpPr>
            <p:cNvPr id="214" name="Google Shape;214;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7" name="Google Shape;217;p2"/>
          <p:cNvGrpSpPr/>
          <p:nvPr/>
        </p:nvGrpSpPr>
        <p:grpSpPr>
          <a:xfrm>
            <a:off x="10574234" y="144494"/>
            <a:ext cx="1331887" cy="1339186"/>
            <a:chOff x="9176811" y="3474720"/>
            <a:chExt cx="1471861" cy="1479927"/>
          </a:xfrm>
        </p:grpSpPr>
        <p:sp>
          <p:nvSpPr>
            <p:cNvPr id="218" name="Google Shape;218;p2"/>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2"/>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2"/>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1" name="Google Shape;221;p2"/>
          <p:cNvGrpSpPr/>
          <p:nvPr/>
        </p:nvGrpSpPr>
        <p:grpSpPr>
          <a:xfrm flipH="1">
            <a:off x="495744" y="5505663"/>
            <a:ext cx="1188450" cy="1236653"/>
            <a:chOff x="8458200" y="5117408"/>
            <a:chExt cx="1313350" cy="1366619"/>
          </a:xfrm>
        </p:grpSpPr>
        <p:sp>
          <p:nvSpPr>
            <p:cNvPr id="222" name="Google Shape;222;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5" name="Google Shape;225;p2"/>
          <p:cNvGrpSpPr/>
          <p:nvPr/>
        </p:nvGrpSpPr>
        <p:grpSpPr>
          <a:xfrm flipH="1">
            <a:off x="203178" y="4166484"/>
            <a:ext cx="1331887" cy="1339186"/>
            <a:chOff x="9176811" y="3474720"/>
            <a:chExt cx="1471861" cy="1479927"/>
          </a:xfrm>
        </p:grpSpPr>
        <p:sp>
          <p:nvSpPr>
            <p:cNvPr id="226" name="Google Shape;226;p2"/>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2"/>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2"/>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9" name="Google Shape;229;p2"/>
          <p:cNvGrpSpPr/>
          <p:nvPr/>
        </p:nvGrpSpPr>
        <p:grpSpPr>
          <a:xfrm flipH="1" rot="5400000">
            <a:off x="391981" y="399723"/>
            <a:ext cx="1188450" cy="1236653"/>
            <a:chOff x="8458200" y="5117408"/>
            <a:chExt cx="1313350" cy="1366619"/>
          </a:xfrm>
        </p:grpSpPr>
        <p:sp>
          <p:nvSpPr>
            <p:cNvPr id="230" name="Google Shape;230;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3" name="Google Shape;233;p2"/>
          <p:cNvGrpSpPr/>
          <p:nvPr/>
        </p:nvGrpSpPr>
        <p:grpSpPr>
          <a:xfrm flipH="1" rot="9450931">
            <a:off x="1582095" y="348288"/>
            <a:ext cx="1332027" cy="1339326"/>
            <a:chOff x="9176811" y="3474720"/>
            <a:chExt cx="1471861" cy="1479927"/>
          </a:xfrm>
        </p:grpSpPr>
        <p:sp>
          <p:nvSpPr>
            <p:cNvPr id="234" name="Google Shape;234;p2"/>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2"/>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2"/>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7" name="Google Shape;237;p2"/>
          <p:cNvGrpSpPr/>
          <p:nvPr/>
        </p:nvGrpSpPr>
        <p:grpSpPr>
          <a:xfrm flipH="1" rot="5400000">
            <a:off x="9322647" y="1275580"/>
            <a:ext cx="837129" cy="871083"/>
            <a:chOff x="8458200" y="5117408"/>
            <a:chExt cx="1313350" cy="1366619"/>
          </a:xfrm>
        </p:grpSpPr>
        <p:sp>
          <p:nvSpPr>
            <p:cNvPr id="238" name="Google Shape;238;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1" name="Google Shape;241;p2"/>
          <p:cNvGrpSpPr/>
          <p:nvPr/>
        </p:nvGrpSpPr>
        <p:grpSpPr>
          <a:xfrm rot="1769637">
            <a:off x="10656695" y="4643063"/>
            <a:ext cx="725324" cy="754742"/>
            <a:chOff x="8458200" y="5117408"/>
            <a:chExt cx="1313350" cy="1366619"/>
          </a:xfrm>
        </p:grpSpPr>
        <p:sp>
          <p:nvSpPr>
            <p:cNvPr id="242" name="Google Shape;242;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5" name="Google Shape;245;p2"/>
          <p:cNvGrpSpPr/>
          <p:nvPr/>
        </p:nvGrpSpPr>
        <p:grpSpPr>
          <a:xfrm rot="-1316724">
            <a:off x="11038861" y="3735370"/>
            <a:ext cx="989714" cy="995137"/>
            <a:chOff x="9176811" y="3474720"/>
            <a:chExt cx="1471861" cy="1479927"/>
          </a:xfrm>
        </p:grpSpPr>
        <p:sp>
          <p:nvSpPr>
            <p:cNvPr id="246" name="Google Shape;246;p2"/>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2"/>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2"/>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9" name="Google Shape;249;p2"/>
          <p:cNvGrpSpPr/>
          <p:nvPr/>
        </p:nvGrpSpPr>
        <p:grpSpPr>
          <a:xfrm flipH="1" rot="1138671">
            <a:off x="219539" y="1921163"/>
            <a:ext cx="837194" cy="871150"/>
            <a:chOff x="8458200" y="5117408"/>
            <a:chExt cx="1313350" cy="1366619"/>
          </a:xfrm>
        </p:grpSpPr>
        <p:sp>
          <p:nvSpPr>
            <p:cNvPr id="250" name="Google Shape;250;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3" name="Google Shape;253;p2"/>
          <p:cNvGrpSpPr/>
          <p:nvPr/>
        </p:nvGrpSpPr>
        <p:grpSpPr>
          <a:xfrm>
            <a:off x="9246335" y="237930"/>
            <a:ext cx="989748" cy="950680"/>
            <a:chOff x="6943706" y="731856"/>
            <a:chExt cx="989748" cy="950680"/>
          </a:xfrm>
        </p:grpSpPr>
        <p:sp>
          <p:nvSpPr>
            <p:cNvPr id="254" name="Google Shape;254;p2"/>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55" name="Google Shape;255;p2"/>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56" name="Google Shape;256;p2"/>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57" name="Google Shape;257;p2"/>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58" name="Google Shape;258;p2"/>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259" name="Google Shape;259;p2"/>
          <p:cNvGrpSpPr/>
          <p:nvPr/>
        </p:nvGrpSpPr>
        <p:grpSpPr>
          <a:xfrm>
            <a:off x="10863424" y="5553178"/>
            <a:ext cx="1188226" cy="1141624"/>
            <a:chOff x="5991395" y="1059567"/>
            <a:chExt cx="1188226" cy="1141624"/>
          </a:xfrm>
        </p:grpSpPr>
        <p:sp>
          <p:nvSpPr>
            <p:cNvPr id="260" name="Google Shape;260;p2"/>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1" name="Google Shape;261;p2"/>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2" name="Google Shape;262;p2"/>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3" name="Google Shape;263;p2"/>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4" name="Google Shape;264;p2"/>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265" name="Google Shape;265;p2"/>
          <p:cNvGrpSpPr/>
          <p:nvPr/>
        </p:nvGrpSpPr>
        <p:grpSpPr>
          <a:xfrm flipH="1">
            <a:off x="9899022" y="5316855"/>
            <a:ext cx="989748" cy="950680"/>
            <a:chOff x="6943706" y="731856"/>
            <a:chExt cx="989748" cy="950680"/>
          </a:xfrm>
        </p:grpSpPr>
        <p:sp>
          <p:nvSpPr>
            <p:cNvPr id="266" name="Google Shape;266;p2"/>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7" name="Google Shape;267;p2"/>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8" name="Google Shape;268;p2"/>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69" name="Google Shape;269;p2"/>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70" name="Google Shape;270;p2"/>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271" name="Google Shape;271;p2"/>
          <p:cNvGrpSpPr/>
          <p:nvPr/>
        </p:nvGrpSpPr>
        <p:grpSpPr>
          <a:xfrm flipH="1">
            <a:off x="1535072" y="4879405"/>
            <a:ext cx="989748" cy="950680"/>
            <a:chOff x="6943706" y="731856"/>
            <a:chExt cx="989748" cy="950680"/>
          </a:xfrm>
        </p:grpSpPr>
        <p:sp>
          <p:nvSpPr>
            <p:cNvPr id="272" name="Google Shape;272;p2"/>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73" name="Google Shape;273;p2"/>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74" name="Google Shape;274;p2"/>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75" name="Google Shape;275;p2"/>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276" name="Google Shape;276;p2"/>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277" name="Google Shape;277;p2"/>
          <p:cNvGrpSpPr/>
          <p:nvPr/>
        </p:nvGrpSpPr>
        <p:grpSpPr>
          <a:xfrm flipH="1" rot="-995593">
            <a:off x="1852781" y="6032607"/>
            <a:ext cx="652594" cy="679062"/>
            <a:chOff x="8458200" y="5117408"/>
            <a:chExt cx="1313350" cy="1366619"/>
          </a:xfrm>
        </p:grpSpPr>
        <p:sp>
          <p:nvSpPr>
            <p:cNvPr id="278" name="Google Shape;278;p2"/>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2"/>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2"/>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AND_TWO_COLUMNS_1_2">
    <p:spTree>
      <p:nvGrpSpPr>
        <p:cNvPr id="1008" name="Shape 1008"/>
        <p:cNvGrpSpPr/>
        <p:nvPr/>
      </p:nvGrpSpPr>
      <p:grpSpPr>
        <a:xfrm>
          <a:off x="0" y="0"/>
          <a:ext cx="0" cy="0"/>
          <a:chOff x="0" y="0"/>
          <a:chExt cx="0" cy="0"/>
        </a:xfrm>
      </p:grpSpPr>
      <p:sp>
        <p:nvSpPr>
          <p:cNvPr id="1009" name="Google Shape;1009;p11"/>
          <p:cNvSpPr/>
          <p:nvPr/>
        </p:nvSpPr>
        <p:spPr>
          <a:xfrm>
            <a:off x="5861900" y="1679050"/>
            <a:ext cx="4516500" cy="2149200"/>
          </a:xfrm>
          <a:prstGeom prst="roundRect">
            <a:avLst>
              <a:gd fmla="val 16984" name="adj"/>
            </a:avLst>
          </a:prstGeom>
          <a:solidFill>
            <a:schemeClr val="accent1"/>
          </a:solidFill>
          <a:ln cap="flat" cmpd="sng" w="28575">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010" name="Google Shape;1010;p11"/>
          <p:cNvSpPr/>
          <p:nvPr/>
        </p:nvSpPr>
        <p:spPr>
          <a:xfrm>
            <a:off x="5861900" y="4046387"/>
            <a:ext cx="4516500" cy="2149200"/>
          </a:xfrm>
          <a:prstGeom prst="roundRect">
            <a:avLst>
              <a:gd fmla="val 16984" name="adj"/>
            </a:avLst>
          </a:prstGeom>
          <a:solidFill>
            <a:schemeClr val="accent1"/>
          </a:solidFill>
          <a:ln cap="flat" cmpd="sng" w="28575">
            <a:solidFill>
              <a:schemeClr val="accent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011" name="Google Shape;1011;p11"/>
          <p:cNvSpPr/>
          <p:nvPr/>
        </p:nvSpPr>
        <p:spPr>
          <a:xfrm>
            <a:off x="809700" y="1679050"/>
            <a:ext cx="4516500" cy="4516500"/>
          </a:xfrm>
          <a:prstGeom prst="roundRect">
            <a:avLst>
              <a:gd fmla="val 11972" name="adj"/>
            </a:avLst>
          </a:prstGeom>
          <a:solidFill>
            <a:schemeClr val="accent1"/>
          </a:solidFill>
          <a:ln cap="flat" cmpd="sng" w="28575">
            <a:solidFill>
              <a:schemeClr val="accent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grpSp>
        <p:nvGrpSpPr>
          <p:cNvPr id="1012" name="Google Shape;1012;p11"/>
          <p:cNvGrpSpPr/>
          <p:nvPr/>
        </p:nvGrpSpPr>
        <p:grpSpPr>
          <a:xfrm flipH="1">
            <a:off x="547719" y="5814257"/>
            <a:ext cx="837917" cy="871903"/>
            <a:chOff x="8458200" y="5117408"/>
            <a:chExt cx="1313350" cy="1366619"/>
          </a:xfrm>
        </p:grpSpPr>
        <p:sp>
          <p:nvSpPr>
            <p:cNvPr id="1013" name="Google Shape;1013;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4" name="Google Shape;1014;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5" name="Google Shape;1015;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16" name="Google Shape;1016;p11"/>
          <p:cNvGrpSpPr/>
          <p:nvPr/>
        </p:nvGrpSpPr>
        <p:grpSpPr>
          <a:xfrm flipH="1">
            <a:off x="281792" y="4870049"/>
            <a:ext cx="939048" cy="944193"/>
            <a:chOff x="9176811" y="3474720"/>
            <a:chExt cx="1471861" cy="1479927"/>
          </a:xfrm>
        </p:grpSpPr>
        <p:sp>
          <p:nvSpPr>
            <p:cNvPr id="1017" name="Google Shape;1017;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8" name="Google Shape;1018;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9" name="Google Shape;1019;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20" name="Google Shape;1020;p11"/>
          <p:cNvGrpSpPr/>
          <p:nvPr/>
        </p:nvGrpSpPr>
        <p:grpSpPr>
          <a:xfrm flipH="1">
            <a:off x="1877734" y="5863034"/>
            <a:ext cx="697871" cy="670324"/>
            <a:chOff x="6943706" y="731856"/>
            <a:chExt cx="989748" cy="950680"/>
          </a:xfrm>
        </p:grpSpPr>
        <p:sp>
          <p:nvSpPr>
            <p:cNvPr id="1021" name="Google Shape;1021;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22" name="Google Shape;1022;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23" name="Google Shape;1023;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24" name="Google Shape;1024;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25" name="Google Shape;1025;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026" name="Google Shape;1026;p11"/>
          <p:cNvGrpSpPr/>
          <p:nvPr/>
        </p:nvGrpSpPr>
        <p:grpSpPr>
          <a:xfrm flipH="1" rot="-995941">
            <a:off x="1444430" y="6059361"/>
            <a:ext cx="460201" cy="478866"/>
            <a:chOff x="8458200" y="5117408"/>
            <a:chExt cx="1313350" cy="1366619"/>
          </a:xfrm>
        </p:grpSpPr>
        <p:sp>
          <p:nvSpPr>
            <p:cNvPr id="1027" name="Google Shape;1027;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8" name="Google Shape;1028;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9" name="Google Shape;1029;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30" name="Google Shape;1030;p11"/>
          <p:cNvGrpSpPr/>
          <p:nvPr/>
        </p:nvGrpSpPr>
        <p:grpSpPr>
          <a:xfrm flipH="1">
            <a:off x="462421" y="4165521"/>
            <a:ext cx="577815" cy="555007"/>
            <a:chOff x="6943706" y="731856"/>
            <a:chExt cx="989748" cy="950680"/>
          </a:xfrm>
        </p:grpSpPr>
        <p:sp>
          <p:nvSpPr>
            <p:cNvPr id="1031" name="Google Shape;1031;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32" name="Google Shape;1032;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33" name="Google Shape;1033;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34" name="Google Shape;1034;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35" name="Google Shape;1035;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036" name="Google Shape;1036;p11"/>
          <p:cNvGrpSpPr/>
          <p:nvPr/>
        </p:nvGrpSpPr>
        <p:grpSpPr>
          <a:xfrm flipH="1" rot="-4526347">
            <a:off x="402400" y="3391589"/>
            <a:ext cx="697851" cy="701675"/>
            <a:chOff x="9176811" y="3474720"/>
            <a:chExt cx="1471861" cy="1479927"/>
          </a:xfrm>
        </p:grpSpPr>
        <p:sp>
          <p:nvSpPr>
            <p:cNvPr id="1037" name="Google Shape;1037;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8" name="Google Shape;1038;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9" name="Google Shape;1039;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40" name="Google Shape;1040;p11"/>
          <p:cNvGrpSpPr/>
          <p:nvPr/>
        </p:nvGrpSpPr>
        <p:grpSpPr>
          <a:xfrm flipH="1">
            <a:off x="2575596" y="5972696"/>
            <a:ext cx="577815" cy="555007"/>
            <a:chOff x="6943706" y="731856"/>
            <a:chExt cx="989748" cy="950680"/>
          </a:xfrm>
        </p:grpSpPr>
        <p:sp>
          <p:nvSpPr>
            <p:cNvPr id="1041" name="Google Shape;1041;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42" name="Google Shape;1042;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43" name="Google Shape;1043;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44" name="Google Shape;1044;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45" name="Google Shape;1045;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046" name="Google Shape;1046;p11"/>
          <p:cNvGrpSpPr/>
          <p:nvPr/>
        </p:nvGrpSpPr>
        <p:grpSpPr>
          <a:xfrm flipH="1" rot="-2316984">
            <a:off x="606675" y="2726500"/>
            <a:ext cx="460228" cy="478894"/>
            <a:chOff x="8458200" y="5117408"/>
            <a:chExt cx="1313350" cy="1366619"/>
          </a:xfrm>
        </p:grpSpPr>
        <p:sp>
          <p:nvSpPr>
            <p:cNvPr id="1047" name="Google Shape;1047;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8" name="Google Shape;1048;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9" name="Google Shape;1049;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50" name="Google Shape;1050;p11"/>
          <p:cNvSpPr txBox="1"/>
          <p:nvPr>
            <p:ph type="title"/>
          </p:nvPr>
        </p:nvSpPr>
        <p:spPr>
          <a:xfrm>
            <a:off x="850650" y="477013"/>
            <a:ext cx="104907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1051" name="Google Shape;1051;p11"/>
          <p:cNvSpPr txBox="1"/>
          <p:nvPr>
            <p:ph idx="1" type="body"/>
          </p:nvPr>
        </p:nvSpPr>
        <p:spPr>
          <a:xfrm>
            <a:off x="1117150" y="2614646"/>
            <a:ext cx="4001100" cy="35046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2" name="Google Shape;1052;p11"/>
          <p:cNvSpPr txBox="1"/>
          <p:nvPr>
            <p:ph idx="12" type="sldNum"/>
          </p:nvPr>
        </p:nvSpPr>
        <p:spPr>
          <a:xfrm>
            <a:off x="112204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53" name="Google Shape;1053;p11"/>
          <p:cNvSpPr txBox="1"/>
          <p:nvPr>
            <p:ph idx="2" type="subTitle"/>
          </p:nvPr>
        </p:nvSpPr>
        <p:spPr>
          <a:xfrm>
            <a:off x="1090400" y="1828800"/>
            <a:ext cx="4001100" cy="7866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4" name="Google Shape;1054;p11"/>
          <p:cNvSpPr txBox="1"/>
          <p:nvPr>
            <p:ph idx="3" type="body"/>
          </p:nvPr>
        </p:nvSpPr>
        <p:spPr>
          <a:xfrm>
            <a:off x="6026600" y="2520958"/>
            <a:ext cx="4187100" cy="12249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5" name="Google Shape;1055;p11"/>
          <p:cNvSpPr txBox="1"/>
          <p:nvPr>
            <p:ph idx="4" type="subTitle"/>
          </p:nvPr>
        </p:nvSpPr>
        <p:spPr>
          <a:xfrm>
            <a:off x="6026600" y="1749038"/>
            <a:ext cx="4187100" cy="771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6" name="Google Shape;1056;p11"/>
          <p:cNvSpPr txBox="1"/>
          <p:nvPr>
            <p:ph idx="5" type="body"/>
          </p:nvPr>
        </p:nvSpPr>
        <p:spPr>
          <a:xfrm>
            <a:off x="6026600" y="4937452"/>
            <a:ext cx="4187100" cy="12249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57" name="Google Shape;1057;p11"/>
          <p:cNvSpPr txBox="1"/>
          <p:nvPr>
            <p:ph idx="6" type="subTitle"/>
          </p:nvPr>
        </p:nvSpPr>
        <p:spPr>
          <a:xfrm>
            <a:off x="6026600" y="4165532"/>
            <a:ext cx="4187100" cy="771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058" name="Google Shape;1058;p11"/>
          <p:cNvGrpSpPr/>
          <p:nvPr/>
        </p:nvGrpSpPr>
        <p:grpSpPr>
          <a:xfrm rot="10800000">
            <a:off x="10024085" y="6271985"/>
            <a:ext cx="521696" cy="501103"/>
            <a:chOff x="6943706" y="731856"/>
            <a:chExt cx="989748" cy="950680"/>
          </a:xfrm>
        </p:grpSpPr>
        <p:sp>
          <p:nvSpPr>
            <p:cNvPr id="1059" name="Google Shape;1059;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60" name="Google Shape;1060;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61" name="Google Shape;1061;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62" name="Google Shape;1062;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63" name="Google Shape;1063;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064" name="Google Shape;1064;p11"/>
          <p:cNvGrpSpPr/>
          <p:nvPr/>
        </p:nvGrpSpPr>
        <p:grpSpPr>
          <a:xfrm flipH="1" rot="10800000">
            <a:off x="11216925" y="137762"/>
            <a:ext cx="626468" cy="651877"/>
            <a:chOff x="8458200" y="5117408"/>
            <a:chExt cx="1313350" cy="1366619"/>
          </a:xfrm>
        </p:grpSpPr>
        <p:sp>
          <p:nvSpPr>
            <p:cNvPr id="1065" name="Google Shape;1065;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6" name="Google Shape;1066;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7" name="Google Shape;1067;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8" name="Google Shape;1068;p11"/>
          <p:cNvGrpSpPr/>
          <p:nvPr/>
        </p:nvGrpSpPr>
        <p:grpSpPr>
          <a:xfrm flipH="1" rot="10800000">
            <a:off x="11295565" y="789645"/>
            <a:ext cx="702078" cy="705925"/>
            <a:chOff x="9176811" y="3474720"/>
            <a:chExt cx="1471861" cy="1479927"/>
          </a:xfrm>
        </p:grpSpPr>
        <p:sp>
          <p:nvSpPr>
            <p:cNvPr id="1069" name="Google Shape;1069;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0" name="Google Shape;1070;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1" name="Google Shape;1071;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72" name="Google Shape;1072;p11"/>
          <p:cNvGrpSpPr/>
          <p:nvPr/>
        </p:nvGrpSpPr>
        <p:grpSpPr>
          <a:xfrm flipH="1" rot="-5400000">
            <a:off x="11292661" y="5946689"/>
            <a:ext cx="626468" cy="651877"/>
            <a:chOff x="8458200" y="5117408"/>
            <a:chExt cx="1313350" cy="1366619"/>
          </a:xfrm>
        </p:grpSpPr>
        <p:sp>
          <p:nvSpPr>
            <p:cNvPr id="1073" name="Google Shape;1073;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4" name="Google Shape;1074;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5" name="Google Shape;1075;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76" name="Google Shape;1076;p11"/>
          <p:cNvGrpSpPr/>
          <p:nvPr/>
        </p:nvGrpSpPr>
        <p:grpSpPr>
          <a:xfrm flipH="1" rot="-1349042">
            <a:off x="10589742" y="5918911"/>
            <a:ext cx="702012" cy="705859"/>
            <a:chOff x="9176811" y="3474720"/>
            <a:chExt cx="1471861" cy="1479927"/>
          </a:xfrm>
        </p:grpSpPr>
        <p:sp>
          <p:nvSpPr>
            <p:cNvPr id="1077" name="Google Shape;1077;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8" name="Google Shape;1078;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9" name="Google Shape;1079;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80" name="Google Shape;1080;p11"/>
          <p:cNvGrpSpPr/>
          <p:nvPr/>
        </p:nvGrpSpPr>
        <p:grpSpPr>
          <a:xfrm flipH="1" rot="-9661866">
            <a:off x="11567911" y="5336509"/>
            <a:ext cx="441211" cy="459106"/>
            <a:chOff x="8458200" y="5117408"/>
            <a:chExt cx="1313350" cy="1366619"/>
          </a:xfrm>
        </p:grpSpPr>
        <p:sp>
          <p:nvSpPr>
            <p:cNvPr id="1081" name="Google Shape;1081;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2" name="Google Shape;1082;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3" name="Google Shape;1083;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84" name="Google Shape;1084;p11"/>
          <p:cNvGrpSpPr/>
          <p:nvPr/>
        </p:nvGrpSpPr>
        <p:grpSpPr>
          <a:xfrm flipH="1" rot="10800000">
            <a:off x="10773604" y="618885"/>
            <a:ext cx="521696" cy="501103"/>
            <a:chOff x="6943706" y="731856"/>
            <a:chExt cx="989748" cy="950680"/>
          </a:xfrm>
        </p:grpSpPr>
        <p:sp>
          <p:nvSpPr>
            <p:cNvPr id="1085" name="Google Shape;1085;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86" name="Google Shape;1086;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87" name="Google Shape;1087;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88" name="Google Shape;1088;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89" name="Google Shape;1089;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090" name="Google Shape;1090;p11"/>
          <p:cNvGrpSpPr/>
          <p:nvPr/>
        </p:nvGrpSpPr>
        <p:grpSpPr>
          <a:xfrm flipH="1" rot="-6010749">
            <a:off x="9933894" y="239709"/>
            <a:ext cx="702090" cy="705937"/>
            <a:chOff x="9176811" y="3474720"/>
            <a:chExt cx="1471861" cy="1479927"/>
          </a:xfrm>
        </p:grpSpPr>
        <p:sp>
          <p:nvSpPr>
            <p:cNvPr id="1091" name="Google Shape;1091;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2" name="Google Shape;1092;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3" name="Google Shape;1093;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94" name="Google Shape;1094;p11"/>
          <p:cNvGrpSpPr/>
          <p:nvPr/>
        </p:nvGrpSpPr>
        <p:grpSpPr>
          <a:xfrm flipH="1" rot="-9980024">
            <a:off x="11216936" y="1596929"/>
            <a:ext cx="626474" cy="651884"/>
            <a:chOff x="8458200" y="5117408"/>
            <a:chExt cx="1313350" cy="1366619"/>
          </a:xfrm>
        </p:grpSpPr>
        <p:sp>
          <p:nvSpPr>
            <p:cNvPr id="1095" name="Google Shape;1095;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6" name="Google Shape;1096;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7" name="Google Shape;1097;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98" name="Google Shape;1098;p11"/>
          <p:cNvGrpSpPr/>
          <p:nvPr/>
        </p:nvGrpSpPr>
        <p:grpSpPr>
          <a:xfrm rot="10800000">
            <a:off x="10216789" y="1000579"/>
            <a:ext cx="626314" cy="601750"/>
            <a:chOff x="5991395" y="1059567"/>
            <a:chExt cx="1188226" cy="1141624"/>
          </a:xfrm>
        </p:grpSpPr>
        <p:sp>
          <p:nvSpPr>
            <p:cNvPr id="1099" name="Google Shape;1099;p11"/>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0" name="Google Shape;1100;p11"/>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1" name="Google Shape;1101;p11"/>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2" name="Google Shape;1102;p11"/>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3" name="Google Shape;1103;p11"/>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04" name="Google Shape;1104;p11"/>
          <p:cNvGrpSpPr/>
          <p:nvPr/>
        </p:nvGrpSpPr>
        <p:grpSpPr>
          <a:xfrm flipH="1" rot="10800000">
            <a:off x="10649902" y="1487395"/>
            <a:ext cx="521696" cy="501103"/>
            <a:chOff x="6943706" y="731856"/>
            <a:chExt cx="989748" cy="950680"/>
          </a:xfrm>
        </p:grpSpPr>
        <p:sp>
          <p:nvSpPr>
            <p:cNvPr id="1105" name="Google Shape;1105;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6" name="Google Shape;1106;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7" name="Google Shape;1107;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8" name="Google Shape;1108;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09" name="Google Shape;1109;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10" name="Google Shape;1110;p11"/>
          <p:cNvGrpSpPr/>
          <p:nvPr/>
        </p:nvGrpSpPr>
        <p:grpSpPr>
          <a:xfrm flipH="1" rot="-1349042">
            <a:off x="10802692" y="5015061"/>
            <a:ext cx="702012" cy="705859"/>
            <a:chOff x="9176811" y="3474720"/>
            <a:chExt cx="1471861" cy="1479927"/>
          </a:xfrm>
        </p:grpSpPr>
        <p:sp>
          <p:nvSpPr>
            <p:cNvPr id="1111" name="Google Shape;1111;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2" name="Google Shape;1112;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3" name="Google Shape;1113;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14" name="Google Shape;1114;p11"/>
          <p:cNvGrpSpPr/>
          <p:nvPr/>
        </p:nvGrpSpPr>
        <p:grpSpPr>
          <a:xfrm rot="9661866">
            <a:off x="11425999" y="4596359"/>
            <a:ext cx="441211" cy="459106"/>
            <a:chOff x="8458200" y="5117408"/>
            <a:chExt cx="1313350" cy="1366619"/>
          </a:xfrm>
        </p:grpSpPr>
        <p:sp>
          <p:nvSpPr>
            <p:cNvPr id="1115" name="Google Shape;1115;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6" name="Google Shape;1116;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7" name="Google Shape;1117;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18" name="Google Shape;1118;p11"/>
          <p:cNvGrpSpPr/>
          <p:nvPr/>
        </p:nvGrpSpPr>
        <p:grpSpPr>
          <a:xfrm flipH="1" rot="10800000">
            <a:off x="10642509" y="4432302"/>
            <a:ext cx="626314" cy="601750"/>
            <a:chOff x="5991395" y="1059567"/>
            <a:chExt cx="1188226" cy="1141624"/>
          </a:xfrm>
        </p:grpSpPr>
        <p:sp>
          <p:nvSpPr>
            <p:cNvPr id="1119" name="Google Shape;1119;p11"/>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0" name="Google Shape;1120;p11"/>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1" name="Google Shape;1121;p11"/>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2" name="Google Shape;1122;p11"/>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3" name="Google Shape;1123;p11"/>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24" name="Google Shape;1124;p11"/>
          <p:cNvGrpSpPr/>
          <p:nvPr/>
        </p:nvGrpSpPr>
        <p:grpSpPr>
          <a:xfrm rot="10800000">
            <a:off x="10590194" y="5027006"/>
            <a:ext cx="252915" cy="250263"/>
            <a:chOff x="8355355" y="1348750"/>
            <a:chExt cx="479824" cy="474793"/>
          </a:xfrm>
        </p:grpSpPr>
        <p:sp>
          <p:nvSpPr>
            <p:cNvPr id="1125" name="Google Shape;1125;p11"/>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6" name="Google Shape;1126;p11"/>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7" name="Google Shape;1127;p11"/>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8" name="Google Shape;1128;p11"/>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29" name="Google Shape;1129;p11"/>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30" name="Google Shape;1130;p11"/>
          <p:cNvGrpSpPr/>
          <p:nvPr/>
        </p:nvGrpSpPr>
        <p:grpSpPr>
          <a:xfrm flipH="1" rot="-5400000">
            <a:off x="11432586" y="2337451"/>
            <a:ext cx="626468" cy="651877"/>
            <a:chOff x="8458200" y="5117408"/>
            <a:chExt cx="1313350" cy="1366619"/>
          </a:xfrm>
        </p:grpSpPr>
        <p:sp>
          <p:nvSpPr>
            <p:cNvPr id="1131" name="Google Shape;1131;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2" name="Google Shape;1132;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3" name="Google Shape;1133;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34" name="Google Shape;1134;p11"/>
          <p:cNvGrpSpPr/>
          <p:nvPr/>
        </p:nvGrpSpPr>
        <p:grpSpPr>
          <a:xfrm flipH="1" rot="-10610369">
            <a:off x="11394747" y="3103547"/>
            <a:ext cx="702116" cy="705963"/>
            <a:chOff x="9176811" y="3474720"/>
            <a:chExt cx="1471861" cy="1479927"/>
          </a:xfrm>
        </p:grpSpPr>
        <p:sp>
          <p:nvSpPr>
            <p:cNvPr id="1135" name="Google Shape;1135;p11"/>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6" name="Google Shape;1136;p11"/>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7" name="Google Shape;1137;p11"/>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38" name="Google Shape;1138;p11"/>
          <p:cNvGrpSpPr/>
          <p:nvPr/>
        </p:nvGrpSpPr>
        <p:grpSpPr>
          <a:xfrm flipH="1" rot="-5400000">
            <a:off x="11557019" y="3979063"/>
            <a:ext cx="501306" cy="521638"/>
            <a:chOff x="8458200" y="5117408"/>
            <a:chExt cx="1313350" cy="1366619"/>
          </a:xfrm>
        </p:grpSpPr>
        <p:sp>
          <p:nvSpPr>
            <p:cNvPr id="1139" name="Google Shape;1139;p11"/>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0" name="Google Shape;1140;p11"/>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1" name="Google Shape;1141;p11"/>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42" name="Google Shape;1142;p11"/>
          <p:cNvGrpSpPr/>
          <p:nvPr/>
        </p:nvGrpSpPr>
        <p:grpSpPr>
          <a:xfrm flipH="1" rot="10800000">
            <a:off x="10737034" y="2823152"/>
            <a:ext cx="626314" cy="601750"/>
            <a:chOff x="5991395" y="1059567"/>
            <a:chExt cx="1188226" cy="1141624"/>
          </a:xfrm>
        </p:grpSpPr>
        <p:sp>
          <p:nvSpPr>
            <p:cNvPr id="1143" name="Google Shape;1143;p11"/>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44" name="Google Shape;1144;p11"/>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45" name="Google Shape;1145;p11"/>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46" name="Google Shape;1146;p11"/>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47" name="Google Shape;1147;p11"/>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48" name="Google Shape;1148;p11"/>
          <p:cNvGrpSpPr/>
          <p:nvPr/>
        </p:nvGrpSpPr>
        <p:grpSpPr>
          <a:xfrm rot="10800000">
            <a:off x="11025147" y="3544885"/>
            <a:ext cx="521696" cy="501103"/>
            <a:chOff x="6943706" y="731856"/>
            <a:chExt cx="989748" cy="950680"/>
          </a:xfrm>
        </p:grpSpPr>
        <p:sp>
          <p:nvSpPr>
            <p:cNvPr id="1149" name="Google Shape;1149;p11"/>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50" name="Google Shape;1150;p11"/>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51" name="Google Shape;1151;p11"/>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52" name="Google Shape;1152;p11"/>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53" name="Google Shape;1153;p11"/>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4" name="Shape 1154"/>
        <p:cNvGrpSpPr/>
        <p:nvPr/>
      </p:nvGrpSpPr>
      <p:grpSpPr>
        <a:xfrm>
          <a:off x="0" y="0"/>
          <a:ext cx="0" cy="0"/>
          <a:chOff x="0" y="0"/>
          <a:chExt cx="0" cy="0"/>
        </a:xfrm>
      </p:grpSpPr>
      <p:sp>
        <p:nvSpPr>
          <p:cNvPr id="1155" name="Google Shape;1155;p1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1156" name="Google Shape;1156;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7" name="Shape 1157"/>
        <p:cNvGrpSpPr/>
        <p:nvPr/>
      </p:nvGrpSpPr>
      <p:grpSpPr>
        <a:xfrm>
          <a:off x="0" y="0"/>
          <a:ext cx="0" cy="0"/>
          <a:chOff x="0" y="0"/>
          <a:chExt cx="0" cy="0"/>
        </a:xfrm>
      </p:grpSpPr>
      <p:sp>
        <p:nvSpPr>
          <p:cNvPr id="1158" name="Google Shape;1158;p13"/>
          <p:cNvSpPr txBox="1"/>
          <p:nvPr>
            <p:ph type="title"/>
          </p:nvPr>
        </p:nvSpPr>
        <p:spPr>
          <a:xfrm>
            <a:off x="1113813" y="1875425"/>
            <a:ext cx="58281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159" name="Google Shape;1159;p13"/>
          <p:cNvSpPr txBox="1"/>
          <p:nvPr>
            <p:ph idx="1" type="body"/>
          </p:nvPr>
        </p:nvSpPr>
        <p:spPr>
          <a:xfrm>
            <a:off x="1113813" y="3161575"/>
            <a:ext cx="5828100" cy="2353500"/>
          </a:xfrm>
          <a:prstGeom prst="rect">
            <a:avLst/>
          </a:prstGeom>
        </p:spPr>
        <p:txBody>
          <a:bodyPr anchorCtr="0" anchor="t" bIns="121900" lIns="121900" spcFirstLastPara="1" rIns="121900" wrap="square" tIns="121900">
            <a:normAutofit/>
          </a:bodyPr>
          <a:lstStyle>
            <a:lvl1pPr indent="-368300" lvl="0" marL="457200">
              <a:spcBef>
                <a:spcPts val="0"/>
              </a:spcBef>
              <a:spcAft>
                <a:spcPts val="0"/>
              </a:spcAft>
              <a:buSzPts val="2200"/>
              <a:buChar char="🍀"/>
              <a:defRPr/>
            </a:lvl1pPr>
            <a:lvl2pPr indent="-412750" lvl="1" marL="914400">
              <a:spcBef>
                <a:spcPts val="0"/>
              </a:spcBef>
              <a:spcAft>
                <a:spcPts val="0"/>
              </a:spcAft>
              <a:buSzPts val="2900"/>
              <a:buChar char="🍀"/>
              <a:defRPr sz="2900"/>
            </a:lvl2pPr>
            <a:lvl3pPr indent="-412750" lvl="2" marL="1371600">
              <a:spcBef>
                <a:spcPts val="0"/>
              </a:spcBef>
              <a:spcAft>
                <a:spcPts val="0"/>
              </a:spcAft>
              <a:buSzPts val="2900"/>
              <a:buChar char="🍀"/>
              <a:defRPr sz="2900"/>
            </a:lvl3pPr>
            <a:lvl4pPr indent="-412750" lvl="3" marL="1828800">
              <a:spcBef>
                <a:spcPts val="0"/>
              </a:spcBef>
              <a:spcAft>
                <a:spcPts val="0"/>
              </a:spcAft>
              <a:buSzPts val="2900"/>
              <a:buChar char="🍀"/>
              <a:defRPr sz="2900"/>
            </a:lvl4pPr>
            <a:lvl5pPr indent="-412750" lvl="4" marL="2286000">
              <a:spcBef>
                <a:spcPts val="0"/>
              </a:spcBef>
              <a:spcAft>
                <a:spcPts val="0"/>
              </a:spcAft>
              <a:buSzPts val="2900"/>
              <a:buChar char="🍀"/>
              <a:defRPr sz="2900"/>
            </a:lvl5pPr>
            <a:lvl6pPr indent="-412750" lvl="5" marL="2743200">
              <a:spcBef>
                <a:spcPts val="0"/>
              </a:spcBef>
              <a:spcAft>
                <a:spcPts val="0"/>
              </a:spcAft>
              <a:buSzPts val="2900"/>
              <a:buChar char="🍀"/>
              <a:defRPr sz="2900"/>
            </a:lvl6pPr>
            <a:lvl7pPr indent="-412750" lvl="6" marL="3200400">
              <a:spcBef>
                <a:spcPts val="0"/>
              </a:spcBef>
              <a:spcAft>
                <a:spcPts val="0"/>
              </a:spcAft>
              <a:buSzPts val="2900"/>
              <a:buChar char="🍀"/>
              <a:defRPr sz="2900"/>
            </a:lvl7pPr>
            <a:lvl8pPr indent="-412750" lvl="7" marL="3657600">
              <a:spcBef>
                <a:spcPts val="0"/>
              </a:spcBef>
              <a:spcAft>
                <a:spcPts val="0"/>
              </a:spcAft>
              <a:buSzPts val="2900"/>
              <a:buChar char="🍀"/>
              <a:defRPr sz="2900"/>
            </a:lvl8pPr>
            <a:lvl9pPr indent="-412750" lvl="8" marL="4114800">
              <a:spcBef>
                <a:spcPts val="0"/>
              </a:spcBef>
              <a:spcAft>
                <a:spcPts val="0"/>
              </a:spcAft>
              <a:buSzPts val="2900"/>
              <a:buChar char="🍀"/>
              <a:defRPr sz="2900"/>
            </a:lvl9pPr>
          </a:lstStyle>
          <a:p/>
        </p:txBody>
      </p:sp>
      <p:sp>
        <p:nvSpPr>
          <p:cNvPr id="1160" name="Google Shape;1160;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61" name="Google Shape;1161;p13"/>
          <p:cNvSpPr/>
          <p:nvPr>
            <p:ph idx="2" type="pic"/>
          </p:nvPr>
        </p:nvSpPr>
        <p:spPr>
          <a:xfrm>
            <a:off x="7366488" y="1834075"/>
            <a:ext cx="3639600" cy="3639600"/>
          </a:xfrm>
          <a:prstGeom prst="ellipse">
            <a:avLst/>
          </a:prstGeom>
          <a:noFill/>
          <a:ln>
            <a:noFill/>
          </a:ln>
        </p:spPr>
      </p:sp>
      <p:grpSp>
        <p:nvGrpSpPr>
          <p:cNvPr id="1162" name="Google Shape;1162;p13"/>
          <p:cNvGrpSpPr/>
          <p:nvPr/>
        </p:nvGrpSpPr>
        <p:grpSpPr>
          <a:xfrm>
            <a:off x="10574234" y="144494"/>
            <a:ext cx="1331887" cy="1339186"/>
            <a:chOff x="9176811" y="3474720"/>
            <a:chExt cx="1471861" cy="1479927"/>
          </a:xfrm>
        </p:grpSpPr>
        <p:sp>
          <p:nvSpPr>
            <p:cNvPr id="1163" name="Google Shape;1163;p13"/>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4" name="Google Shape;1164;p13"/>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5" name="Google Shape;1165;p13"/>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6" name="Google Shape;1166;p13"/>
          <p:cNvGrpSpPr/>
          <p:nvPr/>
        </p:nvGrpSpPr>
        <p:grpSpPr>
          <a:xfrm>
            <a:off x="9480835" y="237930"/>
            <a:ext cx="989748" cy="950680"/>
            <a:chOff x="6943706" y="731856"/>
            <a:chExt cx="989748" cy="950680"/>
          </a:xfrm>
        </p:grpSpPr>
        <p:sp>
          <p:nvSpPr>
            <p:cNvPr id="1167" name="Google Shape;1167;p13"/>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68" name="Google Shape;1168;p13"/>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69" name="Google Shape;1169;p13"/>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70" name="Google Shape;1170;p13"/>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71" name="Google Shape;1171;p13"/>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72" name="Google Shape;1172;p13"/>
          <p:cNvGrpSpPr/>
          <p:nvPr/>
        </p:nvGrpSpPr>
        <p:grpSpPr>
          <a:xfrm rot="10800000">
            <a:off x="595075" y="5293846"/>
            <a:ext cx="611936" cy="587936"/>
            <a:chOff x="5991395" y="1059567"/>
            <a:chExt cx="1188226" cy="1141624"/>
          </a:xfrm>
        </p:grpSpPr>
        <p:sp>
          <p:nvSpPr>
            <p:cNvPr id="1173" name="Google Shape;1173;p13"/>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74" name="Google Shape;1174;p13"/>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75" name="Google Shape;1175;p13"/>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76" name="Google Shape;1176;p13"/>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77" name="Google Shape;1177;p13"/>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78" name="Google Shape;1178;p13"/>
          <p:cNvGrpSpPr/>
          <p:nvPr/>
        </p:nvGrpSpPr>
        <p:grpSpPr>
          <a:xfrm flipH="1" rot="10800000">
            <a:off x="1085122" y="5560954"/>
            <a:ext cx="509720" cy="489600"/>
            <a:chOff x="6943706" y="731856"/>
            <a:chExt cx="989748" cy="950680"/>
          </a:xfrm>
        </p:grpSpPr>
        <p:sp>
          <p:nvSpPr>
            <p:cNvPr id="1179" name="Google Shape;1179;p13"/>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80" name="Google Shape;1180;p13"/>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81" name="Google Shape;1181;p13"/>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82" name="Google Shape;1182;p13"/>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183" name="Google Shape;1183;p13"/>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184" name="Google Shape;1184;p13"/>
          <p:cNvGrpSpPr/>
          <p:nvPr/>
        </p:nvGrpSpPr>
        <p:grpSpPr>
          <a:xfrm rot="5400000">
            <a:off x="288175" y="6089377"/>
            <a:ext cx="612152" cy="636981"/>
            <a:chOff x="8458200" y="5117408"/>
            <a:chExt cx="1313350" cy="1366619"/>
          </a:xfrm>
        </p:grpSpPr>
        <p:sp>
          <p:nvSpPr>
            <p:cNvPr id="1185" name="Google Shape;1185;p13"/>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6" name="Google Shape;1186;p13"/>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7" name="Google Shape;1187;p13"/>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88" name="Google Shape;1188;p13"/>
          <p:cNvGrpSpPr/>
          <p:nvPr/>
        </p:nvGrpSpPr>
        <p:grpSpPr>
          <a:xfrm rot="1349307">
            <a:off x="901517" y="6063147"/>
            <a:ext cx="686104" cy="689864"/>
            <a:chOff x="9176811" y="3474720"/>
            <a:chExt cx="1471861" cy="1479927"/>
          </a:xfrm>
        </p:grpSpPr>
        <p:sp>
          <p:nvSpPr>
            <p:cNvPr id="1189" name="Google Shape;1189;p13"/>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0" name="Google Shape;1190;p13"/>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1" name="Google Shape;1191;p13"/>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92" name="Google Shape;1192;p13"/>
          <p:cNvGrpSpPr/>
          <p:nvPr/>
        </p:nvGrpSpPr>
        <p:grpSpPr>
          <a:xfrm rot="9661126">
            <a:off x="199086" y="5493663"/>
            <a:ext cx="431244" cy="448735"/>
            <a:chOff x="8458200" y="5117408"/>
            <a:chExt cx="1313350" cy="1366619"/>
          </a:xfrm>
        </p:grpSpPr>
        <p:sp>
          <p:nvSpPr>
            <p:cNvPr id="1193" name="Google Shape;1193;p13"/>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4" name="Google Shape;1194;p13"/>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5" name="Google Shape;1195;p13"/>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1196" name="Shape 1196"/>
        <p:cNvGrpSpPr/>
        <p:nvPr/>
      </p:nvGrpSpPr>
      <p:grpSpPr>
        <a:xfrm>
          <a:off x="0" y="0"/>
          <a:ext cx="0" cy="0"/>
          <a:chOff x="0" y="0"/>
          <a:chExt cx="0" cy="0"/>
        </a:xfrm>
      </p:grpSpPr>
      <p:sp>
        <p:nvSpPr>
          <p:cNvPr id="1197" name="Google Shape;1197;p14"/>
          <p:cNvSpPr/>
          <p:nvPr>
            <p:ph idx="2" type="pic"/>
          </p:nvPr>
        </p:nvSpPr>
        <p:spPr>
          <a:xfrm>
            <a:off x="6342475" y="0"/>
            <a:ext cx="5508600" cy="6858000"/>
          </a:xfrm>
          <a:prstGeom prst="rect">
            <a:avLst/>
          </a:prstGeom>
          <a:noFill/>
          <a:ln>
            <a:noFill/>
          </a:ln>
        </p:spPr>
      </p:sp>
      <p:sp>
        <p:nvSpPr>
          <p:cNvPr id="1198" name="Google Shape;1198;p14"/>
          <p:cNvSpPr txBox="1"/>
          <p:nvPr>
            <p:ph type="title"/>
          </p:nvPr>
        </p:nvSpPr>
        <p:spPr>
          <a:xfrm>
            <a:off x="636150" y="772250"/>
            <a:ext cx="5162400" cy="16458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99" name="Google Shape;1199;p14"/>
          <p:cNvSpPr txBox="1"/>
          <p:nvPr>
            <p:ph idx="1" type="body"/>
          </p:nvPr>
        </p:nvSpPr>
        <p:spPr>
          <a:xfrm>
            <a:off x="636150" y="2555350"/>
            <a:ext cx="5162400" cy="35304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1200" name="Google Shape;1200;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201" name="Shape 1201"/>
        <p:cNvGrpSpPr/>
        <p:nvPr/>
      </p:nvGrpSpPr>
      <p:grpSpPr>
        <a:xfrm>
          <a:off x="0" y="0"/>
          <a:ext cx="0" cy="0"/>
          <a:chOff x="0" y="0"/>
          <a:chExt cx="0" cy="0"/>
        </a:xfrm>
      </p:grpSpPr>
      <p:sp>
        <p:nvSpPr>
          <p:cNvPr id="1202" name="Google Shape;1202;p15"/>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203" name="Google Shape;1203;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204" name="Google Shape;1204;p15"/>
          <p:cNvGrpSpPr/>
          <p:nvPr/>
        </p:nvGrpSpPr>
        <p:grpSpPr>
          <a:xfrm flipH="1">
            <a:off x="9752033" y="98683"/>
            <a:ext cx="589296" cy="566035"/>
            <a:chOff x="6943706" y="731856"/>
            <a:chExt cx="989748" cy="950680"/>
          </a:xfrm>
        </p:grpSpPr>
        <p:sp>
          <p:nvSpPr>
            <p:cNvPr id="1205" name="Google Shape;1205;p15"/>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06" name="Google Shape;1206;p15"/>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07" name="Google Shape;1207;p15"/>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08" name="Google Shape;1208;p15"/>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09" name="Google Shape;1209;p15"/>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10" name="Google Shape;1210;p15"/>
          <p:cNvGrpSpPr/>
          <p:nvPr/>
        </p:nvGrpSpPr>
        <p:grpSpPr>
          <a:xfrm>
            <a:off x="11227449" y="5986203"/>
            <a:ext cx="707633" cy="736334"/>
            <a:chOff x="8458200" y="5117408"/>
            <a:chExt cx="1313350" cy="1366619"/>
          </a:xfrm>
        </p:grpSpPr>
        <p:sp>
          <p:nvSpPr>
            <p:cNvPr id="1211" name="Google Shape;1211;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2" name="Google Shape;1212;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3" name="Google Shape;1213;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14" name="Google Shape;1214;p15"/>
          <p:cNvGrpSpPr/>
          <p:nvPr/>
        </p:nvGrpSpPr>
        <p:grpSpPr>
          <a:xfrm>
            <a:off x="11316261" y="5188817"/>
            <a:ext cx="793039" cy="797384"/>
            <a:chOff x="9176811" y="3474720"/>
            <a:chExt cx="1471861" cy="1479927"/>
          </a:xfrm>
        </p:grpSpPr>
        <p:sp>
          <p:nvSpPr>
            <p:cNvPr id="1215" name="Google Shape;1215;p15"/>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6" name="Google Shape;1216;p15"/>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7" name="Google Shape;1217;p15"/>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18" name="Google Shape;1218;p15"/>
          <p:cNvGrpSpPr/>
          <p:nvPr/>
        </p:nvGrpSpPr>
        <p:grpSpPr>
          <a:xfrm rot="-5400000">
            <a:off x="11184692" y="296127"/>
            <a:ext cx="707633" cy="736334"/>
            <a:chOff x="8458200" y="5117408"/>
            <a:chExt cx="1313350" cy="1366619"/>
          </a:xfrm>
        </p:grpSpPr>
        <p:sp>
          <p:nvSpPr>
            <p:cNvPr id="1219" name="Google Shape;1219;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0" name="Google Shape;1220;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1" name="Google Shape;1221;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22" name="Google Shape;1222;p15"/>
          <p:cNvGrpSpPr/>
          <p:nvPr/>
        </p:nvGrpSpPr>
        <p:grpSpPr>
          <a:xfrm rot="-9451153">
            <a:off x="10390914" y="266795"/>
            <a:ext cx="792951" cy="797296"/>
            <a:chOff x="9176811" y="3474720"/>
            <a:chExt cx="1471861" cy="1479927"/>
          </a:xfrm>
        </p:grpSpPr>
        <p:sp>
          <p:nvSpPr>
            <p:cNvPr id="1223" name="Google Shape;1223;p15"/>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4" name="Google Shape;1224;p15"/>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5" name="Google Shape;1225;p15"/>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26" name="Google Shape;1226;p15"/>
          <p:cNvGrpSpPr/>
          <p:nvPr/>
        </p:nvGrpSpPr>
        <p:grpSpPr>
          <a:xfrm rot="-1138465">
            <a:off x="11496187" y="1202549"/>
            <a:ext cx="498445" cy="518662"/>
            <a:chOff x="8458200" y="5117408"/>
            <a:chExt cx="1313350" cy="1366619"/>
          </a:xfrm>
        </p:grpSpPr>
        <p:sp>
          <p:nvSpPr>
            <p:cNvPr id="1227" name="Google Shape;1227;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9" name="Google Shape;1229;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30" name="Google Shape;1230;p15"/>
          <p:cNvGrpSpPr/>
          <p:nvPr/>
        </p:nvGrpSpPr>
        <p:grpSpPr>
          <a:xfrm>
            <a:off x="10726751" y="5613165"/>
            <a:ext cx="589296" cy="566035"/>
            <a:chOff x="6943706" y="731856"/>
            <a:chExt cx="989748" cy="950680"/>
          </a:xfrm>
        </p:grpSpPr>
        <p:sp>
          <p:nvSpPr>
            <p:cNvPr id="1231" name="Google Shape;1231;p15"/>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32" name="Google Shape;1232;p15"/>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33" name="Google Shape;1233;p15"/>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34" name="Google Shape;1234;p15"/>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35" name="Google Shape;1235;p15"/>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36" name="Google Shape;1236;p15"/>
          <p:cNvGrpSpPr/>
          <p:nvPr/>
        </p:nvGrpSpPr>
        <p:grpSpPr>
          <a:xfrm rot="995833">
            <a:off x="10737969" y="6299770"/>
            <a:ext cx="388522" cy="404280"/>
            <a:chOff x="8458200" y="5117408"/>
            <a:chExt cx="1313350" cy="1366619"/>
          </a:xfrm>
        </p:grpSpPr>
        <p:sp>
          <p:nvSpPr>
            <p:cNvPr id="1237" name="Google Shape;1237;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8" name="Google Shape;1238;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9" name="Google Shape;1239;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40" name="Google Shape;1240;p15"/>
          <p:cNvGrpSpPr/>
          <p:nvPr/>
        </p:nvGrpSpPr>
        <p:grpSpPr>
          <a:xfrm rot="-4789469">
            <a:off x="9778244" y="5809553"/>
            <a:ext cx="793151" cy="797497"/>
            <a:chOff x="9176811" y="3474720"/>
            <a:chExt cx="1471861" cy="1479927"/>
          </a:xfrm>
        </p:grpSpPr>
        <p:sp>
          <p:nvSpPr>
            <p:cNvPr id="1241" name="Google Shape;1241;p15"/>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2" name="Google Shape;1242;p15"/>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3" name="Google Shape;1243;p15"/>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44" name="Google Shape;1244;p15"/>
          <p:cNvGrpSpPr/>
          <p:nvPr/>
        </p:nvGrpSpPr>
        <p:grpSpPr>
          <a:xfrm flipH="1">
            <a:off x="10098109" y="5068296"/>
            <a:ext cx="707470" cy="679723"/>
            <a:chOff x="5991395" y="1059567"/>
            <a:chExt cx="1188226" cy="1141624"/>
          </a:xfrm>
        </p:grpSpPr>
        <p:sp>
          <p:nvSpPr>
            <p:cNvPr id="1245" name="Google Shape;1245;p15"/>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46" name="Google Shape;1246;p15"/>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47" name="Google Shape;1247;p15"/>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48" name="Google Shape;1248;p15"/>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49" name="Google Shape;1249;p15"/>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50" name="Google Shape;1250;p15"/>
          <p:cNvGrpSpPr/>
          <p:nvPr/>
        </p:nvGrpSpPr>
        <p:grpSpPr>
          <a:xfrm>
            <a:off x="10688226" y="4582729"/>
            <a:ext cx="589296" cy="566035"/>
            <a:chOff x="6943706" y="731856"/>
            <a:chExt cx="989748" cy="950680"/>
          </a:xfrm>
        </p:grpSpPr>
        <p:sp>
          <p:nvSpPr>
            <p:cNvPr id="1251" name="Google Shape;1251;p15"/>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52" name="Google Shape;1252;p15"/>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53" name="Google Shape;1253;p15"/>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54" name="Google Shape;1254;p15"/>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55" name="Google Shape;1255;p15"/>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56" name="Google Shape;1256;p15"/>
          <p:cNvGrpSpPr/>
          <p:nvPr/>
        </p:nvGrpSpPr>
        <p:grpSpPr>
          <a:xfrm rot="-9451153">
            <a:off x="10631467" y="1287803"/>
            <a:ext cx="792951" cy="797296"/>
            <a:chOff x="9176811" y="3474720"/>
            <a:chExt cx="1471861" cy="1479927"/>
          </a:xfrm>
        </p:grpSpPr>
        <p:sp>
          <p:nvSpPr>
            <p:cNvPr id="1257" name="Google Shape;1257;p15"/>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8" name="Google Shape;1258;p15"/>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9" name="Google Shape;1259;p15"/>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0" name="Google Shape;1260;p15"/>
          <p:cNvGrpSpPr/>
          <p:nvPr/>
        </p:nvGrpSpPr>
        <p:grpSpPr>
          <a:xfrm flipH="1" rot="1138465">
            <a:off x="11335021" y="2038638"/>
            <a:ext cx="498445" cy="518662"/>
            <a:chOff x="8458200" y="5117408"/>
            <a:chExt cx="1313350" cy="1366619"/>
          </a:xfrm>
        </p:grpSpPr>
        <p:sp>
          <p:nvSpPr>
            <p:cNvPr id="1261" name="Google Shape;1261;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2" name="Google Shape;1262;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3" name="Google Shape;1263;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4" name="Google Shape;1264;p15"/>
          <p:cNvGrpSpPr/>
          <p:nvPr/>
        </p:nvGrpSpPr>
        <p:grpSpPr>
          <a:xfrm>
            <a:off x="10450273" y="2063127"/>
            <a:ext cx="707470" cy="679723"/>
            <a:chOff x="5991395" y="1059567"/>
            <a:chExt cx="1188226" cy="1141624"/>
          </a:xfrm>
        </p:grpSpPr>
        <p:sp>
          <p:nvSpPr>
            <p:cNvPr id="1265" name="Google Shape;1265;p15"/>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66" name="Google Shape;1266;p15"/>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67" name="Google Shape;1267;p15"/>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68" name="Google Shape;1268;p15"/>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69" name="Google Shape;1269;p15"/>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70" name="Google Shape;1270;p15"/>
          <p:cNvGrpSpPr/>
          <p:nvPr/>
        </p:nvGrpSpPr>
        <p:grpSpPr>
          <a:xfrm flipH="1">
            <a:off x="10391545" y="1788376"/>
            <a:ext cx="285687" cy="282692"/>
            <a:chOff x="8355355" y="1348750"/>
            <a:chExt cx="479824" cy="474793"/>
          </a:xfrm>
        </p:grpSpPr>
        <p:sp>
          <p:nvSpPr>
            <p:cNvPr id="1271" name="Google Shape;1271;p15"/>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72" name="Google Shape;1272;p15"/>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73" name="Google Shape;1273;p15"/>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74" name="Google Shape;1274;p15"/>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75" name="Google Shape;1275;p15"/>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76" name="Google Shape;1276;p15"/>
          <p:cNvGrpSpPr/>
          <p:nvPr/>
        </p:nvGrpSpPr>
        <p:grpSpPr>
          <a:xfrm rot="-5400000">
            <a:off x="11342754" y="4373196"/>
            <a:ext cx="707633" cy="736334"/>
            <a:chOff x="8458200" y="5117408"/>
            <a:chExt cx="1313350" cy="1366619"/>
          </a:xfrm>
        </p:grpSpPr>
        <p:sp>
          <p:nvSpPr>
            <p:cNvPr id="1277" name="Google Shape;1277;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80" name="Google Shape;1280;p15"/>
          <p:cNvGrpSpPr/>
          <p:nvPr/>
        </p:nvGrpSpPr>
        <p:grpSpPr>
          <a:xfrm rot="-189587">
            <a:off x="11299764" y="3446376"/>
            <a:ext cx="793067" cy="797413"/>
            <a:chOff x="9176811" y="3474720"/>
            <a:chExt cx="1471861" cy="1479927"/>
          </a:xfrm>
        </p:grpSpPr>
        <p:sp>
          <p:nvSpPr>
            <p:cNvPr id="1281" name="Google Shape;1281;p15"/>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2" name="Google Shape;1282;p15"/>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3" name="Google Shape;1283;p15"/>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84" name="Google Shape;1284;p15"/>
          <p:cNvGrpSpPr/>
          <p:nvPr/>
        </p:nvGrpSpPr>
        <p:grpSpPr>
          <a:xfrm rot="-5400000">
            <a:off x="11483590" y="2665400"/>
            <a:ext cx="566317" cy="589286"/>
            <a:chOff x="8458200" y="5117408"/>
            <a:chExt cx="1313350" cy="1366619"/>
          </a:xfrm>
        </p:grpSpPr>
        <p:sp>
          <p:nvSpPr>
            <p:cNvPr id="1285" name="Google Shape;1285;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6" name="Google Shape;1286;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7" name="Google Shape;1287;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88" name="Google Shape;1288;p15"/>
          <p:cNvGrpSpPr/>
          <p:nvPr/>
        </p:nvGrpSpPr>
        <p:grpSpPr>
          <a:xfrm>
            <a:off x="10357813" y="3702743"/>
            <a:ext cx="707470" cy="679723"/>
            <a:chOff x="5991395" y="1059567"/>
            <a:chExt cx="1188226" cy="1141624"/>
          </a:xfrm>
        </p:grpSpPr>
        <p:sp>
          <p:nvSpPr>
            <p:cNvPr id="1289" name="Google Shape;1289;p15"/>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0" name="Google Shape;1290;p15"/>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1" name="Google Shape;1291;p15"/>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2" name="Google Shape;1292;p15"/>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3" name="Google Shape;1293;p15"/>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294" name="Google Shape;1294;p15"/>
          <p:cNvGrpSpPr/>
          <p:nvPr/>
        </p:nvGrpSpPr>
        <p:grpSpPr>
          <a:xfrm flipH="1">
            <a:off x="10882857" y="3179271"/>
            <a:ext cx="589296" cy="566035"/>
            <a:chOff x="6943706" y="731856"/>
            <a:chExt cx="989748" cy="950680"/>
          </a:xfrm>
        </p:grpSpPr>
        <p:sp>
          <p:nvSpPr>
            <p:cNvPr id="1295" name="Google Shape;1295;p15"/>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6" name="Google Shape;1296;p15"/>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7" name="Google Shape;1297;p15"/>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8" name="Google Shape;1298;p15"/>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299" name="Google Shape;1299;p15"/>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300" name="Google Shape;1300;p15"/>
          <p:cNvGrpSpPr/>
          <p:nvPr/>
        </p:nvGrpSpPr>
        <p:grpSpPr>
          <a:xfrm rot="-5400000">
            <a:off x="10059540" y="4446725"/>
            <a:ext cx="566317" cy="589286"/>
            <a:chOff x="8458200" y="5117408"/>
            <a:chExt cx="1313350" cy="1366619"/>
          </a:xfrm>
        </p:grpSpPr>
        <p:sp>
          <p:nvSpPr>
            <p:cNvPr id="1301" name="Google Shape;1301;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04" name="Google Shape;1304;p15"/>
          <p:cNvGrpSpPr/>
          <p:nvPr/>
        </p:nvGrpSpPr>
        <p:grpSpPr>
          <a:xfrm rot="-1138465">
            <a:off x="10462325" y="2867512"/>
            <a:ext cx="498445" cy="518662"/>
            <a:chOff x="8458200" y="5117408"/>
            <a:chExt cx="1313350" cy="1366619"/>
          </a:xfrm>
        </p:grpSpPr>
        <p:sp>
          <p:nvSpPr>
            <p:cNvPr id="1305" name="Google Shape;1305;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6" name="Google Shape;1306;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7" name="Google Shape;1307;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08" name="Google Shape;1308;p15"/>
          <p:cNvGrpSpPr/>
          <p:nvPr/>
        </p:nvGrpSpPr>
        <p:grpSpPr>
          <a:xfrm>
            <a:off x="9760504" y="979521"/>
            <a:ext cx="589333" cy="592563"/>
            <a:chOff x="9176811" y="3474720"/>
            <a:chExt cx="1471861" cy="1479927"/>
          </a:xfrm>
        </p:grpSpPr>
        <p:sp>
          <p:nvSpPr>
            <p:cNvPr id="1309" name="Google Shape;1309;p15"/>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15"/>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15"/>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12" name="Google Shape;1312;p15"/>
          <p:cNvGrpSpPr/>
          <p:nvPr/>
        </p:nvGrpSpPr>
        <p:grpSpPr>
          <a:xfrm>
            <a:off x="9004642" y="296127"/>
            <a:ext cx="707633" cy="736334"/>
            <a:chOff x="8458200" y="5117408"/>
            <a:chExt cx="1313350" cy="1366619"/>
          </a:xfrm>
        </p:grpSpPr>
        <p:sp>
          <p:nvSpPr>
            <p:cNvPr id="1313" name="Google Shape;1313;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16" name="Google Shape;1316;p15"/>
          <p:cNvGrpSpPr/>
          <p:nvPr/>
        </p:nvGrpSpPr>
        <p:grpSpPr>
          <a:xfrm flipH="1" rot="1138465">
            <a:off x="9308259" y="6220638"/>
            <a:ext cx="498445" cy="518662"/>
            <a:chOff x="8458200" y="5117408"/>
            <a:chExt cx="1313350" cy="1366619"/>
          </a:xfrm>
        </p:grpSpPr>
        <p:sp>
          <p:nvSpPr>
            <p:cNvPr id="1317" name="Google Shape;1317;p15"/>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15"/>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9" name="Google Shape;1319;p15"/>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20" name="Google Shape;1320;p15"/>
          <p:cNvGrpSpPr/>
          <p:nvPr/>
        </p:nvGrpSpPr>
        <p:grpSpPr>
          <a:xfrm flipH="1">
            <a:off x="9414633" y="5747526"/>
            <a:ext cx="285687" cy="282692"/>
            <a:chOff x="8355355" y="1348750"/>
            <a:chExt cx="479824" cy="474793"/>
          </a:xfrm>
        </p:grpSpPr>
        <p:sp>
          <p:nvSpPr>
            <p:cNvPr id="1321" name="Google Shape;1321;p15"/>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22" name="Google Shape;1322;p15"/>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23" name="Google Shape;1323;p15"/>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24" name="Google Shape;1324;p15"/>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25" name="Google Shape;1325;p15"/>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326" name="Google Shape;1326;p15"/>
          <p:cNvGrpSpPr/>
          <p:nvPr/>
        </p:nvGrpSpPr>
        <p:grpSpPr>
          <a:xfrm flipH="1">
            <a:off x="8637320" y="296126"/>
            <a:ext cx="285687" cy="282692"/>
            <a:chOff x="8355355" y="1348750"/>
            <a:chExt cx="479824" cy="474793"/>
          </a:xfrm>
        </p:grpSpPr>
        <p:sp>
          <p:nvSpPr>
            <p:cNvPr id="1327" name="Google Shape;1327;p15"/>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28" name="Google Shape;1328;p15"/>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29" name="Google Shape;1329;p15"/>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30" name="Google Shape;1330;p15"/>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31" name="Google Shape;1331;p15"/>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332" name="Google Shape;1332;p15"/>
          <p:cNvGrpSpPr/>
          <p:nvPr/>
        </p:nvGrpSpPr>
        <p:grpSpPr>
          <a:xfrm flipH="1">
            <a:off x="11775720" y="1788376"/>
            <a:ext cx="285687" cy="282692"/>
            <a:chOff x="8355355" y="1348750"/>
            <a:chExt cx="479824" cy="474793"/>
          </a:xfrm>
        </p:grpSpPr>
        <p:sp>
          <p:nvSpPr>
            <p:cNvPr id="1333" name="Google Shape;1333;p15"/>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34" name="Google Shape;1334;p15"/>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35" name="Google Shape;1335;p15"/>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36" name="Google Shape;1336;p15"/>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337" name="Google Shape;1337;p15"/>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8" name="Shape 1338"/>
        <p:cNvGrpSpPr/>
        <p:nvPr/>
      </p:nvGrpSpPr>
      <p:grpSpPr>
        <a:xfrm>
          <a:off x="0" y="0"/>
          <a:ext cx="0" cy="0"/>
          <a:chOff x="0" y="0"/>
          <a:chExt cx="0" cy="0"/>
        </a:xfrm>
      </p:grpSpPr>
      <p:sp>
        <p:nvSpPr>
          <p:cNvPr id="1339" name="Google Shape;1339;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1340" name="Shape 1340"/>
        <p:cNvGrpSpPr/>
        <p:nvPr/>
      </p:nvGrpSpPr>
      <p:grpSpPr>
        <a:xfrm>
          <a:off x="0" y="0"/>
          <a:ext cx="0" cy="0"/>
          <a:chOff x="0" y="0"/>
          <a:chExt cx="0" cy="0"/>
        </a:xfrm>
      </p:grpSpPr>
      <p:sp>
        <p:nvSpPr>
          <p:cNvPr id="1341" name="Google Shape;1341;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342" name="Google Shape;1342;p17"/>
          <p:cNvGrpSpPr/>
          <p:nvPr/>
        </p:nvGrpSpPr>
        <p:grpSpPr>
          <a:xfrm>
            <a:off x="0" y="0"/>
            <a:ext cx="12192000" cy="6858000"/>
            <a:chOff x="0" y="0"/>
            <a:chExt cx="12192000" cy="6858000"/>
          </a:xfrm>
        </p:grpSpPr>
        <p:sp>
          <p:nvSpPr>
            <p:cNvPr id="1343" name="Google Shape;1343;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345" name="Google Shape;1345;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346" name="Google Shape;1346;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347" name="Google Shape;1347;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348" name="Google Shape;1348;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349" name="Google Shape;1349;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350" name="Google Shape;1350;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351" name="Google Shape;1351;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mory Game 12">
  <p:cSld name="CUSTOM_3">
    <p:spTree>
      <p:nvGrpSpPr>
        <p:cNvPr id="281" name="Shape 281"/>
        <p:cNvGrpSpPr/>
        <p:nvPr/>
      </p:nvGrpSpPr>
      <p:grpSpPr>
        <a:xfrm>
          <a:off x="0" y="0"/>
          <a:ext cx="0" cy="0"/>
          <a:chOff x="0" y="0"/>
          <a:chExt cx="0" cy="0"/>
        </a:xfrm>
      </p:grpSpPr>
      <p:sp>
        <p:nvSpPr>
          <p:cNvPr id="282" name="Google Shape;282;p3"/>
          <p:cNvSpPr txBox="1"/>
          <p:nvPr>
            <p:ph type="title"/>
          </p:nvPr>
        </p:nvSpPr>
        <p:spPr>
          <a:xfrm>
            <a:off x="415650" y="173924"/>
            <a:ext cx="11360700" cy="12726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55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pic>
        <p:nvPicPr>
          <p:cNvPr id="283" name="Google Shape;283;p3"/>
          <p:cNvPicPr preferRelativeResize="0"/>
          <p:nvPr/>
        </p:nvPicPr>
        <p:blipFill rotWithShape="1">
          <a:blip r:embed="rId2">
            <a:alphaModFix/>
          </a:blip>
          <a:srcRect b="8147" l="17458" r="12874" t="0"/>
          <a:stretch/>
        </p:blipFill>
        <p:spPr>
          <a:xfrm>
            <a:off x="8134937" y="4349992"/>
            <a:ext cx="1507200" cy="1987200"/>
          </a:xfrm>
          <a:prstGeom prst="roundRect">
            <a:avLst>
              <a:gd fmla="val 16667" name="adj"/>
            </a:avLst>
          </a:prstGeom>
          <a:noFill/>
          <a:ln>
            <a:noFill/>
          </a:ln>
        </p:spPr>
      </p:pic>
      <p:pic>
        <p:nvPicPr>
          <p:cNvPr id="284" name="Google Shape;284;p3"/>
          <p:cNvPicPr preferRelativeResize="0"/>
          <p:nvPr/>
        </p:nvPicPr>
        <p:blipFill rotWithShape="1">
          <a:blip r:embed="rId3">
            <a:alphaModFix/>
          </a:blip>
          <a:srcRect b="0" l="12074" r="12081" t="0"/>
          <a:stretch/>
        </p:blipFill>
        <p:spPr>
          <a:xfrm>
            <a:off x="764984" y="1759192"/>
            <a:ext cx="1507200" cy="1987200"/>
          </a:xfrm>
          <a:prstGeom prst="roundRect">
            <a:avLst>
              <a:gd fmla="val 16667" name="adj"/>
            </a:avLst>
          </a:prstGeom>
          <a:noFill/>
          <a:ln>
            <a:noFill/>
          </a:ln>
        </p:spPr>
      </p:pic>
      <p:pic>
        <p:nvPicPr>
          <p:cNvPr id="285" name="Google Shape;285;p3"/>
          <p:cNvPicPr preferRelativeResize="0"/>
          <p:nvPr/>
        </p:nvPicPr>
        <p:blipFill rotWithShape="1">
          <a:blip r:embed="rId2">
            <a:alphaModFix/>
          </a:blip>
          <a:srcRect b="8147" l="17458" r="12874" t="0"/>
          <a:stretch/>
        </p:blipFill>
        <p:spPr>
          <a:xfrm>
            <a:off x="2607474" y="1759192"/>
            <a:ext cx="1507200" cy="1987200"/>
          </a:xfrm>
          <a:prstGeom prst="roundRect">
            <a:avLst>
              <a:gd fmla="val 16667" name="adj"/>
            </a:avLst>
          </a:prstGeom>
          <a:noFill/>
          <a:ln>
            <a:noFill/>
          </a:ln>
        </p:spPr>
      </p:pic>
      <p:pic>
        <p:nvPicPr>
          <p:cNvPr id="286" name="Google Shape;286;p3"/>
          <p:cNvPicPr preferRelativeResize="0"/>
          <p:nvPr/>
        </p:nvPicPr>
        <p:blipFill rotWithShape="1">
          <a:blip r:embed="rId4">
            <a:alphaModFix/>
          </a:blip>
          <a:srcRect b="0" l="12074" r="12081" t="0"/>
          <a:stretch/>
        </p:blipFill>
        <p:spPr>
          <a:xfrm>
            <a:off x="4449964" y="1759192"/>
            <a:ext cx="1507200" cy="1987200"/>
          </a:xfrm>
          <a:prstGeom prst="roundRect">
            <a:avLst>
              <a:gd fmla="val 16667" name="adj"/>
            </a:avLst>
          </a:prstGeom>
          <a:noFill/>
          <a:ln>
            <a:noFill/>
          </a:ln>
        </p:spPr>
      </p:pic>
      <p:pic>
        <p:nvPicPr>
          <p:cNvPr id="287" name="Google Shape;287;p3"/>
          <p:cNvPicPr preferRelativeResize="0"/>
          <p:nvPr/>
        </p:nvPicPr>
        <p:blipFill rotWithShape="1">
          <a:blip r:embed="rId5">
            <a:alphaModFix/>
          </a:blip>
          <a:srcRect b="0" l="12074" r="12081" t="0"/>
          <a:stretch/>
        </p:blipFill>
        <p:spPr>
          <a:xfrm>
            <a:off x="6292453" y="1759192"/>
            <a:ext cx="1507200" cy="1987200"/>
          </a:xfrm>
          <a:prstGeom prst="roundRect">
            <a:avLst>
              <a:gd fmla="val 16667" name="adj"/>
            </a:avLst>
          </a:prstGeom>
          <a:noFill/>
          <a:ln>
            <a:noFill/>
          </a:ln>
        </p:spPr>
      </p:pic>
      <p:pic>
        <p:nvPicPr>
          <p:cNvPr id="288" name="Google Shape;288;p3"/>
          <p:cNvPicPr preferRelativeResize="0"/>
          <p:nvPr/>
        </p:nvPicPr>
        <p:blipFill rotWithShape="1">
          <a:blip r:embed="rId6">
            <a:alphaModFix/>
          </a:blip>
          <a:srcRect b="0" l="903" r="893" t="0"/>
          <a:stretch/>
        </p:blipFill>
        <p:spPr>
          <a:xfrm>
            <a:off x="8134943" y="1759192"/>
            <a:ext cx="1507200" cy="1987200"/>
          </a:xfrm>
          <a:prstGeom prst="roundRect">
            <a:avLst>
              <a:gd fmla="val 16667" name="adj"/>
            </a:avLst>
          </a:prstGeom>
          <a:noFill/>
          <a:ln>
            <a:noFill/>
          </a:ln>
        </p:spPr>
      </p:pic>
      <p:pic>
        <p:nvPicPr>
          <p:cNvPr id="289" name="Google Shape;289;p3"/>
          <p:cNvPicPr preferRelativeResize="0"/>
          <p:nvPr/>
        </p:nvPicPr>
        <p:blipFill rotWithShape="1">
          <a:blip r:embed="rId6">
            <a:alphaModFix/>
          </a:blip>
          <a:srcRect b="0" l="903" r="893" t="0"/>
          <a:stretch/>
        </p:blipFill>
        <p:spPr>
          <a:xfrm>
            <a:off x="9977433" y="1759192"/>
            <a:ext cx="1507200" cy="1987200"/>
          </a:xfrm>
          <a:prstGeom prst="roundRect">
            <a:avLst>
              <a:gd fmla="val 16667" name="adj"/>
            </a:avLst>
          </a:prstGeom>
          <a:noFill/>
          <a:ln>
            <a:noFill/>
          </a:ln>
        </p:spPr>
      </p:pic>
      <p:pic>
        <p:nvPicPr>
          <p:cNvPr id="290" name="Google Shape;290;p3"/>
          <p:cNvPicPr preferRelativeResize="0"/>
          <p:nvPr/>
        </p:nvPicPr>
        <p:blipFill rotWithShape="1">
          <a:blip r:embed="rId7">
            <a:alphaModFix/>
          </a:blip>
          <a:srcRect b="0" l="12074" r="12081" t="0"/>
          <a:stretch/>
        </p:blipFill>
        <p:spPr>
          <a:xfrm>
            <a:off x="764984" y="4349992"/>
            <a:ext cx="1507200" cy="1987200"/>
          </a:xfrm>
          <a:prstGeom prst="roundRect">
            <a:avLst>
              <a:gd fmla="val 16667" name="adj"/>
            </a:avLst>
          </a:prstGeom>
          <a:noFill/>
          <a:ln>
            <a:noFill/>
          </a:ln>
        </p:spPr>
      </p:pic>
      <p:pic>
        <p:nvPicPr>
          <p:cNvPr id="291" name="Google Shape;291;p3"/>
          <p:cNvPicPr preferRelativeResize="0"/>
          <p:nvPr/>
        </p:nvPicPr>
        <p:blipFill rotWithShape="1">
          <a:blip r:embed="rId4">
            <a:alphaModFix/>
          </a:blip>
          <a:srcRect b="0" l="12074" r="12081" t="0"/>
          <a:stretch/>
        </p:blipFill>
        <p:spPr>
          <a:xfrm>
            <a:off x="2607474" y="4349992"/>
            <a:ext cx="1507200" cy="1987200"/>
          </a:xfrm>
          <a:prstGeom prst="roundRect">
            <a:avLst>
              <a:gd fmla="val 16667" name="adj"/>
            </a:avLst>
          </a:prstGeom>
          <a:noFill/>
          <a:ln>
            <a:noFill/>
          </a:ln>
        </p:spPr>
      </p:pic>
      <p:pic>
        <p:nvPicPr>
          <p:cNvPr id="292" name="Google Shape;292;p3"/>
          <p:cNvPicPr preferRelativeResize="0"/>
          <p:nvPr/>
        </p:nvPicPr>
        <p:blipFill rotWithShape="1">
          <a:blip r:embed="rId5">
            <a:alphaModFix/>
          </a:blip>
          <a:srcRect b="0" l="12074" r="12081" t="0"/>
          <a:stretch/>
        </p:blipFill>
        <p:spPr>
          <a:xfrm>
            <a:off x="4449964" y="4349992"/>
            <a:ext cx="1507200" cy="1987200"/>
          </a:xfrm>
          <a:prstGeom prst="roundRect">
            <a:avLst>
              <a:gd fmla="val 16667" name="adj"/>
            </a:avLst>
          </a:prstGeom>
          <a:noFill/>
          <a:ln>
            <a:noFill/>
          </a:ln>
        </p:spPr>
      </p:pic>
      <p:pic>
        <p:nvPicPr>
          <p:cNvPr id="293" name="Google Shape;293;p3"/>
          <p:cNvPicPr preferRelativeResize="0"/>
          <p:nvPr/>
        </p:nvPicPr>
        <p:blipFill rotWithShape="1">
          <a:blip r:embed="rId3">
            <a:alphaModFix/>
          </a:blip>
          <a:srcRect b="0" l="12074" r="12081" t="0"/>
          <a:stretch/>
        </p:blipFill>
        <p:spPr>
          <a:xfrm>
            <a:off x="6292453" y="4349992"/>
            <a:ext cx="1507200" cy="1987200"/>
          </a:xfrm>
          <a:prstGeom prst="roundRect">
            <a:avLst>
              <a:gd fmla="val 16667" name="adj"/>
            </a:avLst>
          </a:prstGeom>
          <a:noFill/>
          <a:ln>
            <a:noFill/>
          </a:ln>
        </p:spPr>
      </p:pic>
      <p:pic>
        <p:nvPicPr>
          <p:cNvPr id="294" name="Google Shape;294;p3"/>
          <p:cNvPicPr preferRelativeResize="0"/>
          <p:nvPr/>
        </p:nvPicPr>
        <p:blipFill rotWithShape="1">
          <a:blip r:embed="rId7">
            <a:alphaModFix/>
          </a:blip>
          <a:srcRect b="0" l="12074" r="12081" t="0"/>
          <a:stretch/>
        </p:blipFill>
        <p:spPr>
          <a:xfrm>
            <a:off x="9977433" y="4349992"/>
            <a:ext cx="1507200" cy="1987200"/>
          </a:xfrm>
          <a:prstGeom prst="roundRect">
            <a:avLst>
              <a:gd fmla="val 16667" name="adj"/>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mory Game 18">
  <p:cSld name="CUSTOM_3_1">
    <p:spTree>
      <p:nvGrpSpPr>
        <p:cNvPr id="295" name="Shape 295"/>
        <p:cNvGrpSpPr/>
        <p:nvPr/>
      </p:nvGrpSpPr>
      <p:grpSpPr>
        <a:xfrm>
          <a:off x="0" y="0"/>
          <a:ext cx="0" cy="0"/>
          <a:chOff x="0" y="0"/>
          <a:chExt cx="0" cy="0"/>
        </a:xfrm>
      </p:grpSpPr>
      <p:sp>
        <p:nvSpPr>
          <p:cNvPr id="296" name="Google Shape;296;p4"/>
          <p:cNvSpPr txBox="1"/>
          <p:nvPr>
            <p:ph type="title"/>
          </p:nvPr>
        </p:nvSpPr>
        <p:spPr>
          <a:xfrm>
            <a:off x="415650" y="173925"/>
            <a:ext cx="11360700" cy="9138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55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pic>
        <p:nvPicPr>
          <p:cNvPr id="297" name="Google Shape;297;p4"/>
          <p:cNvPicPr preferRelativeResize="0"/>
          <p:nvPr/>
        </p:nvPicPr>
        <p:blipFill rotWithShape="1">
          <a:blip r:embed="rId2">
            <a:alphaModFix/>
          </a:blip>
          <a:srcRect b="0" l="20599" r="20593" t="0"/>
          <a:stretch/>
        </p:blipFill>
        <p:spPr>
          <a:xfrm>
            <a:off x="1794299" y="1277824"/>
            <a:ext cx="1249200" cy="1647300"/>
          </a:xfrm>
          <a:prstGeom prst="roundRect">
            <a:avLst>
              <a:gd fmla="val 16667" name="adj"/>
            </a:avLst>
          </a:prstGeom>
          <a:noFill/>
          <a:ln>
            <a:noFill/>
          </a:ln>
        </p:spPr>
      </p:pic>
      <p:pic>
        <p:nvPicPr>
          <p:cNvPr id="298" name="Google Shape;298;p4"/>
          <p:cNvPicPr preferRelativeResize="0"/>
          <p:nvPr/>
        </p:nvPicPr>
        <p:blipFill rotWithShape="1">
          <a:blip r:embed="rId2">
            <a:alphaModFix/>
          </a:blip>
          <a:srcRect b="0" l="20599" r="20593" t="0"/>
          <a:stretch/>
        </p:blipFill>
        <p:spPr>
          <a:xfrm>
            <a:off x="3265144" y="1277824"/>
            <a:ext cx="1249200" cy="1647300"/>
          </a:xfrm>
          <a:prstGeom prst="roundRect">
            <a:avLst>
              <a:gd fmla="val 16667" name="adj"/>
            </a:avLst>
          </a:prstGeom>
          <a:noFill/>
          <a:ln>
            <a:noFill/>
          </a:ln>
        </p:spPr>
      </p:pic>
      <p:pic>
        <p:nvPicPr>
          <p:cNvPr id="299" name="Google Shape;299;p4"/>
          <p:cNvPicPr preferRelativeResize="0"/>
          <p:nvPr/>
        </p:nvPicPr>
        <p:blipFill rotWithShape="1">
          <a:blip r:embed="rId2">
            <a:alphaModFix/>
          </a:blip>
          <a:srcRect b="0" l="20599" r="20593" t="0"/>
          <a:stretch/>
        </p:blipFill>
        <p:spPr>
          <a:xfrm>
            <a:off x="4735988" y="1277824"/>
            <a:ext cx="1249200" cy="1647300"/>
          </a:xfrm>
          <a:prstGeom prst="roundRect">
            <a:avLst>
              <a:gd fmla="val 16667" name="adj"/>
            </a:avLst>
          </a:prstGeom>
          <a:noFill/>
          <a:ln>
            <a:noFill/>
          </a:ln>
        </p:spPr>
      </p:pic>
      <p:pic>
        <p:nvPicPr>
          <p:cNvPr id="300" name="Google Shape;300;p4"/>
          <p:cNvPicPr preferRelativeResize="0"/>
          <p:nvPr/>
        </p:nvPicPr>
        <p:blipFill rotWithShape="1">
          <a:blip r:embed="rId2">
            <a:alphaModFix/>
          </a:blip>
          <a:srcRect b="0" l="20599" r="20593" t="0"/>
          <a:stretch/>
        </p:blipFill>
        <p:spPr>
          <a:xfrm>
            <a:off x="6206833" y="1277824"/>
            <a:ext cx="1249200" cy="1647300"/>
          </a:xfrm>
          <a:prstGeom prst="roundRect">
            <a:avLst>
              <a:gd fmla="val 16667" name="adj"/>
            </a:avLst>
          </a:prstGeom>
          <a:noFill/>
          <a:ln>
            <a:noFill/>
          </a:ln>
        </p:spPr>
      </p:pic>
      <p:pic>
        <p:nvPicPr>
          <p:cNvPr id="301" name="Google Shape;301;p4"/>
          <p:cNvPicPr preferRelativeResize="0"/>
          <p:nvPr/>
        </p:nvPicPr>
        <p:blipFill rotWithShape="1">
          <a:blip r:embed="rId2">
            <a:alphaModFix/>
          </a:blip>
          <a:srcRect b="0" l="20599" r="20593" t="0"/>
          <a:stretch/>
        </p:blipFill>
        <p:spPr>
          <a:xfrm>
            <a:off x="7677677" y="1277824"/>
            <a:ext cx="1249200" cy="1647300"/>
          </a:xfrm>
          <a:prstGeom prst="roundRect">
            <a:avLst>
              <a:gd fmla="val 16667" name="adj"/>
            </a:avLst>
          </a:prstGeom>
          <a:noFill/>
          <a:ln>
            <a:noFill/>
          </a:ln>
        </p:spPr>
      </p:pic>
      <p:pic>
        <p:nvPicPr>
          <p:cNvPr id="302" name="Google Shape;302;p4"/>
          <p:cNvPicPr preferRelativeResize="0"/>
          <p:nvPr/>
        </p:nvPicPr>
        <p:blipFill rotWithShape="1">
          <a:blip r:embed="rId2">
            <a:alphaModFix/>
          </a:blip>
          <a:srcRect b="0" l="20599" r="20593" t="0"/>
          <a:stretch/>
        </p:blipFill>
        <p:spPr>
          <a:xfrm>
            <a:off x="9148522" y="1277824"/>
            <a:ext cx="1249200" cy="1647300"/>
          </a:xfrm>
          <a:prstGeom prst="roundRect">
            <a:avLst>
              <a:gd fmla="val 16667" name="adj"/>
            </a:avLst>
          </a:prstGeom>
          <a:noFill/>
          <a:ln>
            <a:noFill/>
          </a:ln>
        </p:spPr>
      </p:pic>
      <p:pic>
        <p:nvPicPr>
          <p:cNvPr id="303" name="Google Shape;303;p4"/>
          <p:cNvPicPr preferRelativeResize="0"/>
          <p:nvPr/>
        </p:nvPicPr>
        <p:blipFill rotWithShape="1">
          <a:blip r:embed="rId2">
            <a:alphaModFix/>
          </a:blip>
          <a:srcRect b="0" l="20599" r="20593" t="0"/>
          <a:stretch/>
        </p:blipFill>
        <p:spPr>
          <a:xfrm>
            <a:off x="1794299" y="3134523"/>
            <a:ext cx="1249200" cy="1647300"/>
          </a:xfrm>
          <a:prstGeom prst="roundRect">
            <a:avLst>
              <a:gd fmla="val 16667" name="adj"/>
            </a:avLst>
          </a:prstGeom>
          <a:noFill/>
          <a:ln>
            <a:noFill/>
          </a:ln>
        </p:spPr>
      </p:pic>
      <p:pic>
        <p:nvPicPr>
          <p:cNvPr id="304" name="Google Shape;304;p4"/>
          <p:cNvPicPr preferRelativeResize="0"/>
          <p:nvPr/>
        </p:nvPicPr>
        <p:blipFill rotWithShape="1">
          <a:blip r:embed="rId2">
            <a:alphaModFix/>
          </a:blip>
          <a:srcRect b="0" l="20599" r="20593" t="0"/>
          <a:stretch/>
        </p:blipFill>
        <p:spPr>
          <a:xfrm>
            <a:off x="3265144" y="3134523"/>
            <a:ext cx="1249200" cy="1647300"/>
          </a:xfrm>
          <a:prstGeom prst="roundRect">
            <a:avLst>
              <a:gd fmla="val 16667" name="adj"/>
            </a:avLst>
          </a:prstGeom>
          <a:noFill/>
          <a:ln>
            <a:noFill/>
          </a:ln>
        </p:spPr>
      </p:pic>
      <p:pic>
        <p:nvPicPr>
          <p:cNvPr id="305" name="Google Shape;305;p4"/>
          <p:cNvPicPr preferRelativeResize="0"/>
          <p:nvPr/>
        </p:nvPicPr>
        <p:blipFill rotWithShape="1">
          <a:blip r:embed="rId2">
            <a:alphaModFix/>
          </a:blip>
          <a:srcRect b="0" l="20599" r="20593" t="0"/>
          <a:stretch/>
        </p:blipFill>
        <p:spPr>
          <a:xfrm>
            <a:off x="4735988" y="3134523"/>
            <a:ext cx="1249200" cy="1647300"/>
          </a:xfrm>
          <a:prstGeom prst="roundRect">
            <a:avLst>
              <a:gd fmla="val 16667" name="adj"/>
            </a:avLst>
          </a:prstGeom>
          <a:noFill/>
          <a:ln>
            <a:noFill/>
          </a:ln>
        </p:spPr>
      </p:pic>
      <p:pic>
        <p:nvPicPr>
          <p:cNvPr id="306" name="Google Shape;306;p4"/>
          <p:cNvPicPr preferRelativeResize="0"/>
          <p:nvPr/>
        </p:nvPicPr>
        <p:blipFill rotWithShape="1">
          <a:blip r:embed="rId2">
            <a:alphaModFix/>
          </a:blip>
          <a:srcRect b="0" l="20599" r="20593" t="0"/>
          <a:stretch/>
        </p:blipFill>
        <p:spPr>
          <a:xfrm>
            <a:off x="6206833" y="3134523"/>
            <a:ext cx="1249200" cy="1647300"/>
          </a:xfrm>
          <a:prstGeom prst="roundRect">
            <a:avLst>
              <a:gd fmla="val 16667" name="adj"/>
            </a:avLst>
          </a:prstGeom>
          <a:noFill/>
          <a:ln>
            <a:noFill/>
          </a:ln>
        </p:spPr>
      </p:pic>
      <p:pic>
        <p:nvPicPr>
          <p:cNvPr id="307" name="Google Shape;307;p4"/>
          <p:cNvPicPr preferRelativeResize="0"/>
          <p:nvPr/>
        </p:nvPicPr>
        <p:blipFill rotWithShape="1">
          <a:blip r:embed="rId2">
            <a:alphaModFix/>
          </a:blip>
          <a:srcRect b="0" l="20599" r="20593" t="0"/>
          <a:stretch/>
        </p:blipFill>
        <p:spPr>
          <a:xfrm>
            <a:off x="7677677" y="3134523"/>
            <a:ext cx="1249200" cy="1647300"/>
          </a:xfrm>
          <a:prstGeom prst="roundRect">
            <a:avLst>
              <a:gd fmla="val 16667" name="adj"/>
            </a:avLst>
          </a:prstGeom>
          <a:noFill/>
          <a:ln>
            <a:noFill/>
          </a:ln>
        </p:spPr>
      </p:pic>
      <p:pic>
        <p:nvPicPr>
          <p:cNvPr id="308" name="Google Shape;308;p4"/>
          <p:cNvPicPr preferRelativeResize="0"/>
          <p:nvPr/>
        </p:nvPicPr>
        <p:blipFill rotWithShape="1">
          <a:blip r:embed="rId2">
            <a:alphaModFix/>
          </a:blip>
          <a:srcRect b="0" l="20599" r="20593" t="0"/>
          <a:stretch/>
        </p:blipFill>
        <p:spPr>
          <a:xfrm>
            <a:off x="9148522" y="3134523"/>
            <a:ext cx="1249200" cy="1647300"/>
          </a:xfrm>
          <a:prstGeom prst="roundRect">
            <a:avLst>
              <a:gd fmla="val 16667" name="adj"/>
            </a:avLst>
          </a:prstGeom>
          <a:noFill/>
          <a:ln>
            <a:noFill/>
          </a:ln>
        </p:spPr>
      </p:pic>
      <p:pic>
        <p:nvPicPr>
          <p:cNvPr id="309" name="Google Shape;309;p4"/>
          <p:cNvPicPr preferRelativeResize="0"/>
          <p:nvPr/>
        </p:nvPicPr>
        <p:blipFill rotWithShape="1">
          <a:blip r:embed="rId2">
            <a:alphaModFix/>
          </a:blip>
          <a:srcRect b="0" l="20599" r="20593" t="0"/>
          <a:stretch/>
        </p:blipFill>
        <p:spPr>
          <a:xfrm>
            <a:off x="1794299" y="4991223"/>
            <a:ext cx="1249200" cy="1647300"/>
          </a:xfrm>
          <a:prstGeom prst="roundRect">
            <a:avLst>
              <a:gd fmla="val 16667" name="adj"/>
            </a:avLst>
          </a:prstGeom>
          <a:noFill/>
          <a:ln>
            <a:noFill/>
          </a:ln>
        </p:spPr>
      </p:pic>
      <p:pic>
        <p:nvPicPr>
          <p:cNvPr id="310" name="Google Shape;310;p4"/>
          <p:cNvPicPr preferRelativeResize="0"/>
          <p:nvPr/>
        </p:nvPicPr>
        <p:blipFill rotWithShape="1">
          <a:blip r:embed="rId2">
            <a:alphaModFix/>
          </a:blip>
          <a:srcRect b="0" l="20599" r="20593" t="0"/>
          <a:stretch/>
        </p:blipFill>
        <p:spPr>
          <a:xfrm>
            <a:off x="3265144" y="4991223"/>
            <a:ext cx="1249200" cy="1647300"/>
          </a:xfrm>
          <a:prstGeom prst="roundRect">
            <a:avLst>
              <a:gd fmla="val 16667" name="adj"/>
            </a:avLst>
          </a:prstGeom>
          <a:noFill/>
          <a:ln>
            <a:noFill/>
          </a:ln>
        </p:spPr>
      </p:pic>
      <p:pic>
        <p:nvPicPr>
          <p:cNvPr id="311" name="Google Shape;311;p4"/>
          <p:cNvPicPr preferRelativeResize="0"/>
          <p:nvPr/>
        </p:nvPicPr>
        <p:blipFill rotWithShape="1">
          <a:blip r:embed="rId2">
            <a:alphaModFix/>
          </a:blip>
          <a:srcRect b="0" l="20599" r="20593" t="0"/>
          <a:stretch/>
        </p:blipFill>
        <p:spPr>
          <a:xfrm>
            <a:off x="4735988" y="4991223"/>
            <a:ext cx="1249200" cy="1647300"/>
          </a:xfrm>
          <a:prstGeom prst="roundRect">
            <a:avLst>
              <a:gd fmla="val 16667" name="adj"/>
            </a:avLst>
          </a:prstGeom>
          <a:noFill/>
          <a:ln>
            <a:noFill/>
          </a:ln>
        </p:spPr>
      </p:pic>
      <p:pic>
        <p:nvPicPr>
          <p:cNvPr id="312" name="Google Shape;312;p4"/>
          <p:cNvPicPr preferRelativeResize="0"/>
          <p:nvPr/>
        </p:nvPicPr>
        <p:blipFill rotWithShape="1">
          <a:blip r:embed="rId2">
            <a:alphaModFix/>
          </a:blip>
          <a:srcRect b="0" l="20599" r="20593" t="0"/>
          <a:stretch/>
        </p:blipFill>
        <p:spPr>
          <a:xfrm>
            <a:off x="6206833" y="4991223"/>
            <a:ext cx="1249200" cy="1647300"/>
          </a:xfrm>
          <a:prstGeom prst="roundRect">
            <a:avLst>
              <a:gd fmla="val 16667" name="adj"/>
            </a:avLst>
          </a:prstGeom>
          <a:noFill/>
          <a:ln>
            <a:noFill/>
          </a:ln>
        </p:spPr>
      </p:pic>
      <p:pic>
        <p:nvPicPr>
          <p:cNvPr id="313" name="Google Shape;313;p4"/>
          <p:cNvPicPr preferRelativeResize="0"/>
          <p:nvPr/>
        </p:nvPicPr>
        <p:blipFill rotWithShape="1">
          <a:blip r:embed="rId2">
            <a:alphaModFix/>
          </a:blip>
          <a:srcRect b="0" l="20599" r="20593" t="0"/>
          <a:stretch/>
        </p:blipFill>
        <p:spPr>
          <a:xfrm>
            <a:off x="7677677" y="4991223"/>
            <a:ext cx="1249200" cy="1647300"/>
          </a:xfrm>
          <a:prstGeom prst="roundRect">
            <a:avLst>
              <a:gd fmla="val 16667" name="adj"/>
            </a:avLst>
          </a:prstGeom>
          <a:noFill/>
          <a:ln>
            <a:noFill/>
          </a:ln>
        </p:spPr>
      </p:pic>
      <p:pic>
        <p:nvPicPr>
          <p:cNvPr id="314" name="Google Shape;314;p4"/>
          <p:cNvPicPr preferRelativeResize="0"/>
          <p:nvPr/>
        </p:nvPicPr>
        <p:blipFill rotWithShape="1">
          <a:blip r:embed="rId2">
            <a:alphaModFix/>
          </a:blip>
          <a:srcRect b="0" l="20599" r="20593" t="0"/>
          <a:stretch/>
        </p:blipFill>
        <p:spPr>
          <a:xfrm>
            <a:off x="9148522" y="4991223"/>
            <a:ext cx="1249200" cy="1647300"/>
          </a:xfrm>
          <a:prstGeom prst="roundRect">
            <a:avLst>
              <a:gd fmla="val 16667" name="adj"/>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mory Game 24">
  <p:cSld name="CUSTOM_3_1_1">
    <p:spTree>
      <p:nvGrpSpPr>
        <p:cNvPr id="315" name="Shape 315"/>
        <p:cNvGrpSpPr/>
        <p:nvPr/>
      </p:nvGrpSpPr>
      <p:grpSpPr>
        <a:xfrm>
          <a:off x="0" y="0"/>
          <a:ext cx="0" cy="0"/>
          <a:chOff x="0" y="0"/>
          <a:chExt cx="0" cy="0"/>
        </a:xfrm>
      </p:grpSpPr>
      <p:sp>
        <p:nvSpPr>
          <p:cNvPr id="316" name="Google Shape;316;p5"/>
          <p:cNvSpPr txBox="1"/>
          <p:nvPr>
            <p:ph type="title"/>
          </p:nvPr>
        </p:nvSpPr>
        <p:spPr>
          <a:xfrm>
            <a:off x="415650" y="173925"/>
            <a:ext cx="11360700" cy="9138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55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pic>
        <p:nvPicPr>
          <p:cNvPr id="317" name="Google Shape;317;p5"/>
          <p:cNvPicPr preferRelativeResize="0"/>
          <p:nvPr/>
        </p:nvPicPr>
        <p:blipFill rotWithShape="1">
          <a:blip r:embed="rId2">
            <a:alphaModFix/>
          </a:blip>
          <a:srcRect b="0" l="20599" r="20593" t="0"/>
          <a:stretch/>
        </p:blipFill>
        <p:spPr>
          <a:xfrm>
            <a:off x="323474" y="1318249"/>
            <a:ext cx="1249200" cy="1647300"/>
          </a:xfrm>
          <a:prstGeom prst="roundRect">
            <a:avLst>
              <a:gd fmla="val 16667" name="adj"/>
            </a:avLst>
          </a:prstGeom>
          <a:noFill/>
          <a:ln>
            <a:noFill/>
          </a:ln>
        </p:spPr>
      </p:pic>
      <p:pic>
        <p:nvPicPr>
          <p:cNvPr id="318" name="Google Shape;318;p5"/>
          <p:cNvPicPr preferRelativeResize="0"/>
          <p:nvPr/>
        </p:nvPicPr>
        <p:blipFill rotWithShape="1">
          <a:blip r:embed="rId2">
            <a:alphaModFix/>
          </a:blip>
          <a:srcRect b="0" l="20599" r="20593" t="0"/>
          <a:stretch/>
        </p:blipFill>
        <p:spPr>
          <a:xfrm>
            <a:off x="1794319" y="1318249"/>
            <a:ext cx="1249200" cy="1647300"/>
          </a:xfrm>
          <a:prstGeom prst="roundRect">
            <a:avLst>
              <a:gd fmla="val 16667" name="adj"/>
            </a:avLst>
          </a:prstGeom>
          <a:noFill/>
          <a:ln>
            <a:noFill/>
          </a:ln>
        </p:spPr>
      </p:pic>
      <p:pic>
        <p:nvPicPr>
          <p:cNvPr id="319" name="Google Shape;319;p5"/>
          <p:cNvPicPr preferRelativeResize="0"/>
          <p:nvPr/>
        </p:nvPicPr>
        <p:blipFill rotWithShape="1">
          <a:blip r:embed="rId2">
            <a:alphaModFix/>
          </a:blip>
          <a:srcRect b="0" l="20599" r="20593" t="0"/>
          <a:stretch/>
        </p:blipFill>
        <p:spPr>
          <a:xfrm>
            <a:off x="3265163" y="1318249"/>
            <a:ext cx="1249200" cy="1647300"/>
          </a:xfrm>
          <a:prstGeom prst="roundRect">
            <a:avLst>
              <a:gd fmla="val 16667" name="adj"/>
            </a:avLst>
          </a:prstGeom>
          <a:noFill/>
          <a:ln>
            <a:noFill/>
          </a:ln>
        </p:spPr>
      </p:pic>
      <p:pic>
        <p:nvPicPr>
          <p:cNvPr id="320" name="Google Shape;320;p5"/>
          <p:cNvPicPr preferRelativeResize="0"/>
          <p:nvPr/>
        </p:nvPicPr>
        <p:blipFill rotWithShape="1">
          <a:blip r:embed="rId2">
            <a:alphaModFix/>
          </a:blip>
          <a:srcRect b="0" l="20599" r="20593" t="0"/>
          <a:stretch/>
        </p:blipFill>
        <p:spPr>
          <a:xfrm>
            <a:off x="4736008" y="1318249"/>
            <a:ext cx="1249200" cy="1647300"/>
          </a:xfrm>
          <a:prstGeom prst="roundRect">
            <a:avLst>
              <a:gd fmla="val 16667" name="adj"/>
            </a:avLst>
          </a:prstGeom>
          <a:noFill/>
          <a:ln>
            <a:noFill/>
          </a:ln>
        </p:spPr>
      </p:pic>
      <p:pic>
        <p:nvPicPr>
          <p:cNvPr id="321" name="Google Shape;321;p5"/>
          <p:cNvPicPr preferRelativeResize="0"/>
          <p:nvPr/>
        </p:nvPicPr>
        <p:blipFill rotWithShape="1">
          <a:blip r:embed="rId2">
            <a:alphaModFix/>
          </a:blip>
          <a:srcRect b="0" l="20599" r="20593" t="0"/>
          <a:stretch/>
        </p:blipFill>
        <p:spPr>
          <a:xfrm>
            <a:off x="6206852" y="1318249"/>
            <a:ext cx="1249200" cy="1647300"/>
          </a:xfrm>
          <a:prstGeom prst="roundRect">
            <a:avLst>
              <a:gd fmla="val 16667" name="adj"/>
            </a:avLst>
          </a:prstGeom>
          <a:noFill/>
          <a:ln>
            <a:noFill/>
          </a:ln>
        </p:spPr>
      </p:pic>
      <p:pic>
        <p:nvPicPr>
          <p:cNvPr id="322" name="Google Shape;322;p5"/>
          <p:cNvPicPr preferRelativeResize="0"/>
          <p:nvPr/>
        </p:nvPicPr>
        <p:blipFill rotWithShape="1">
          <a:blip r:embed="rId2">
            <a:alphaModFix/>
          </a:blip>
          <a:srcRect b="0" l="20599" r="20593" t="0"/>
          <a:stretch/>
        </p:blipFill>
        <p:spPr>
          <a:xfrm>
            <a:off x="7677697" y="1318249"/>
            <a:ext cx="1249200" cy="1647300"/>
          </a:xfrm>
          <a:prstGeom prst="roundRect">
            <a:avLst>
              <a:gd fmla="val 16667" name="adj"/>
            </a:avLst>
          </a:prstGeom>
          <a:noFill/>
          <a:ln>
            <a:noFill/>
          </a:ln>
        </p:spPr>
      </p:pic>
      <p:pic>
        <p:nvPicPr>
          <p:cNvPr id="323" name="Google Shape;323;p5"/>
          <p:cNvPicPr preferRelativeResize="0"/>
          <p:nvPr/>
        </p:nvPicPr>
        <p:blipFill rotWithShape="1">
          <a:blip r:embed="rId2">
            <a:alphaModFix/>
          </a:blip>
          <a:srcRect b="0" l="20599" r="20593" t="0"/>
          <a:stretch/>
        </p:blipFill>
        <p:spPr>
          <a:xfrm>
            <a:off x="323474" y="3174948"/>
            <a:ext cx="1249200" cy="1647300"/>
          </a:xfrm>
          <a:prstGeom prst="roundRect">
            <a:avLst>
              <a:gd fmla="val 16667" name="adj"/>
            </a:avLst>
          </a:prstGeom>
          <a:noFill/>
          <a:ln>
            <a:noFill/>
          </a:ln>
        </p:spPr>
      </p:pic>
      <p:pic>
        <p:nvPicPr>
          <p:cNvPr id="324" name="Google Shape;324;p5"/>
          <p:cNvPicPr preferRelativeResize="0"/>
          <p:nvPr/>
        </p:nvPicPr>
        <p:blipFill rotWithShape="1">
          <a:blip r:embed="rId2">
            <a:alphaModFix/>
          </a:blip>
          <a:srcRect b="0" l="20599" r="20593" t="0"/>
          <a:stretch/>
        </p:blipFill>
        <p:spPr>
          <a:xfrm>
            <a:off x="1794319" y="3174948"/>
            <a:ext cx="1249200" cy="1647300"/>
          </a:xfrm>
          <a:prstGeom prst="roundRect">
            <a:avLst>
              <a:gd fmla="val 16667" name="adj"/>
            </a:avLst>
          </a:prstGeom>
          <a:noFill/>
          <a:ln>
            <a:noFill/>
          </a:ln>
        </p:spPr>
      </p:pic>
      <p:pic>
        <p:nvPicPr>
          <p:cNvPr id="325" name="Google Shape;325;p5"/>
          <p:cNvPicPr preferRelativeResize="0"/>
          <p:nvPr/>
        </p:nvPicPr>
        <p:blipFill rotWithShape="1">
          <a:blip r:embed="rId2">
            <a:alphaModFix/>
          </a:blip>
          <a:srcRect b="0" l="20599" r="20593" t="0"/>
          <a:stretch/>
        </p:blipFill>
        <p:spPr>
          <a:xfrm>
            <a:off x="3265163" y="3174948"/>
            <a:ext cx="1249200" cy="1647300"/>
          </a:xfrm>
          <a:prstGeom prst="roundRect">
            <a:avLst>
              <a:gd fmla="val 16667" name="adj"/>
            </a:avLst>
          </a:prstGeom>
          <a:noFill/>
          <a:ln>
            <a:noFill/>
          </a:ln>
        </p:spPr>
      </p:pic>
      <p:pic>
        <p:nvPicPr>
          <p:cNvPr id="326" name="Google Shape;326;p5"/>
          <p:cNvPicPr preferRelativeResize="0"/>
          <p:nvPr/>
        </p:nvPicPr>
        <p:blipFill rotWithShape="1">
          <a:blip r:embed="rId2">
            <a:alphaModFix/>
          </a:blip>
          <a:srcRect b="0" l="20599" r="20593" t="0"/>
          <a:stretch/>
        </p:blipFill>
        <p:spPr>
          <a:xfrm>
            <a:off x="4736008" y="3174948"/>
            <a:ext cx="1249200" cy="1647300"/>
          </a:xfrm>
          <a:prstGeom prst="roundRect">
            <a:avLst>
              <a:gd fmla="val 16667" name="adj"/>
            </a:avLst>
          </a:prstGeom>
          <a:noFill/>
          <a:ln>
            <a:noFill/>
          </a:ln>
        </p:spPr>
      </p:pic>
      <p:pic>
        <p:nvPicPr>
          <p:cNvPr id="327" name="Google Shape;327;p5"/>
          <p:cNvPicPr preferRelativeResize="0"/>
          <p:nvPr/>
        </p:nvPicPr>
        <p:blipFill rotWithShape="1">
          <a:blip r:embed="rId2">
            <a:alphaModFix/>
          </a:blip>
          <a:srcRect b="0" l="20599" r="20593" t="0"/>
          <a:stretch/>
        </p:blipFill>
        <p:spPr>
          <a:xfrm>
            <a:off x="6206852" y="3174948"/>
            <a:ext cx="1249200" cy="1647300"/>
          </a:xfrm>
          <a:prstGeom prst="roundRect">
            <a:avLst>
              <a:gd fmla="val 16667" name="adj"/>
            </a:avLst>
          </a:prstGeom>
          <a:noFill/>
          <a:ln>
            <a:noFill/>
          </a:ln>
        </p:spPr>
      </p:pic>
      <p:pic>
        <p:nvPicPr>
          <p:cNvPr id="328" name="Google Shape;328;p5"/>
          <p:cNvPicPr preferRelativeResize="0"/>
          <p:nvPr/>
        </p:nvPicPr>
        <p:blipFill rotWithShape="1">
          <a:blip r:embed="rId2">
            <a:alphaModFix/>
          </a:blip>
          <a:srcRect b="0" l="20599" r="20593" t="0"/>
          <a:stretch/>
        </p:blipFill>
        <p:spPr>
          <a:xfrm>
            <a:off x="7677697" y="3174948"/>
            <a:ext cx="1249200" cy="1647300"/>
          </a:xfrm>
          <a:prstGeom prst="roundRect">
            <a:avLst>
              <a:gd fmla="val 16667" name="adj"/>
            </a:avLst>
          </a:prstGeom>
          <a:noFill/>
          <a:ln>
            <a:noFill/>
          </a:ln>
        </p:spPr>
      </p:pic>
      <p:pic>
        <p:nvPicPr>
          <p:cNvPr id="329" name="Google Shape;329;p5"/>
          <p:cNvPicPr preferRelativeResize="0"/>
          <p:nvPr/>
        </p:nvPicPr>
        <p:blipFill rotWithShape="1">
          <a:blip r:embed="rId2">
            <a:alphaModFix/>
          </a:blip>
          <a:srcRect b="0" l="20599" r="20593" t="0"/>
          <a:stretch/>
        </p:blipFill>
        <p:spPr>
          <a:xfrm>
            <a:off x="323474" y="5031648"/>
            <a:ext cx="1249200" cy="1647300"/>
          </a:xfrm>
          <a:prstGeom prst="roundRect">
            <a:avLst>
              <a:gd fmla="val 16667" name="adj"/>
            </a:avLst>
          </a:prstGeom>
          <a:noFill/>
          <a:ln>
            <a:noFill/>
          </a:ln>
        </p:spPr>
      </p:pic>
      <p:pic>
        <p:nvPicPr>
          <p:cNvPr id="330" name="Google Shape;330;p5"/>
          <p:cNvPicPr preferRelativeResize="0"/>
          <p:nvPr/>
        </p:nvPicPr>
        <p:blipFill rotWithShape="1">
          <a:blip r:embed="rId2">
            <a:alphaModFix/>
          </a:blip>
          <a:srcRect b="0" l="20599" r="20593" t="0"/>
          <a:stretch/>
        </p:blipFill>
        <p:spPr>
          <a:xfrm>
            <a:off x="1794319" y="5031648"/>
            <a:ext cx="1249200" cy="1647300"/>
          </a:xfrm>
          <a:prstGeom prst="roundRect">
            <a:avLst>
              <a:gd fmla="val 16667" name="adj"/>
            </a:avLst>
          </a:prstGeom>
          <a:noFill/>
          <a:ln>
            <a:noFill/>
          </a:ln>
        </p:spPr>
      </p:pic>
      <p:pic>
        <p:nvPicPr>
          <p:cNvPr id="331" name="Google Shape;331;p5"/>
          <p:cNvPicPr preferRelativeResize="0"/>
          <p:nvPr/>
        </p:nvPicPr>
        <p:blipFill rotWithShape="1">
          <a:blip r:embed="rId2">
            <a:alphaModFix/>
          </a:blip>
          <a:srcRect b="0" l="20599" r="20593" t="0"/>
          <a:stretch/>
        </p:blipFill>
        <p:spPr>
          <a:xfrm>
            <a:off x="3265163" y="5031648"/>
            <a:ext cx="1249200" cy="1647300"/>
          </a:xfrm>
          <a:prstGeom prst="roundRect">
            <a:avLst>
              <a:gd fmla="val 16667" name="adj"/>
            </a:avLst>
          </a:prstGeom>
          <a:noFill/>
          <a:ln>
            <a:noFill/>
          </a:ln>
        </p:spPr>
      </p:pic>
      <p:pic>
        <p:nvPicPr>
          <p:cNvPr id="332" name="Google Shape;332;p5"/>
          <p:cNvPicPr preferRelativeResize="0"/>
          <p:nvPr/>
        </p:nvPicPr>
        <p:blipFill rotWithShape="1">
          <a:blip r:embed="rId2">
            <a:alphaModFix/>
          </a:blip>
          <a:srcRect b="0" l="20599" r="20593" t="0"/>
          <a:stretch/>
        </p:blipFill>
        <p:spPr>
          <a:xfrm>
            <a:off x="4736008" y="5031648"/>
            <a:ext cx="1249200" cy="1647300"/>
          </a:xfrm>
          <a:prstGeom prst="roundRect">
            <a:avLst>
              <a:gd fmla="val 16667" name="adj"/>
            </a:avLst>
          </a:prstGeom>
          <a:noFill/>
          <a:ln>
            <a:noFill/>
          </a:ln>
        </p:spPr>
      </p:pic>
      <p:pic>
        <p:nvPicPr>
          <p:cNvPr id="333" name="Google Shape;333;p5"/>
          <p:cNvPicPr preferRelativeResize="0"/>
          <p:nvPr/>
        </p:nvPicPr>
        <p:blipFill rotWithShape="1">
          <a:blip r:embed="rId2">
            <a:alphaModFix/>
          </a:blip>
          <a:srcRect b="0" l="20599" r="20593" t="0"/>
          <a:stretch/>
        </p:blipFill>
        <p:spPr>
          <a:xfrm>
            <a:off x="6206852" y="5031648"/>
            <a:ext cx="1249200" cy="1647300"/>
          </a:xfrm>
          <a:prstGeom prst="roundRect">
            <a:avLst>
              <a:gd fmla="val 16667" name="adj"/>
            </a:avLst>
          </a:prstGeom>
          <a:noFill/>
          <a:ln>
            <a:noFill/>
          </a:ln>
        </p:spPr>
      </p:pic>
      <p:pic>
        <p:nvPicPr>
          <p:cNvPr id="334" name="Google Shape;334;p5"/>
          <p:cNvPicPr preferRelativeResize="0"/>
          <p:nvPr/>
        </p:nvPicPr>
        <p:blipFill rotWithShape="1">
          <a:blip r:embed="rId2">
            <a:alphaModFix/>
          </a:blip>
          <a:srcRect b="0" l="20599" r="20593" t="0"/>
          <a:stretch/>
        </p:blipFill>
        <p:spPr>
          <a:xfrm>
            <a:off x="7677697" y="5031648"/>
            <a:ext cx="1249200" cy="1647300"/>
          </a:xfrm>
          <a:prstGeom prst="roundRect">
            <a:avLst>
              <a:gd fmla="val 16667" name="adj"/>
            </a:avLst>
          </a:prstGeom>
          <a:noFill/>
          <a:ln>
            <a:noFill/>
          </a:ln>
        </p:spPr>
      </p:pic>
      <p:pic>
        <p:nvPicPr>
          <p:cNvPr id="335" name="Google Shape;335;p5"/>
          <p:cNvPicPr preferRelativeResize="0"/>
          <p:nvPr/>
        </p:nvPicPr>
        <p:blipFill rotWithShape="1">
          <a:blip r:embed="rId2">
            <a:alphaModFix/>
          </a:blip>
          <a:srcRect b="0" l="20599" r="20593" t="0"/>
          <a:stretch/>
        </p:blipFill>
        <p:spPr>
          <a:xfrm>
            <a:off x="9148502" y="1318249"/>
            <a:ext cx="1249200" cy="1647300"/>
          </a:xfrm>
          <a:prstGeom prst="roundRect">
            <a:avLst>
              <a:gd fmla="val 16667" name="adj"/>
            </a:avLst>
          </a:prstGeom>
          <a:noFill/>
          <a:ln>
            <a:noFill/>
          </a:ln>
        </p:spPr>
      </p:pic>
      <p:pic>
        <p:nvPicPr>
          <p:cNvPr id="336" name="Google Shape;336;p5"/>
          <p:cNvPicPr preferRelativeResize="0"/>
          <p:nvPr/>
        </p:nvPicPr>
        <p:blipFill rotWithShape="1">
          <a:blip r:embed="rId2">
            <a:alphaModFix/>
          </a:blip>
          <a:srcRect b="0" l="20599" r="20593" t="0"/>
          <a:stretch/>
        </p:blipFill>
        <p:spPr>
          <a:xfrm>
            <a:off x="10619347" y="1318249"/>
            <a:ext cx="1249200" cy="1647300"/>
          </a:xfrm>
          <a:prstGeom prst="roundRect">
            <a:avLst>
              <a:gd fmla="val 16667" name="adj"/>
            </a:avLst>
          </a:prstGeom>
          <a:noFill/>
          <a:ln>
            <a:noFill/>
          </a:ln>
        </p:spPr>
      </p:pic>
      <p:pic>
        <p:nvPicPr>
          <p:cNvPr id="337" name="Google Shape;337;p5"/>
          <p:cNvPicPr preferRelativeResize="0"/>
          <p:nvPr/>
        </p:nvPicPr>
        <p:blipFill rotWithShape="1">
          <a:blip r:embed="rId2">
            <a:alphaModFix/>
          </a:blip>
          <a:srcRect b="0" l="20599" r="20593" t="0"/>
          <a:stretch/>
        </p:blipFill>
        <p:spPr>
          <a:xfrm>
            <a:off x="9148502" y="3174948"/>
            <a:ext cx="1249200" cy="1647300"/>
          </a:xfrm>
          <a:prstGeom prst="roundRect">
            <a:avLst>
              <a:gd fmla="val 16667" name="adj"/>
            </a:avLst>
          </a:prstGeom>
          <a:noFill/>
          <a:ln>
            <a:noFill/>
          </a:ln>
        </p:spPr>
      </p:pic>
      <p:pic>
        <p:nvPicPr>
          <p:cNvPr id="338" name="Google Shape;338;p5"/>
          <p:cNvPicPr preferRelativeResize="0"/>
          <p:nvPr/>
        </p:nvPicPr>
        <p:blipFill rotWithShape="1">
          <a:blip r:embed="rId2">
            <a:alphaModFix/>
          </a:blip>
          <a:srcRect b="0" l="20599" r="20593" t="0"/>
          <a:stretch/>
        </p:blipFill>
        <p:spPr>
          <a:xfrm>
            <a:off x="10619347" y="3174948"/>
            <a:ext cx="1249200" cy="1647300"/>
          </a:xfrm>
          <a:prstGeom prst="roundRect">
            <a:avLst>
              <a:gd fmla="val 16667" name="adj"/>
            </a:avLst>
          </a:prstGeom>
          <a:noFill/>
          <a:ln>
            <a:noFill/>
          </a:ln>
        </p:spPr>
      </p:pic>
      <p:pic>
        <p:nvPicPr>
          <p:cNvPr id="339" name="Google Shape;339;p5"/>
          <p:cNvPicPr preferRelativeResize="0"/>
          <p:nvPr/>
        </p:nvPicPr>
        <p:blipFill rotWithShape="1">
          <a:blip r:embed="rId2">
            <a:alphaModFix/>
          </a:blip>
          <a:srcRect b="0" l="20599" r="20593" t="0"/>
          <a:stretch/>
        </p:blipFill>
        <p:spPr>
          <a:xfrm>
            <a:off x="9148502" y="5031648"/>
            <a:ext cx="1249200" cy="1647300"/>
          </a:xfrm>
          <a:prstGeom prst="roundRect">
            <a:avLst>
              <a:gd fmla="val 16667" name="adj"/>
            </a:avLst>
          </a:prstGeom>
          <a:noFill/>
          <a:ln>
            <a:noFill/>
          </a:ln>
        </p:spPr>
      </p:pic>
      <p:pic>
        <p:nvPicPr>
          <p:cNvPr id="340" name="Google Shape;340;p5"/>
          <p:cNvPicPr preferRelativeResize="0"/>
          <p:nvPr/>
        </p:nvPicPr>
        <p:blipFill rotWithShape="1">
          <a:blip r:embed="rId2">
            <a:alphaModFix/>
          </a:blip>
          <a:srcRect b="0" l="20599" r="20593" t="0"/>
          <a:stretch/>
        </p:blipFill>
        <p:spPr>
          <a:xfrm>
            <a:off x="10619347" y="5031648"/>
            <a:ext cx="1249200" cy="1647300"/>
          </a:xfrm>
          <a:prstGeom prst="roundRect">
            <a:avLst>
              <a:gd fmla="val 16667" name="adj"/>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1" name="Shape 341"/>
        <p:cNvGrpSpPr/>
        <p:nvPr/>
      </p:nvGrpSpPr>
      <p:grpSpPr>
        <a:xfrm>
          <a:off x="0" y="0"/>
          <a:ext cx="0" cy="0"/>
          <a:chOff x="0" y="0"/>
          <a:chExt cx="0" cy="0"/>
        </a:xfrm>
      </p:grpSpPr>
      <p:sp>
        <p:nvSpPr>
          <p:cNvPr id="342" name="Google Shape;342;p6"/>
          <p:cNvSpPr txBox="1"/>
          <p:nvPr>
            <p:ph type="title"/>
          </p:nvPr>
        </p:nvSpPr>
        <p:spPr>
          <a:xfrm>
            <a:off x="1119600" y="2867800"/>
            <a:ext cx="99528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343" name="Google Shape;343;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4" name="Google Shape;344;p6"/>
          <p:cNvSpPr txBox="1"/>
          <p:nvPr>
            <p:ph idx="1" type="body"/>
          </p:nvPr>
        </p:nvSpPr>
        <p:spPr>
          <a:xfrm>
            <a:off x="1119600" y="3990103"/>
            <a:ext cx="9952800" cy="2101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lgn="ctr">
              <a:spcBef>
                <a:spcPts val="0"/>
              </a:spcBef>
              <a:spcAft>
                <a:spcPts val="0"/>
              </a:spcAft>
              <a:buSzPts val="2200"/>
              <a:buChar char="🍀"/>
              <a:defRPr/>
            </a:lvl2pPr>
            <a:lvl3pPr indent="-368300" lvl="2" marL="1371600" rtl="0" algn="ctr">
              <a:spcBef>
                <a:spcPts val="0"/>
              </a:spcBef>
              <a:spcAft>
                <a:spcPts val="0"/>
              </a:spcAft>
              <a:buSzPts val="2200"/>
              <a:buChar char="🍀"/>
              <a:defRPr/>
            </a:lvl3pPr>
            <a:lvl4pPr indent="-368300" lvl="3" marL="1828800" rtl="0" algn="ctr">
              <a:spcBef>
                <a:spcPts val="0"/>
              </a:spcBef>
              <a:spcAft>
                <a:spcPts val="0"/>
              </a:spcAft>
              <a:buSzPts val="2200"/>
              <a:buChar char="🍀"/>
              <a:defRPr/>
            </a:lvl4pPr>
            <a:lvl5pPr indent="-368300" lvl="4" marL="2286000" rtl="0" algn="ctr">
              <a:spcBef>
                <a:spcPts val="0"/>
              </a:spcBef>
              <a:spcAft>
                <a:spcPts val="0"/>
              </a:spcAft>
              <a:buSzPts val="2200"/>
              <a:buChar char="🍀"/>
              <a:defRPr/>
            </a:lvl5pPr>
            <a:lvl6pPr indent="-368300" lvl="5" marL="2743200" rtl="0" algn="ctr">
              <a:spcBef>
                <a:spcPts val="0"/>
              </a:spcBef>
              <a:spcAft>
                <a:spcPts val="0"/>
              </a:spcAft>
              <a:buSzPts val="2200"/>
              <a:buChar char="🍀"/>
              <a:defRPr/>
            </a:lvl6pPr>
            <a:lvl7pPr indent="-368300" lvl="6" marL="3200400" rtl="0" algn="ctr">
              <a:spcBef>
                <a:spcPts val="0"/>
              </a:spcBef>
              <a:spcAft>
                <a:spcPts val="0"/>
              </a:spcAft>
              <a:buSzPts val="2200"/>
              <a:buChar char="🍀"/>
              <a:defRPr/>
            </a:lvl7pPr>
            <a:lvl8pPr indent="-368300" lvl="7" marL="3657600" rtl="0" algn="ctr">
              <a:spcBef>
                <a:spcPts val="0"/>
              </a:spcBef>
              <a:spcAft>
                <a:spcPts val="0"/>
              </a:spcAft>
              <a:buSzPts val="2200"/>
              <a:buChar char="🍀"/>
              <a:defRPr/>
            </a:lvl8pPr>
            <a:lvl9pPr indent="-368300" lvl="8" marL="4114800" rtl="0" algn="ctr">
              <a:spcBef>
                <a:spcPts val="0"/>
              </a:spcBef>
              <a:spcAft>
                <a:spcPts val="0"/>
              </a:spcAft>
              <a:buSzPts val="2200"/>
              <a:buChar char="🍀"/>
              <a:defRPr/>
            </a:lvl9pPr>
          </a:lstStyle>
          <a:p/>
        </p:txBody>
      </p:sp>
      <p:grpSp>
        <p:nvGrpSpPr>
          <p:cNvPr id="345" name="Google Shape;345;p6"/>
          <p:cNvGrpSpPr/>
          <p:nvPr/>
        </p:nvGrpSpPr>
        <p:grpSpPr>
          <a:xfrm>
            <a:off x="1627172" y="103937"/>
            <a:ext cx="521696" cy="501103"/>
            <a:chOff x="6943706" y="731856"/>
            <a:chExt cx="989748" cy="950680"/>
          </a:xfrm>
        </p:grpSpPr>
        <p:sp>
          <p:nvSpPr>
            <p:cNvPr id="346" name="Google Shape;346;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47" name="Google Shape;347;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48" name="Google Shape;348;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49" name="Google Shape;349;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50" name="Google Shape;350;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351" name="Google Shape;351;p6"/>
          <p:cNvGrpSpPr/>
          <p:nvPr/>
        </p:nvGrpSpPr>
        <p:grpSpPr>
          <a:xfrm>
            <a:off x="11122319" y="6489006"/>
            <a:ext cx="252915" cy="250263"/>
            <a:chOff x="8355355" y="1348750"/>
            <a:chExt cx="479824" cy="474793"/>
          </a:xfrm>
        </p:grpSpPr>
        <p:sp>
          <p:nvSpPr>
            <p:cNvPr id="352" name="Google Shape;352;p6"/>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53" name="Google Shape;353;p6"/>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54" name="Google Shape;354;p6"/>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55" name="Google Shape;355;p6"/>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56" name="Google Shape;356;p6"/>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357" name="Google Shape;357;p6"/>
          <p:cNvGrpSpPr/>
          <p:nvPr/>
        </p:nvGrpSpPr>
        <p:grpSpPr>
          <a:xfrm>
            <a:off x="11210938" y="809873"/>
            <a:ext cx="626468" cy="651877"/>
            <a:chOff x="8458200" y="5117408"/>
            <a:chExt cx="1313350" cy="1366619"/>
          </a:xfrm>
        </p:grpSpPr>
        <p:sp>
          <p:nvSpPr>
            <p:cNvPr id="358" name="Google Shape;358;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1" name="Google Shape;361;p6"/>
          <p:cNvGrpSpPr/>
          <p:nvPr/>
        </p:nvGrpSpPr>
        <p:grpSpPr>
          <a:xfrm>
            <a:off x="11420608" y="103936"/>
            <a:ext cx="702078" cy="705925"/>
            <a:chOff x="9176811" y="3474720"/>
            <a:chExt cx="1471861" cy="1479927"/>
          </a:xfrm>
        </p:grpSpPr>
        <p:sp>
          <p:nvSpPr>
            <p:cNvPr id="362" name="Google Shape;362;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5" name="Google Shape;365;p6"/>
          <p:cNvGrpSpPr/>
          <p:nvPr/>
        </p:nvGrpSpPr>
        <p:grpSpPr>
          <a:xfrm flipH="1">
            <a:off x="329560" y="6087386"/>
            <a:ext cx="626468" cy="651877"/>
            <a:chOff x="8458200" y="5117408"/>
            <a:chExt cx="1313350" cy="1366619"/>
          </a:xfrm>
        </p:grpSpPr>
        <p:sp>
          <p:nvSpPr>
            <p:cNvPr id="366" name="Google Shape;366;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9" name="Google Shape;369;p6"/>
          <p:cNvGrpSpPr/>
          <p:nvPr/>
        </p:nvGrpSpPr>
        <p:grpSpPr>
          <a:xfrm flipH="1">
            <a:off x="175310" y="5381455"/>
            <a:ext cx="702078" cy="705925"/>
            <a:chOff x="9176811" y="3474720"/>
            <a:chExt cx="1471861" cy="1479927"/>
          </a:xfrm>
        </p:grpSpPr>
        <p:sp>
          <p:nvSpPr>
            <p:cNvPr id="370" name="Google Shape;370;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3" name="Google Shape;373;p6"/>
          <p:cNvGrpSpPr/>
          <p:nvPr/>
        </p:nvGrpSpPr>
        <p:grpSpPr>
          <a:xfrm flipH="1" rot="5400000">
            <a:off x="253824" y="278459"/>
            <a:ext cx="626468" cy="651877"/>
            <a:chOff x="8458200" y="5117408"/>
            <a:chExt cx="1313350" cy="1366619"/>
          </a:xfrm>
        </p:grpSpPr>
        <p:sp>
          <p:nvSpPr>
            <p:cNvPr id="374" name="Google Shape;374;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7" name="Google Shape;377;p6"/>
          <p:cNvGrpSpPr/>
          <p:nvPr/>
        </p:nvGrpSpPr>
        <p:grpSpPr>
          <a:xfrm flipH="1" rot="9450958">
            <a:off x="881198" y="252255"/>
            <a:ext cx="702012" cy="705859"/>
            <a:chOff x="9176811" y="3474720"/>
            <a:chExt cx="1471861" cy="1479927"/>
          </a:xfrm>
        </p:grpSpPr>
        <p:sp>
          <p:nvSpPr>
            <p:cNvPr id="378" name="Google Shape;378;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1" name="Google Shape;381;p6"/>
          <p:cNvGrpSpPr/>
          <p:nvPr/>
        </p:nvGrpSpPr>
        <p:grpSpPr>
          <a:xfrm flipH="1" rot="5400000">
            <a:off x="10760144" y="699426"/>
            <a:ext cx="441286" cy="459184"/>
            <a:chOff x="8458200" y="5117408"/>
            <a:chExt cx="1313350" cy="1366619"/>
          </a:xfrm>
        </p:grpSpPr>
        <p:sp>
          <p:nvSpPr>
            <p:cNvPr id="382" name="Google Shape;382;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5" name="Google Shape;385;p6"/>
          <p:cNvGrpSpPr/>
          <p:nvPr/>
        </p:nvGrpSpPr>
        <p:grpSpPr>
          <a:xfrm rot="1769313">
            <a:off x="11323319" y="5610890"/>
            <a:ext cx="382333" cy="397840"/>
            <a:chOff x="8458200" y="5117408"/>
            <a:chExt cx="1313350" cy="1366619"/>
          </a:xfrm>
        </p:grpSpPr>
        <p:sp>
          <p:nvSpPr>
            <p:cNvPr id="386" name="Google Shape;386;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9" name="Google Shape;389;p6"/>
          <p:cNvGrpSpPr/>
          <p:nvPr/>
        </p:nvGrpSpPr>
        <p:grpSpPr>
          <a:xfrm rot="-1317271">
            <a:off x="11524239" y="5131753"/>
            <a:ext cx="521629" cy="524487"/>
            <a:chOff x="9176811" y="3474720"/>
            <a:chExt cx="1471861" cy="1479927"/>
          </a:xfrm>
        </p:grpSpPr>
        <p:sp>
          <p:nvSpPr>
            <p:cNvPr id="390" name="Google Shape;390;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3" name="Google Shape;393;p6"/>
          <p:cNvGrpSpPr/>
          <p:nvPr/>
        </p:nvGrpSpPr>
        <p:grpSpPr>
          <a:xfrm flipH="1" rot="1138134">
            <a:off x="163830" y="1081410"/>
            <a:ext cx="441211" cy="459106"/>
            <a:chOff x="8458200" y="5117408"/>
            <a:chExt cx="1313350" cy="1366619"/>
          </a:xfrm>
        </p:grpSpPr>
        <p:sp>
          <p:nvSpPr>
            <p:cNvPr id="394" name="Google Shape;394;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7" name="Google Shape;397;p6"/>
          <p:cNvGrpSpPr/>
          <p:nvPr/>
        </p:nvGrpSpPr>
        <p:grpSpPr>
          <a:xfrm>
            <a:off x="10720421" y="153008"/>
            <a:ext cx="521696" cy="501103"/>
            <a:chOff x="6943706" y="731856"/>
            <a:chExt cx="989748" cy="950680"/>
          </a:xfrm>
        </p:grpSpPr>
        <p:sp>
          <p:nvSpPr>
            <p:cNvPr id="398" name="Google Shape;398;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399" name="Google Shape;399;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0" name="Google Shape;400;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1" name="Google Shape;401;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2" name="Google Shape;402;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03" name="Google Shape;403;p6"/>
          <p:cNvGrpSpPr/>
          <p:nvPr/>
        </p:nvGrpSpPr>
        <p:grpSpPr>
          <a:xfrm>
            <a:off x="11432075" y="6090496"/>
            <a:ext cx="626314" cy="601750"/>
            <a:chOff x="5991395" y="1059567"/>
            <a:chExt cx="1188226" cy="1141624"/>
          </a:xfrm>
        </p:grpSpPr>
        <p:sp>
          <p:nvSpPr>
            <p:cNvPr id="404" name="Google Shape;404;p6"/>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5" name="Google Shape;405;p6"/>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6" name="Google Shape;406;p6"/>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7" name="Google Shape;407;p6"/>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08" name="Google Shape;408;p6"/>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09" name="Google Shape;409;p6"/>
          <p:cNvGrpSpPr/>
          <p:nvPr/>
        </p:nvGrpSpPr>
        <p:grpSpPr>
          <a:xfrm flipH="1">
            <a:off x="10923354" y="5965927"/>
            <a:ext cx="521696" cy="501103"/>
            <a:chOff x="6943706" y="731856"/>
            <a:chExt cx="989748" cy="950680"/>
          </a:xfrm>
        </p:grpSpPr>
        <p:sp>
          <p:nvSpPr>
            <p:cNvPr id="410" name="Google Shape;410;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1" name="Google Shape;411;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2" name="Google Shape;412;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3" name="Google Shape;413;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4" name="Google Shape;414;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15" name="Google Shape;415;p6"/>
          <p:cNvGrpSpPr/>
          <p:nvPr/>
        </p:nvGrpSpPr>
        <p:grpSpPr>
          <a:xfrm flipH="1">
            <a:off x="877652" y="5757037"/>
            <a:ext cx="521696" cy="501103"/>
            <a:chOff x="6943706" y="731856"/>
            <a:chExt cx="989748" cy="950680"/>
          </a:xfrm>
        </p:grpSpPr>
        <p:sp>
          <p:nvSpPr>
            <p:cNvPr id="416" name="Google Shape;416;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7" name="Google Shape;417;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8" name="Google Shape;418;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19" name="Google Shape;419;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20" name="Google Shape;420;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21" name="Google Shape;421;p6"/>
          <p:cNvGrpSpPr/>
          <p:nvPr/>
        </p:nvGrpSpPr>
        <p:grpSpPr>
          <a:xfrm flipH="1" rot="-995669">
            <a:off x="1045303" y="6364965"/>
            <a:ext cx="343977" cy="357929"/>
            <a:chOff x="8458200" y="5117408"/>
            <a:chExt cx="1313350" cy="1366619"/>
          </a:xfrm>
        </p:grpSpPr>
        <p:sp>
          <p:nvSpPr>
            <p:cNvPr id="422" name="Google Shape;422;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5" name="Google Shape;425;p6"/>
          <p:cNvGrpSpPr/>
          <p:nvPr/>
        </p:nvGrpSpPr>
        <p:grpSpPr>
          <a:xfrm flipH="1" rot="4789251">
            <a:off x="1536968" y="5931379"/>
            <a:ext cx="702090" cy="705937"/>
            <a:chOff x="9176811" y="3474720"/>
            <a:chExt cx="1471861" cy="1479927"/>
          </a:xfrm>
        </p:grpSpPr>
        <p:sp>
          <p:nvSpPr>
            <p:cNvPr id="426" name="Google Shape;426;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9" name="Google Shape;429;p6"/>
          <p:cNvGrpSpPr/>
          <p:nvPr/>
        </p:nvGrpSpPr>
        <p:grpSpPr>
          <a:xfrm flipH="1" rot="819976">
            <a:off x="329542" y="4628213"/>
            <a:ext cx="626474" cy="651884"/>
            <a:chOff x="8458200" y="5117408"/>
            <a:chExt cx="1313350" cy="1366619"/>
          </a:xfrm>
        </p:grpSpPr>
        <p:sp>
          <p:nvSpPr>
            <p:cNvPr id="430" name="Google Shape;430;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33" name="Google Shape;433;p6"/>
          <p:cNvGrpSpPr/>
          <p:nvPr/>
        </p:nvGrpSpPr>
        <p:grpSpPr>
          <a:xfrm>
            <a:off x="1329850" y="5274696"/>
            <a:ext cx="626314" cy="601750"/>
            <a:chOff x="5991395" y="1059567"/>
            <a:chExt cx="1188226" cy="1141624"/>
          </a:xfrm>
        </p:grpSpPr>
        <p:sp>
          <p:nvSpPr>
            <p:cNvPr id="434" name="Google Shape;434;p6"/>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35" name="Google Shape;435;p6"/>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36" name="Google Shape;436;p6"/>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37" name="Google Shape;437;p6"/>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38" name="Google Shape;438;p6"/>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39" name="Google Shape;439;p6"/>
          <p:cNvGrpSpPr/>
          <p:nvPr/>
        </p:nvGrpSpPr>
        <p:grpSpPr>
          <a:xfrm flipH="1">
            <a:off x="1001354" y="4888527"/>
            <a:ext cx="521696" cy="501103"/>
            <a:chOff x="6943706" y="731856"/>
            <a:chExt cx="989748" cy="950680"/>
          </a:xfrm>
        </p:grpSpPr>
        <p:sp>
          <p:nvSpPr>
            <p:cNvPr id="440" name="Google Shape;440;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41" name="Google Shape;441;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42" name="Google Shape;442;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43" name="Google Shape;443;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44" name="Google Shape;444;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45" name="Google Shape;445;p6"/>
          <p:cNvGrpSpPr/>
          <p:nvPr/>
        </p:nvGrpSpPr>
        <p:grpSpPr>
          <a:xfrm flipH="1" rot="9450958">
            <a:off x="668248" y="1156105"/>
            <a:ext cx="702012" cy="705859"/>
            <a:chOff x="9176811" y="3474720"/>
            <a:chExt cx="1471861" cy="1479927"/>
          </a:xfrm>
        </p:grpSpPr>
        <p:sp>
          <p:nvSpPr>
            <p:cNvPr id="446" name="Google Shape;446;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49" name="Google Shape;449;p6"/>
          <p:cNvGrpSpPr/>
          <p:nvPr/>
        </p:nvGrpSpPr>
        <p:grpSpPr>
          <a:xfrm rot="-1138134">
            <a:off x="305743" y="1821560"/>
            <a:ext cx="441211" cy="459106"/>
            <a:chOff x="8458200" y="5117408"/>
            <a:chExt cx="1313350" cy="1366619"/>
          </a:xfrm>
        </p:grpSpPr>
        <p:sp>
          <p:nvSpPr>
            <p:cNvPr id="450" name="Google Shape;450;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53" name="Google Shape;453;p6"/>
          <p:cNvGrpSpPr/>
          <p:nvPr/>
        </p:nvGrpSpPr>
        <p:grpSpPr>
          <a:xfrm flipH="1">
            <a:off x="904130" y="1842974"/>
            <a:ext cx="626314" cy="601750"/>
            <a:chOff x="5991395" y="1059567"/>
            <a:chExt cx="1188226" cy="1141624"/>
          </a:xfrm>
        </p:grpSpPr>
        <p:sp>
          <p:nvSpPr>
            <p:cNvPr id="454" name="Google Shape;454;p6"/>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55" name="Google Shape;455;p6"/>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56" name="Google Shape;456;p6"/>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57" name="Google Shape;457;p6"/>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58" name="Google Shape;458;p6"/>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59" name="Google Shape;459;p6"/>
          <p:cNvGrpSpPr/>
          <p:nvPr/>
        </p:nvGrpSpPr>
        <p:grpSpPr>
          <a:xfrm>
            <a:off x="1329844" y="1599756"/>
            <a:ext cx="252915" cy="250263"/>
            <a:chOff x="8355355" y="1348750"/>
            <a:chExt cx="479824" cy="474793"/>
          </a:xfrm>
        </p:grpSpPr>
        <p:sp>
          <p:nvSpPr>
            <p:cNvPr id="460" name="Google Shape;460;p6"/>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61" name="Google Shape;461;p6"/>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62" name="Google Shape;462;p6"/>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63" name="Google Shape;463;p6"/>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64" name="Google Shape;464;p6"/>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65" name="Google Shape;465;p6"/>
          <p:cNvGrpSpPr/>
          <p:nvPr/>
        </p:nvGrpSpPr>
        <p:grpSpPr>
          <a:xfrm rot="-1138134">
            <a:off x="10760668" y="1401460"/>
            <a:ext cx="441211" cy="459106"/>
            <a:chOff x="8458200" y="5117408"/>
            <a:chExt cx="1313350" cy="1366619"/>
          </a:xfrm>
        </p:grpSpPr>
        <p:sp>
          <p:nvSpPr>
            <p:cNvPr id="466" name="Google Shape;466;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9" name="Google Shape;469;p6"/>
          <p:cNvGrpSpPr/>
          <p:nvPr/>
        </p:nvGrpSpPr>
        <p:grpSpPr>
          <a:xfrm flipH="1">
            <a:off x="11463810" y="1485868"/>
            <a:ext cx="702078" cy="705925"/>
            <a:chOff x="9176811" y="3474720"/>
            <a:chExt cx="1471861" cy="1479927"/>
          </a:xfrm>
        </p:grpSpPr>
        <p:sp>
          <p:nvSpPr>
            <p:cNvPr id="470" name="Google Shape;470;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73" name="Google Shape;473;p6"/>
          <p:cNvGrpSpPr/>
          <p:nvPr/>
        </p:nvGrpSpPr>
        <p:grpSpPr>
          <a:xfrm>
            <a:off x="10398294" y="479268"/>
            <a:ext cx="252915" cy="250263"/>
            <a:chOff x="8355355" y="1348750"/>
            <a:chExt cx="479824" cy="474793"/>
          </a:xfrm>
        </p:grpSpPr>
        <p:sp>
          <p:nvSpPr>
            <p:cNvPr id="474" name="Google Shape;474;p6"/>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75" name="Google Shape;475;p6"/>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76" name="Google Shape;476;p6"/>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77" name="Google Shape;477;p6"/>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478" name="Google Shape;478;p6"/>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479" name="Google Shape;479;p6"/>
          <p:cNvGrpSpPr/>
          <p:nvPr/>
        </p:nvGrpSpPr>
        <p:grpSpPr>
          <a:xfrm flipH="1" rot="9450958">
            <a:off x="10255173" y="5931418"/>
            <a:ext cx="702012" cy="705859"/>
            <a:chOff x="9176811" y="3474720"/>
            <a:chExt cx="1471861" cy="1479927"/>
          </a:xfrm>
        </p:grpSpPr>
        <p:sp>
          <p:nvSpPr>
            <p:cNvPr id="480" name="Google Shape;480;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3" name="Google Shape;483;p6"/>
          <p:cNvGrpSpPr/>
          <p:nvPr/>
        </p:nvGrpSpPr>
        <p:grpSpPr>
          <a:xfrm flipH="1" rot="9450958">
            <a:off x="10759498" y="4995930"/>
            <a:ext cx="702012" cy="705859"/>
            <a:chOff x="9176811" y="3474720"/>
            <a:chExt cx="1471861" cy="1479927"/>
          </a:xfrm>
        </p:grpSpPr>
        <p:sp>
          <p:nvSpPr>
            <p:cNvPr id="484" name="Google Shape;484;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7" name="Google Shape;487;p6"/>
          <p:cNvGrpSpPr/>
          <p:nvPr/>
        </p:nvGrpSpPr>
        <p:grpSpPr>
          <a:xfrm>
            <a:off x="11432000" y="4236648"/>
            <a:ext cx="626468" cy="651877"/>
            <a:chOff x="8458200" y="5117408"/>
            <a:chExt cx="1313350" cy="1366619"/>
          </a:xfrm>
        </p:grpSpPr>
        <p:sp>
          <p:nvSpPr>
            <p:cNvPr id="488" name="Google Shape;488;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91" name="Google Shape;491;p6"/>
          <p:cNvGrpSpPr/>
          <p:nvPr/>
        </p:nvGrpSpPr>
        <p:grpSpPr>
          <a:xfrm flipH="1">
            <a:off x="11501610" y="2399986"/>
            <a:ext cx="626468" cy="651877"/>
            <a:chOff x="8458200" y="5117408"/>
            <a:chExt cx="1313350" cy="1366619"/>
          </a:xfrm>
        </p:grpSpPr>
        <p:sp>
          <p:nvSpPr>
            <p:cNvPr id="492" name="Google Shape;492;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95" name="Google Shape;495;p6"/>
          <p:cNvGrpSpPr/>
          <p:nvPr/>
        </p:nvGrpSpPr>
        <p:grpSpPr>
          <a:xfrm>
            <a:off x="11311420" y="3291311"/>
            <a:ext cx="702078" cy="705925"/>
            <a:chOff x="9176811" y="3474720"/>
            <a:chExt cx="1471861" cy="1479927"/>
          </a:xfrm>
        </p:grpSpPr>
        <p:sp>
          <p:nvSpPr>
            <p:cNvPr id="496" name="Google Shape;496;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7" name="Google Shape;497;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99" name="Google Shape;499;p6"/>
          <p:cNvGrpSpPr/>
          <p:nvPr/>
        </p:nvGrpSpPr>
        <p:grpSpPr>
          <a:xfrm flipH="1" rot="5400000">
            <a:off x="113899" y="3887697"/>
            <a:ext cx="626468" cy="651877"/>
            <a:chOff x="8458200" y="5117408"/>
            <a:chExt cx="1313350" cy="1366619"/>
          </a:xfrm>
        </p:grpSpPr>
        <p:sp>
          <p:nvSpPr>
            <p:cNvPr id="500" name="Google Shape;500;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2" name="Google Shape;502;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3" name="Google Shape;503;p6"/>
          <p:cNvGrpSpPr/>
          <p:nvPr/>
        </p:nvGrpSpPr>
        <p:grpSpPr>
          <a:xfrm flipH="1" rot="189631">
            <a:off x="76089" y="3067516"/>
            <a:ext cx="702116" cy="705963"/>
            <a:chOff x="9176811" y="3474720"/>
            <a:chExt cx="1471861" cy="1479927"/>
          </a:xfrm>
        </p:grpSpPr>
        <p:sp>
          <p:nvSpPr>
            <p:cNvPr id="504" name="Google Shape;504;p6"/>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6"/>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6"/>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7" name="Google Shape;507;p6"/>
          <p:cNvGrpSpPr/>
          <p:nvPr/>
        </p:nvGrpSpPr>
        <p:grpSpPr>
          <a:xfrm flipH="1" rot="5400000">
            <a:off x="114628" y="2376324"/>
            <a:ext cx="501306" cy="521638"/>
            <a:chOff x="8458200" y="5117408"/>
            <a:chExt cx="1313350" cy="1366619"/>
          </a:xfrm>
        </p:grpSpPr>
        <p:sp>
          <p:nvSpPr>
            <p:cNvPr id="508" name="Google Shape;508;p6"/>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6"/>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6"/>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11" name="Google Shape;511;p6"/>
          <p:cNvGrpSpPr/>
          <p:nvPr/>
        </p:nvGrpSpPr>
        <p:grpSpPr>
          <a:xfrm flipH="1">
            <a:off x="809605" y="3452124"/>
            <a:ext cx="626314" cy="601750"/>
            <a:chOff x="5991395" y="1059567"/>
            <a:chExt cx="1188226" cy="1141624"/>
          </a:xfrm>
        </p:grpSpPr>
        <p:sp>
          <p:nvSpPr>
            <p:cNvPr id="512" name="Google Shape;512;p6"/>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13" name="Google Shape;513;p6"/>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14" name="Google Shape;514;p6"/>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15" name="Google Shape;515;p6"/>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16" name="Google Shape;516;p6"/>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17" name="Google Shape;517;p6"/>
          <p:cNvGrpSpPr/>
          <p:nvPr/>
        </p:nvGrpSpPr>
        <p:grpSpPr>
          <a:xfrm>
            <a:off x="626109" y="2831037"/>
            <a:ext cx="521696" cy="501103"/>
            <a:chOff x="6943706" y="731856"/>
            <a:chExt cx="989748" cy="950680"/>
          </a:xfrm>
        </p:grpSpPr>
        <p:sp>
          <p:nvSpPr>
            <p:cNvPr id="518" name="Google Shape;518;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19" name="Google Shape;519;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0" name="Google Shape;520;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1" name="Google Shape;521;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2" name="Google Shape;522;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23" name="Google Shape;523;p6"/>
          <p:cNvGrpSpPr/>
          <p:nvPr/>
        </p:nvGrpSpPr>
        <p:grpSpPr>
          <a:xfrm>
            <a:off x="10923359" y="4043900"/>
            <a:ext cx="521696" cy="501103"/>
            <a:chOff x="6943706" y="731856"/>
            <a:chExt cx="989748" cy="950680"/>
          </a:xfrm>
        </p:grpSpPr>
        <p:sp>
          <p:nvSpPr>
            <p:cNvPr id="524" name="Google Shape;524;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5" name="Google Shape;525;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6" name="Google Shape;526;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7" name="Google Shape;527;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28" name="Google Shape;528;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29" name="Google Shape;529;p6"/>
          <p:cNvGrpSpPr/>
          <p:nvPr/>
        </p:nvGrpSpPr>
        <p:grpSpPr>
          <a:xfrm>
            <a:off x="10797337" y="2874259"/>
            <a:ext cx="626314" cy="601750"/>
            <a:chOff x="5991395" y="1059567"/>
            <a:chExt cx="1188226" cy="1141624"/>
          </a:xfrm>
        </p:grpSpPr>
        <p:sp>
          <p:nvSpPr>
            <p:cNvPr id="530" name="Google Shape;530;p6"/>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1" name="Google Shape;531;p6"/>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2" name="Google Shape;532;p6"/>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3" name="Google Shape;533;p6"/>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4" name="Google Shape;534;p6"/>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35" name="Google Shape;535;p6"/>
          <p:cNvGrpSpPr/>
          <p:nvPr/>
        </p:nvGrpSpPr>
        <p:grpSpPr>
          <a:xfrm flipH="1">
            <a:off x="10987929" y="1969927"/>
            <a:ext cx="521696" cy="501103"/>
            <a:chOff x="6943706" y="731856"/>
            <a:chExt cx="989748" cy="950680"/>
          </a:xfrm>
        </p:grpSpPr>
        <p:sp>
          <p:nvSpPr>
            <p:cNvPr id="536" name="Google Shape;536;p6"/>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7" name="Google Shape;537;p6"/>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8" name="Google Shape;538;p6"/>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39" name="Google Shape;539;p6"/>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40" name="Google Shape;540;p6"/>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41" name="Google Shape;541;p6"/>
          <p:cNvGrpSpPr/>
          <p:nvPr/>
        </p:nvGrpSpPr>
        <p:grpSpPr>
          <a:xfrm>
            <a:off x="10854819" y="2372706"/>
            <a:ext cx="252915" cy="250263"/>
            <a:chOff x="8355355" y="1348750"/>
            <a:chExt cx="479824" cy="474793"/>
          </a:xfrm>
        </p:grpSpPr>
        <p:sp>
          <p:nvSpPr>
            <p:cNvPr id="542" name="Google Shape;542;p6"/>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43" name="Google Shape;543;p6"/>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44" name="Google Shape;544;p6"/>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45" name="Google Shape;545;p6"/>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46" name="Google Shape;546;p6"/>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7" name="Shape 547"/>
        <p:cNvGrpSpPr/>
        <p:nvPr/>
      </p:nvGrpSpPr>
      <p:grpSpPr>
        <a:xfrm>
          <a:off x="0" y="0"/>
          <a:ext cx="0" cy="0"/>
          <a:chOff x="0" y="0"/>
          <a:chExt cx="0" cy="0"/>
        </a:xfrm>
      </p:grpSpPr>
      <p:sp>
        <p:nvSpPr>
          <p:cNvPr id="548" name="Google Shape;548;p7"/>
          <p:cNvSpPr txBox="1"/>
          <p:nvPr>
            <p:ph type="title"/>
          </p:nvPr>
        </p:nvSpPr>
        <p:spPr>
          <a:xfrm>
            <a:off x="2319450" y="1166975"/>
            <a:ext cx="75531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549" name="Google Shape;549;p7"/>
          <p:cNvSpPr txBox="1"/>
          <p:nvPr>
            <p:ph idx="1" type="body"/>
          </p:nvPr>
        </p:nvSpPr>
        <p:spPr>
          <a:xfrm>
            <a:off x="2319450" y="2110225"/>
            <a:ext cx="7553100" cy="3580800"/>
          </a:xfrm>
          <a:prstGeom prst="rect">
            <a:avLst/>
          </a:prstGeom>
        </p:spPr>
        <p:txBody>
          <a:bodyPr anchorCtr="0" anchor="t" bIns="121900" lIns="121900" spcFirstLastPara="1" rIns="121900" wrap="square" tIns="121900">
            <a:norm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550" name="Google Shape;550;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51" name="Google Shape;551;p7"/>
          <p:cNvGrpSpPr/>
          <p:nvPr/>
        </p:nvGrpSpPr>
        <p:grpSpPr>
          <a:xfrm>
            <a:off x="10644625" y="726709"/>
            <a:ext cx="388418" cy="384345"/>
            <a:chOff x="8355355" y="1348750"/>
            <a:chExt cx="479824" cy="474793"/>
          </a:xfrm>
        </p:grpSpPr>
        <p:sp>
          <p:nvSpPr>
            <p:cNvPr id="552" name="Google Shape;552;p7"/>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53" name="Google Shape;553;p7"/>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54" name="Google Shape;554;p7"/>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55" name="Google Shape;555;p7"/>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56" name="Google Shape;556;p7"/>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57" name="Google Shape;557;p7"/>
          <p:cNvGrpSpPr/>
          <p:nvPr/>
        </p:nvGrpSpPr>
        <p:grpSpPr>
          <a:xfrm>
            <a:off x="10710936" y="1171536"/>
            <a:ext cx="962029" cy="1001048"/>
            <a:chOff x="8458200" y="5117408"/>
            <a:chExt cx="1313350" cy="1366619"/>
          </a:xfrm>
        </p:grpSpPr>
        <p:sp>
          <p:nvSpPr>
            <p:cNvPr id="558" name="Google Shape;558;p7"/>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9" name="Google Shape;559;p7"/>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0" name="Google Shape;560;p7"/>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1" name="Google Shape;561;p7"/>
          <p:cNvGrpSpPr/>
          <p:nvPr/>
        </p:nvGrpSpPr>
        <p:grpSpPr>
          <a:xfrm>
            <a:off x="11032890" y="87485"/>
            <a:ext cx="1078139" cy="1084046"/>
            <a:chOff x="9176811" y="3474720"/>
            <a:chExt cx="1471861" cy="1479927"/>
          </a:xfrm>
        </p:grpSpPr>
        <p:sp>
          <p:nvSpPr>
            <p:cNvPr id="562" name="Google Shape;562;p7"/>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7"/>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7"/>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5" name="Google Shape;565;p7"/>
          <p:cNvGrpSpPr/>
          <p:nvPr/>
        </p:nvGrpSpPr>
        <p:grpSpPr>
          <a:xfrm flipH="1">
            <a:off x="439974" y="5750517"/>
            <a:ext cx="962029" cy="1001048"/>
            <a:chOff x="8458200" y="5117408"/>
            <a:chExt cx="1313350" cy="1366619"/>
          </a:xfrm>
        </p:grpSpPr>
        <p:sp>
          <p:nvSpPr>
            <p:cNvPr id="566" name="Google Shape;566;p7"/>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7"/>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8" name="Google Shape;568;p7"/>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9" name="Google Shape;569;p7"/>
          <p:cNvGrpSpPr/>
          <p:nvPr/>
        </p:nvGrpSpPr>
        <p:grpSpPr>
          <a:xfrm flipH="1">
            <a:off x="203146" y="4666476"/>
            <a:ext cx="1078139" cy="1084046"/>
            <a:chOff x="9176811" y="3474720"/>
            <a:chExt cx="1471861" cy="1479927"/>
          </a:xfrm>
        </p:grpSpPr>
        <p:sp>
          <p:nvSpPr>
            <p:cNvPr id="570" name="Google Shape;570;p7"/>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1" name="Google Shape;571;p7"/>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2" name="Google Shape;572;p7"/>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73" name="Google Shape;573;p7"/>
          <p:cNvGrpSpPr/>
          <p:nvPr/>
        </p:nvGrpSpPr>
        <p:grpSpPr>
          <a:xfrm flipH="1" rot="5400000">
            <a:off x="10019481" y="1002672"/>
            <a:ext cx="677689" cy="705175"/>
            <a:chOff x="8458200" y="5117408"/>
            <a:chExt cx="1313350" cy="1366619"/>
          </a:xfrm>
        </p:grpSpPr>
        <p:sp>
          <p:nvSpPr>
            <p:cNvPr id="574" name="Google Shape;574;p7"/>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5" name="Google Shape;575;p7"/>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6" name="Google Shape;576;p7"/>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77" name="Google Shape;577;p7"/>
          <p:cNvGrpSpPr/>
          <p:nvPr/>
        </p:nvGrpSpPr>
        <p:grpSpPr>
          <a:xfrm>
            <a:off x="9958107" y="163121"/>
            <a:ext cx="801201" cy="769575"/>
            <a:chOff x="6943706" y="731856"/>
            <a:chExt cx="989748" cy="950680"/>
          </a:xfrm>
        </p:grpSpPr>
        <p:sp>
          <p:nvSpPr>
            <p:cNvPr id="578" name="Google Shape;578;p7"/>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79" name="Google Shape;579;p7"/>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0" name="Google Shape;580;p7"/>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1" name="Google Shape;581;p7"/>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2" name="Google Shape;582;p7"/>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83" name="Google Shape;583;p7"/>
          <p:cNvGrpSpPr/>
          <p:nvPr/>
        </p:nvGrpSpPr>
        <p:grpSpPr>
          <a:xfrm flipH="1">
            <a:off x="1281145" y="5243570"/>
            <a:ext cx="801201" cy="769575"/>
            <a:chOff x="6943706" y="731856"/>
            <a:chExt cx="989748" cy="950680"/>
          </a:xfrm>
        </p:grpSpPr>
        <p:sp>
          <p:nvSpPr>
            <p:cNvPr id="584" name="Google Shape;584;p7"/>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5" name="Google Shape;585;p7"/>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6" name="Google Shape;586;p7"/>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7" name="Google Shape;587;p7"/>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88" name="Google Shape;588;p7"/>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589" name="Google Shape;589;p7"/>
          <p:cNvGrpSpPr/>
          <p:nvPr/>
        </p:nvGrpSpPr>
        <p:grpSpPr>
          <a:xfrm flipH="1" rot="-995815">
            <a:off x="1538435" y="6177497"/>
            <a:ext cx="528307" cy="549735"/>
            <a:chOff x="8458200" y="5117408"/>
            <a:chExt cx="1313350" cy="1366619"/>
          </a:xfrm>
        </p:grpSpPr>
        <p:sp>
          <p:nvSpPr>
            <p:cNvPr id="590" name="Google Shape;590;p7"/>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7"/>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7"/>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93" name="Google Shape;593;p7"/>
          <p:cNvGrpSpPr/>
          <p:nvPr/>
        </p:nvGrpSpPr>
        <p:grpSpPr>
          <a:xfrm>
            <a:off x="1986067" y="5880820"/>
            <a:ext cx="388418" cy="384345"/>
            <a:chOff x="8355355" y="1348750"/>
            <a:chExt cx="479824" cy="474793"/>
          </a:xfrm>
        </p:grpSpPr>
        <p:sp>
          <p:nvSpPr>
            <p:cNvPr id="594" name="Google Shape;594;p7"/>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95" name="Google Shape;595;p7"/>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96" name="Google Shape;596;p7"/>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97" name="Google Shape;597;p7"/>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598" name="Google Shape;598;p7"/>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599" name="Shape 599"/>
        <p:cNvGrpSpPr/>
        <p:nvPr/>
      </p:nvGrpSpPr>
      <p:grpSpPr>
        <a:xfrm>
          <a:off x="0" y="0"/>
          <a:ext cx="0" cy="0"/>
          <a:chOff x="0" y="0"/>
          <a:chExt cx="0" cy="0"/>
        </a:xfrm>
      </p:grpSpPr>
      <p:sp>
        <p:nvSpPr>
          <p:cNvPr id="600" name="Google Shape;600;p8"/>
          <p:cNvSpPr txBox="1"/>
          <p:nvPr>
            <p:ph type="title"/>
          </p:nvPr>
        </p:nvSpPr>
        <p:spPr>
          <a:xfrm>
            <a:off x="1183140" y="601225"/>
            <a:ext cx="98256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601" name="Google Shape;601;p8"/>
          <p:cNvSpPr txBox="1"/>
          <p:nvPr>
            <p:ph idx="1" type="body"/>
          </p:nvPr>
        </p:nvSpPr>
        <p:spPr>
          <a:xfrm>
            <a:off x="1869206" y="2614139"/>
            <a:ext cx="2685000" cy="11166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602" name="Google Shape;602;p8"/>
          <p:cNvSpPr txBox="1"/>
          <p:nvPr>
            <p:ph idx="2" type="body"/>
          </p:nvPr>
        </p:nvSpPr>
        <p:spPr>
          <a:xfrm>
            <a:off x="4753533" y="2614139"/>
            <a:ext cx="2685000" cy="11166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603" name="Google Shape;603;p8"/>
          <p:cNvSpPr txBox="1"/>
          <p:nvPr>
            <p:ph idx="3" type="body"/>
          </p:nvPr>
        </p:nvSpPr>
        <p:spPr>
          <a:xfrm>
            <a:off x="7637880" y="2614139"/>
            <a:ext cx="2685000" cy="11166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604" name="Google Shape;604;p8"/>
          <p:cNvSpPr txBox="1"/>
          <p:nvPr>
            <p:ph idx="4" type="body"/>
          </p:nvPr>
        </p:nvSpPr>
        <p:spPr>
          <a:xfrm>
            <a:off x="1869159" y="4735083"/>
            <a:ext cx="2685000" cy="11166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605" name="Google Shape;605;p8"/>
          <p:cNvSpPr txBox="1"/>
          <p:nvPr>
            <p:ph idx="5" type="body"/>
          </p:nvPr>
        </p:nvSpPr>
        <p:spPr>
          <a:xfrm>
            <a:off x="4753487" y="4735083"/>
            <a:ext cx="2685000" cy="11166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606" name="Google Shape;606;p8"/>
          <p:cNvSpPr txBox="1"/>
          <p:nvPr>
            <p:ph idx="6" type="body"/>
          </p:nvPr>
        </p:nvSpPr>
        <p:spPr>
          <a:xfrm>
            <a:off x="7637834" y="4735083"/>
            <a:ext cx="2685000" cy="11166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grpSp>
        <p:nvGrpSpPr>
          <p:cNvPr id="607" name="Google Shape;607;p8"/>
          <p:cNvGrpSpPr/>
          <p:nvPr/>
        </p:nvGrpSpPr>
        <p:grpSpPr>
          <a:xfrm flipH="1">
            <a:off x="1619905" y="481974"/>
            <a:ext cx="626314" cy="601750"/>
            <a:chOff x="5991395" y="1059567"/>
            <a:chExt cx="1188226" cy="1141624"/>
          </a:xfrm>
        </p:grpSpPr>
        <p:sp>
          <p:nvSpPr>
            <p:cNvPr id="608" name="Google Shape;608;p8"/>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09" name="Google Shape;609;p8"/>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0" name="Google Shape;610;p8"/>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1" name="Google Shape;611;p8"/>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2" name="Google Shape;612;p8"/>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13" name="Google Shape;613;p8"/>
          <p:cNvGrpSpPr/>
          <p:nvPr/>
        </p:nvGrpSpPr>
        <p:grpSpPr>
          <a:xfrm>
            <a:off x="2122259" y="309237"/>
            <a:ext cx="521696" cy="501103"/>
            <a:chOff x="6943706" y="731856"/>
            <a:chExt cx="989748" cy="950680"/>
          </a:xfrm>
        </p:grpSpPr>
        <p:sp>
          <p:nvSpPr>
            <p:cNvPr id="614" name="Google Shape;614;p8"/>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5" name="Google Shape;615;p8"/>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6" name="Google Shape;616;p8"/>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7" name="Google Shape;617;p8"/>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18" name="Google Shape;618;p8"/>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19" name="Google Shape;619;p8"/>
          <p:cNvGrpSpPr/>
          <p:nvPr/>
        </p:nvGrpSpPr>
        <p:grpSpPr>
          <a:xfrm>
            <a:off x="11122319" y="6489006"/>
            <a:ext cx="252915" cy="250263"/>
            <a:chOff x="8355355" y="1348750"/>
            <a:chExt cx="479824" cy="474793"/>
          </a:xfrm>
        </p:grpSpPr>
        <p:sp>
          <p:nvSpPr>
            <p:cNvPr id="620" name="Google Shape;620;p8"/>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21" name="Google Shape;621;p8"/>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22" name="Google Shape;622;p8"/>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23" name="Google Shape;623;p8"/>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24" name="Google Shape;624;p8"/>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25" name="Google Shape;625;p8"/>
          <p:cNvGrpSpPr/>
          <p:nvPr/>
        </p:nvGrpSpPr>
        <p:grpSpPr>
          <a:xfrm>
            <a:off x="11210938" y="809873"/>
            <a:ext cx="626468" cy="651877"/>
            <a:chOff x="8458200" y="5117408"/>
            <a:chExt cx="1313350" cy="1366619"/>
          </a:xfrm>
        </p:grpSpPr>
        <p:sp>
          <p:nvSpPr>
            <p:cNvPr id="626" name="Google Shape;626;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9" name="Google Shape;629;p8"/>
          <p:cNvGrpSpPr/>
          <p:nvPr/>
        </p:nvGrpSpPr>
        <p:grpSpPr>
          <a:xfrm>
            <a:off x="11420608" y="103936"/>
            <a:ext cx="702078" cy="705925"/>
            <a:chOff x="9176811" y="3474720"/>
            <a:chExt cx="1471861" cy="1479927"/>
          </a:xfrm>
        </p:grpSpPr>
        <p:sp>
          <p:nvSpPr>
            <p:cNvPr id="630" name="Google Shape;630;p8"/>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8"/>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2" name="Google Shape;632;p8"/>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3" name="Google Shape;633;p8"/>
          <p:cNvGrpSpPr/>
          <p:nvPr/>
        </p:nvGrpSpPr>
        <p:grpSpPr>
          <a:xfrm flipH="1">
            <a:off x="329560" y="6087386"/>
            <a:ext cx="626468" cy="651877"/>
            <a:chOff x="8458200" y="5117408"/>
            <a:chExt cx="1313350" cy="1366619"/>
          </a:xfrm>
        </p:grpSpPr>
        <p:sp>
          <p:nvSpPr>
            <p:cNvPr id="634" name="Google Shape;634;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5" name="Google Shape;635;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6" name="Google Shape;636;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7" name="Google Shape;637;p8"/>
          <p:cNvGrpSpPr/>
          <p:nvPr/>
        </p:nvGrpSpPr>
        <p:grpSpPr>
          <a:xfrm flipH="1">
            <a:off x="175310" y="5381455"/>
            <a:ext cx="702078" cy="705925"/>
            <a:chOff x="9176811" y="3474720"/>
            <a:chExt cx="1471861" cy="1479927"/>
          </a:xfrm>
        </p:grpSpPr>
        <p:sp>
          <p:nvSpPr>
            <p:cNvPr id="638" name="Google Shape;638;p8"/>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8"/>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8"/>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41" name="Google Shape;641;p8"/>
          <p:cNvGrpSpPr/>
          <p:nvPr/>
        </p:nvGrpSpPr>
        <p:grpSpPr>
          <a:xfrm flipH="1" rot="5400000">
            <a:off x="253824" y="278459"/>
            <a:ext cx="626468" cy="651877"/>
            <a:chOff x="8458200" y="5117408"/>
            <a:chExt cx="1313350" cy="1366619"/>
          </a:xfrm>
        </p:grpSpPr>
        <p:sp>
          <p:nvSpPr>
            <p:cNvPr id="642" name="Google Shape;642;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45" name="Google Shape;645;p8"/>
          <p:cNvGrpSpPr/>
          <p:nvPr/>
        </p:nvGrpSpPr>
        <p:grpSpPr>
          <a:xfrm flipH="1" rot="9450958">
            <a:off x="881198" y="252255"/>
            <a:ext cx="702012" cy="705859"/>
            <a:chOff x="9176811" y="3474720"/>
            <a:chExt cx="1471861" cy="1479927"/>
          </a:xfrm>
        </p:grpSpPr>
        <p:sp>
          <p:nvSpPr>
            <p:cNvPr id="646" name="Google Shape;646;p8"/>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8"/>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8"/>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49" name="Google Shape;649;p8"/>
          <p:cNvGrpSpPr/>
          <p:nvPr/>
        </p:nvGrpSpPr>
        <p:grpSpPr>
          <a:xfrm flipH="1" rot="5400000">
            <a:off x="10760144" y="699426"/>
            <a:ext cx="441286" cy="459184"/>
            <a:chOff x="8458200" y="5117408"/>
            <a:chExt cx="1313350" cy="1366619"/>
          </a:xfrm>
        </p:grpSpPr>
        <p:sp>
          <p:nvSpPr>
            <p:cNvPr id="650" name="Google Shape;650;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3" name="Google Shape;653;p8"/>
          <p:cNvGrpSpPr/>
          <p:nvPr/>
        </p:nvGrpSpPr>
        <p:grpSpPr>
          <a:xfrm rot="1769313">
            <a:off x="11323319" y="5610890"/>
            <a:ext cx="382333" cy="397840"/>
            <a:chOff x="8458200" y="5117408"/>
            <a:chExt cx="1313350" cy="1366619"/>
          </a:xfrm>
        </p:grpSpPr>
        <p:sp>
          <p:nvSpPr>
            <p:cNvPr id="654" name="Google Shape;654;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6" name="Google Shape;656;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7" name="Google Shape;657;p8"/>
          <p:cNvGrpSpPr/>
          <p:nvPr/>
        </p:nvGrpSpPr>
        <p:grpSpPr>
          <a:xfrm rot="-1317271">
            <a:off x="11524239" y="5131753"/>
            <a:ext cx="521629" cy="524487"/>
            <a:chOff x="9176811" y="3474720"/>
            <a:chExt cx="1471861" cy="1479927"/>
          </a:xfrm>
        </p:grpSpPr>
        <p:sp>
          <p:nvSpPr>
            <p:cNvPr id="658" name="Google Shape;658;p8"/>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8"/>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8"/>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1" name="Google Shape;661;p8"/>
          <p:cNvGrpSpPr/>
          <p:nvPr/>
        </p:nvGrpSpPr>
        <p:grpSpPr>
          <a:xfrm flipH="1" rot="1138134">
            <a:off x="163830" y="1081410"/>
            <a:ext cx="441211" cy="459106"/>
            <a:chOff x="8458200" y="5117408"/>
            <a:chExt cx="1313350" cy="1366619"/>
          </a:xfrm>
        </p:grpSpPr>
        <p:sp>
          <p:nvSpPr>
            <p:cNvPr id="662" name="Google Shape;662;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5" name="Google Shape;665;p8"/>
          <p:cNvGrpSpPr/>
          <p:nvPr/>
        </p:nvGrpSpPr>
        <p:grpSpPr>
          <a:xfrm>
            <a:off x="10720421" y="153008"/>
            <a:ext cx="521696" cy="501103"/>
            <a:chOff x="6943706" y="731856"/>
            <a:chExt cx="989748" cy="950680"/>
          </a:xfrm>
        </p:grpSpPr>
        <p:sp>
          <p:nvSpPr>
            <p:cNvPr id="666" name="Google Shape;666;p8"/>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67" name="Google Shape;667;p8"/>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68" name="Google Shape;668;p8"/>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69" name="Google Shape;669;p8"/>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70" name="Google Shape;670;p8"/>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71" name="Google Shape;671;p8"/>
          <p:cNvGrpSpPr/>
          <p:nvPr/>
        </p:nvGrpSpPr>
        <p:grpSpPr>
          <a:xfrm>
            <a:off x="11432075" y="6090496"/>
            <a:ext cx="626314" cy="601750"/>
            <a:chOff x="5991395" y="1059567"/>
            <a:chExt cx="1188226" cy="1141624"/>
          </a:xfrm>
        </p:grpSpPr>
        <p:sp>
          <p:nvSpPr>
            <p:cNvPr id="672" name="Google Shape;672;p8"/>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73" name="Google Shape;673;p8"/>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74" name="Google Shape;674;p8"/>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75" name="Google Shape;675;p8"/>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76" name="Google Shape;676;p8"/>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77" name="Google Shape;677;p8"/>
          <p:cNvGrpSpPr/>
          <p:nvPr/>
        </p:nvGrpSpPr>
        <p:grpSpPr>
          <a:xfrm flipH="1">
            <a:off x="10923354" y="5965927"/>
            <a:ext cx="521696" cy="501103"/>
            <a:chOff x="6943706" y="731856"/>
            <a:chExt cx="989748" cy="950680"/>
          </a:xfrm>
        </p:grpSpPr>
        <p:sp>
          <p:nvSpPr>
            <p:cNvPr id="678" name="Google Shape;678;p8"/>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79" name="Google Shape;679;p8"/>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0" name="Google Shape;680;p8"/>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1" name="Google Shape;681;p8"/>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2" name="Google Shape;682;p8"/>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83" name="Google Shape;683;p8"/>
          <p:cNvGrpSpPr/>
          <p:nvPr/>
        </p:nvGrpSpPr>
        <p:grpSpPr>
          <a:xfrm flipH="1">
            <a:off x="877652" y="5757037"/>
            <a:ext cx="521696" cy="501103"/>
            <a:chOff x="6943706" y="731856"/>
            <a:chExt cx="989748" cy="950680"/>
          </a:xfrm>
        </p:grpSpPr>
        <p:sp>
          <p:nvSpPr>
            <p:cNvPr id="684" name="Google Shape;684;p8"/>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5" name="Google Shape;685;p8"/>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6" name="Google Shape;686;p8"/>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7" name="Google Shape;687;p8"/>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88" name="Google Shape;688;p8"/>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689" name="Google Shape;689;p8"/>
          <p:cNvGrpSpPr/>
          <p:nvPr/>
        </p:nvGrpSpPr>
        <p:grpSpPr>
          <a:xfrm flipH="1" rot="-995669">
            <a:off x="1045303" y="6364965"/>
            <a:ext cx="343977" cy="357929"/>
            <a:chOff x="8458200" y="5117408"/>
            <a:chExt cx="1313350" cy="1366619"/>
          </a:xfrm>
        </p:grpSpPr>
        <p:sp>
          <p:nvSpPr>
            <p:cNvPr id="690" name="Google Shape;690;p8"/>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8"/>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8"/>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693" name="Shape 693"/>
        <p:cNvGrpSpPr/>
        <p:nvPr/>
      </p:nvGrpSpPr>
      <p:grpSpPr>
        <a:xfrm>
          <a:off x="0" y="0"/>
          <a:ext cx="0" cy="0"/>
          <a:chOff x="0" y="0"/>
          <a:chExt cx="0" cy="0"/>
        </a:xfrm>
      </p:grpSpPr>
      <p:sp>
        <p:nvSpPr>
          <p:cNvPr id="694" name="Google Shape;694;p9"/>
          <p:cNvSpPr txBox="1"/>
          <p:nvPr>
            <p:ph type="title"/>
          </p:nvPr>
        </p:nvSpPr>
        <p:spPr>
          <a:xfrm>
            <a:off x="2576852" y="1351650"/>
            <a:ext cx="7038300" cy="175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96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695" name="Google Shape;695;p9"/>
          <p:cNvSpPr txBox="1"/>
          <p:nvPr>
            <p:ph idx="1" type="subTitle"/>
          </p:nvPr>
        </p:nvSpPr>
        <p:spPr>
          <a:xfrm>
            <a:off x="2576825" y="3105148"/>
            <a:ext cx="70383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6" name="Google Shape;696;p9"/>
          <p:cNvSpPr txBox="1"/>
          <p:nvPr>
            <p:ph idx="2" type="body"/>
          </p:nvPr>
        </p:nvSpPr>
        <p:spPr>
          <a:xfrm>
            <a:off x="2576863" y="3635852"/>
            <a:ext cx="7038300" cy="1297800"/>
          </a:xfrm>
          <a:prstGeom prst="rect">
            <a:avLst/>
          </a:prstGeom>
        </p:spPr>
        <p:txBody>
          <a:bodyPr anchorCtr="0" anchor="t" bIns="121900" lIns="121900" spcFirstLastPara="1" rIns="121900" wrap="square" tIns="121900">
            <a:normAutofit/>
          </a:bodyPr>
          <a:lstStyle>
            <a:lvl1pPr indent="-368300" lvl="0" marL="457200" rtl="0" algn="ctr">
              <a:lnSpc>
                <a:spcPct val="100000"/>
              </a:lnSpc>
              <a:spcBef>
                <a:spcPts val="0"/>
              </a:spcBef>
              <a:spcAft>
                <a:spcPts val="0"/>
              </a:spcAft>
              <a:buSzPts val="2200"/>
              <a:buChar char="🍀"/>
              <a:defRPr/>
            </a:lvl1pPr>
            <a:lvl2pPr indent="-368300" lvl="1" marL="914400" rtl="0" algn="ctr">
              <a:spcBef>
                <a:spcPts val="0"/>
              </a:spcBef>
              <a:spcAft>
                <a:spcPts val="0"/>
              </a:spcAft>
              <a:buSzPts val="2200"/>
              <a:buChar char="🍀"/>
              <a:defRPr/>
            </a:lvl2pPr>
            <a:lvl3pPr indent="-368300" lvl="2" marL="1371600" rtl="0" algn="ctr">
              <a:spcBef>
                <a:spcPts val="0"/>
              </a:spcBef>
              <a:spcAft>
                <a:spcPts val="0"/>
              </a:spcAft>
              <a:buSzPts val="2200"/>
              <a:buChar char="🍀"/>
              <a:defRPr/>
            </a:lvl3pPr>
            <a:lvl4pPr indent="-368300" lvl="3" marL="1828800" rtl="0" algn="ctr">
              <a:spcBef>
                <a:spcPts val="0"/>
              </a:spcBef>
              <a:spcAft>
                <a:spcPts val="0"/>
              </a:spcAft>
              <a:buSzPts val="2200"/>
              <a:buChar char="🍀"/>
              <a:defRPr/>
            </a:lvl4pPr>
            <a:lvl5pPr indent="-368300" lvl="4" marL="2286000" rtl="0" algn="ctr">
              <a:spcBef>
                <a:spcPts val="0"/>
              </a:spcBef>
              <a:spcAft>
                <a:spcPts val="0"/>
              </a:spcAft>
              <a:buSzPts val="2200"/>
              <a:buChar char="🍀"/>
              <a:defRPr/>
            </a:lvl5pPr>
            <a:lvl6pPr indent="-368300" lvl="5" marL="2743200" rtl="0" algn="ctr">
              <a:spcBef>
                <a:spcPts val="0"/>
              </a:spcBef>
              <a:spcAft>
                <a:spcPts val="0"/>
              </a:spcAft>
              <a:buSzPts val="2200"/>
              <a:buChar char="🍀"/>
              <a:defRPr/>
            </a:lvl6pPr>
            <a:lvl7pPr indent="-368300" lvl="6" marL="3200400" rtl="0" algn="ctr">
              <a:spcBef>
                <a:spcPts val="0"/>
              </a:spcBef>
              <a:spcAft>
                <a:spcPts val="0"/>
              </a:spcAft>
              <a:buSzPts val="2200"/>
              <a:buChar char="🍀"/>
              <a:defRPr/>
            </a:lvl7pPr>
            <a:lvl8pPr indent="-368300" lvl="7" marL="3657600" rtl="0" algn="ctr">
              <a:spcBef>
                <a:spcPts val="0"/>
              </a:spcBef>
              <a:spcAft>
                <a:spcPts val="0"/>
              </a:spcAft>
              <a:buSzPts val="2200"/>
              <a:buChar char="🍀"/>
              <a:defRPr/>
            </a:lvl8pPr>
            <a:lvl9pPr indent="-368300" lvl="8" marL="4114800" rtl="0" algn="ctr">
              <a:spcBef>
                <a:spcPts val="0"/>
              </a:spcBef>
              <a:spcAft>
                <a:spcPts val="0"/>
              </a:spcAft>
              <a:buSzPts val="2200"/>
              <a:buChar char="🍀"/>
              <a:defRPr/>
            </a:lvl9pPr>
          </a:lstStyle>
          <a:p/>
        </p:txBody>
      </p:sp>
      <p:grpSp>
        <p:nvGrpSpPr>
          <p:cNvPr id="697" name="Google Shape;697;p9"/>
          <p:cNvGrpSpPr/>
          <p:nvPr/>
        </p:nvGrpSpPr>
        <p:grpSpPr>
          <a:xfrm flipH="1">
            <a:off x="9752033" y="98683"/>
            <a:ext cx="589296" cy="566035"/>
            <a:chOff x="6943706" y="731856"/>
            <a:chExt cx="989748" cy="950680"/>
          </a:xfrm>
        </p:grpSpPr>
        <p:sp>
          <p:nvSpPr>
            <p:cNvPr id="698" name="Google Shape;698;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699" name="Google Shape;699;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00" name="Google Shape;700;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01" name="Google Shape;701;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02" name="Google Shape;702;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03" name="Google Shape;703;p9"/>
          <p:cNvGrpSpPr/>
          <p:nvPr/>
        </p:nvGrpSpPr>
        <p:grpSpPr>
          <a:xfrm>
            <a:off x="11227449" y="5986203"/>
            <a:ext cx="707633" cy="736334"/>
            <a:chOff x="8458200" y="5117408"/>
            <a:chExt cx="1313350" cy="1366619"/>
          </a:xfrm>
        </p:grpSpPr>
        <p:sp>
          <p:nvSpPr>
            <p:cNvPr id="704" name="Google Shape;704;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07" name="Google Shape;707;p9"/>
          <p:cNvGrpSpPr/>
          <p:nvPr/>
        </p:nvGrpSpPr>
        <p:grpSpPr>
          <a:xfrm>
            <a:off x="11316261" y="5188817"/>
            <a:ext cx="793039" cy="797384"/>
            <a:chOff x="9176811" y="3474720"/>
            <a:chExt cx="1471861" cy="1479927"/>
          </a:xfrm>
        </p:grpSpPr>
        <p:sp>
          <p:nvSpPr>
            <p:cNvPr id="708" name="Google Shape;708;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1" name="Google Shape;711;p9"/>
          <p:cNvGrpSpPr/>
          <p:nvPr/>
        </p:nvGrpSpPr>
        <p:grpSpPr>
          <a:xfrm rot="-5400000">
            <a:off x="11184692" y="296127"/>
            <a:ext cx="707633" cy="736334"/>
            <a:chOff x="8458200" y="5117408"/>
            <a:chExt cx="1313350" cy="1366619"/>
          </a:xfrm>
        </p:grpSpPr>
        <p:sp>
          <p:nvSpPr>
            <p:cNvPr id="712" name="Google Shape;712;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5" name="Google Shape;715;p9"/>
          <p:cNvGrpSpPr/>
          <p:nvPr/>
        </p:nvGrpSpPr>
        <p:grpSpPr>
          <a:xfrm rot="-9451153">
            <a:off x="10390914" y="266795"/>
            <a:ext cx="792951" cy="797296"/>
            <a:chOff x="9176811" y="3474720"/>
            <a:chExt cx="1471861" cy="1479927"/>
          </a:xfrm>
        </p:grpSpPr>
        <p:sp>
          <p:nvSpPr>
            <p:cNvPr id="716" name="Google Shape;716;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9" name="Google Shape;719;p9"/>
          <p:cNvGrpSpPr/>
          <p:nvPr/>
        </p:nvGrpSpPr>
        <p:grpSpPr>
          <a:xfrm rot="-1138465">
            <a:off x="11496187" y="1202549"/>
            <a:ext cx="498445" cy="518662"/>
            <a:chOff x="8458200" y="5117408"/>
            <a:chExt cx="1313350" cy="1366619"/>
          </a:xfrm>
        </p:grpSpPr>
        <p:sp>
          <p:nvSpPr>
            <p:cNvPr id="720" name="Google Shape;720;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23" name="Google Shape;723;p9"/>
          <p:cNvGrpSpPr/>
          <p:nvPr/>
        </p:nvGrpSpPr>
        <p:grpSpPr>
          <a:xfrm>
            <a:off x="10726751" y="5613165"/>
            <a:ext cx="589296" cy="566035"/>
            <a:chOff x="6943706" y="731856"/>
            <a:chExt cx="989748" cy="950680"/>
          </a:xfrm>
        </p:grpSpPr>
        <p:sp>
          <p:nvSpPr>
            <p:cNvPr id="724" name="Google Shape;724;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25" name="Google Shape;725;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26" name="Google Shape;726;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27" name="Google Shape;727;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28" name="Google Shape;728;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29" name="Google Shape;729;p9"/>
          <p:cNvGrpSpPr/>
          <p:nvPr/>
        </p:nvGrpSpPr>
        <p:grpSpPr>
          <a:xfrm rot="995833">
            <a:off x="10737969" y="6299770"/>
            <a:ext cx="388522" cy="404280"/>
            <a:chOff x="8458200" y="5117408"/>
            <a:chExt cx="1313350" cy="1366619"/>
          </a:xfrm>
        </p:grpSpPr>
        <p:sp>
          <p:nvSpPr>
            <p:cNvPr id="730" name="Google Shape;730;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33" name="Google Shape;733;p9"/>
          <p:cNvGrpSpPr/>
          <p:nvPr/>
        </p:nvGrpSpPr>
        <p:grpSpPr>
          <a:xfrm rot="-4789469">
            <a:off x="9778244" y="5809553"/>
            <a:ext cx="793151" cy="797497"/>
            <a:chOff x="9176811" y="3474720"/>
            <a:chExt cx="1471861" cy="1479927"/>
          </a:xfrm>
        </p:grpSpPr>
        <p:sp>
          <p:nvSpPr>
            <p:cNvPr id="734" name="Google Shape;734;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5" name="Google Shape;735;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37" name="Google Shape;737;p9"/>
          <p:cNvGrpSpPr/>
          <p:nvPr/>
        </p:nvGrpSpPr>
        <p:grpSpPr>
          <a:xfrm flipH="1">
            <a:off x="10098109" y="5068296"/>
            <a:ext cx="707470" cy="679723"/>
            <a:chOff x="5991395" y="1059567"/>
            <a:chExt cx="1188226" cy="1141624"/>
          </a:xfrm>
        </p:grpSpPr>
        <p:sp>
          <p:nvSpPr>
            <p:cNvPr id="738" name="Google Shape;738;p9"/>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39" name="Google Shape;739;p9"/>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0" name="Google Shape;740;p9"/>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1" name="Google Shape;741;p9"/>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2" name="Google Shape;742;p9"/>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43" name="Google Shape;743;p9"/>
          <p:cNvGrpSpPr/>
          <p:nvPr/>
        </p:nvGrpSpPr>
        <p:grpSpPr>
          <a:xfrm>
            <a:off x="10688226" y="4582729"/>
            <a:ext cx="589296" cy="566035"/>
            <a:chOff x="6943706" y="731856"/>
            <a:chExt cx="989748" cy="950680"/>
          </a:xfrm>
        </p:grpSpPr>
        <p:sp>
          <p:nvSpPr>
            <p:cNvPr id="744" name="Google Shape;744;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5" name="Google Shape;745;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6" name="Google Shape;746;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7" name="Google Shape;747;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48" name="Google Shape;748;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49" name="Google Shape;749;p9"/>
          <p:cNvGrpSpPr/>
          <p:nvPr/>
        </p:nvGrpSpPr>
        <p:grpSpPr>
          <a:xfrm rot="-9451153">
            <a:off x="10631467" y="1287803"/>
            <a:ext cx="792951" cy="797296"/>
            <a:chOff x="9176811" y="3474720"/>
            <a:chExt cx="1471861" cy="1479927"/>
          </a:xfrm>
        </p:grpSpPr>
        <p:sp>
          <p:nvSpPr>
            <p:cNvPr id="750" name="Google Shape;750;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1" name="Google Shape;751;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2" name="Google Shape;752;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53" name="Google Shape;753;p9"/>
          <p:cNvGrpSpPr/>
          <p:nvPr/>
        </p:nvGrpSpPr>
        <p:grpSpPr>
          <a:xfrm flipH="1" rot="1138465">
            <a:off x="11335021" y="2038638"/>
            <a:ext cx="498445" cy="518662"/>
            <a:chOff x="8458200" y="5117408"/>
            <a:chExt cx="1313350" cy="1366619"/>
          </a:xfrm>
        </p:grpSpPr>
        <p:sp>
          <p:nvSpPr>
            <p:cNvPr id="754" name="Google Shape;754;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5" name="Google Shape;755;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6" name="Google Shape;756;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57" name="Google Shape;757;p9"/>
          <p:cNvGrpSpPr/>
          <p:nvPr/>
        </p:nvGrpSpPr>
        <p:grpSpPr>
          <a:xfrm>
            <a:off x="10450273" y="2063127"/>
            <a:ext cx="707470" cy="679723"/>
            <a:chOff x="5991395" y="1059567"/>
            <a:chExt cx="1188226" cy="1141624"/>
          </a:xfrm>
        </p:grpSpPr>
        <p:sp>
          <p:nvSpPr>
            <p:cNvPr id="758" name="Google Shape;758;p9"/>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59" name="Google Shape;759;p9"/>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0" name="Google Shape;760;p9"/>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1" name="Google Shape;761;p9"/>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2" name="Google Shape;762;p9"/>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63" name="Google Shape;763;p9"/>
          <p:cNvGrpSpPr/>
          <p:nvPr/>
        </p:nvGrpSpPr>
        <p:grpSpPr>
          <a:xfrm flipH="1">
            <a:off x="10391545" y="1788376"/>
            <a:ext cx="285687" cy="282692"/>
            <a:chOff x="8355355" y="1348750"/>
            <a:chExt cx="479824" cy="474793"/>
          </a:xfrm>
        </p:grpSpPr>
        <p:sp>
          <p:nvSpPr>
            <p:cNvPr id="764" name="Google Shape;764;p9"/>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5" name="Google Shape;765;p9"/>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6" name="Google Shape;766;p9"/>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7" name="Google Shape;767;p9"/>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68" name="Google Shape;768;p9"/>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69" name="Google Shape;769;p9"/>
          <p:cNvGrpSpPr/>
          <p:nvPr/>
        </p:nvGrpSpPr>
        <p:grpSpPr>
          <a:xfrm rot="-5400000">
            <a:off x="11342754" y="4373196"/>
            <a:ext cx="707633" cy="736334"/>
            <a:chOff x="8458200" y="5117408"/>
            <a:chExt cx="1313350" cy="1366619"/>
          </a:xfrm>
        </p:grpSpPr>
        <p:sp>
          <p:nvSpPr>
            <p:cNvPr id="770" name="Google Shape;770;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2" name="Google Shape;772;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73" name="Google Shape;773;p9"/>
          <p:cNvGrpSpPr/>
          <p:nvPr/>
        </p:nvGrpSpPr>
        <p:grpSpPr>
          <a:xfrm rot="-189587">
            <a:off x="11299764" y="3446376"/>
            <a:ext cx="793067" cy="797413"/>
            <a:chOff x="9176811" y="3474720"/>
            <a:chExt cx="1471861" cy="1479927"/>
          </a:xfrm>
        </p:grpSpPr>
        <p:sp>
          <p:nvSpPr>
            <p:cNvPr id="774" name="Google Shape;774;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5" name="Google Shape;775;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6" name="Google Shape;776;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77" name="Google Shape;777;p9"/>
          <p:cNvGrpSpPr/>
          <p:nvPr/>
        </p:nvGrpSpPr>
        <p:grpSpPr>
          <a:xfrm rot="-5400000">
            <a:off x="11483590" y="2665400"/>
            <a:ext cx="566317" cy="589286"/>
            <a:chOff x="8458200" y="5117408"/>
            <a:chExt cx="1313350" cy="1366619"/>
          </a:xfrm>
        </p:grpSpPr>
        <p:sp>
          <p:nvSpPr>
            <p:cNvPr id="778" name="Google Shape;778;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81" name="Google Shape;781;p9"/>
          <p:cNvGrpSpPr/>
          <p:nvPr/>
        </p:nvGrpSpPr>
        <p:grpSpPr>
          <a:xfrm>
            <a:off x="10357813" y="3702743"/>
            <a:ext cx="707470" cy="679723"/>
            <a:chOff x="5991395" y="1059567"/>
            <a:chExt cx="1188226" cy="1141624"/>
          </a:xfrm>
        </p:grpSpPr>
        <p:sp>
          <p:nvSpPr>
            <p:cNvPr id="782" name="Google Shape;782;p9"/>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83" name="Google Shape;783;p9"/>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84" name="Google Shape;784;p9"/>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85" name="Google Shape;785;p9"/>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86" name="Google Shape;786;p9"/>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87" name="Google Shape;787;p9"/>
          <p:cNvGrpSpPr/>
          <p:nvPr/>
        </p:nvGrpSpPr>
        <p:grpSpPr>
          <a:xfrm flipH="1">
            <a:off x="10882857" y="3179271"/>
            <a:ext cx="589296" cy="566035"/>
            <a:chOff x="6943706" y="731856"/>
            <a:chExt cx="989748" cy="950680"/>
          </a:xfrm>
        </p:grpSpPr>
        <p:sp>
          <p:nvSpPr>
            <p:cNvPr id="788" name="Google Shape;788;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89" name="Google Shape;789;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90" name="Google Shape;790;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91" name="Google Shape;791;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792" name="Google Shape;792;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793" name="Google Shape;793;p9"/>
          <p:cNvGrpSpPr/>
          <p:nvPr/>
        </p:nvGrpSpPr>
        <p:grpSpPr>
          <a:xfrm rot="-5400000">
            <a:off x="10059540" y="4446725"/>
            <a:ext cx="566317" cy="589286"/>
            <a:chOff x="8458200" y="5117408"/>
            <a:chExt cx="1313350" cy="1366619"/>
          </a:xfrm>
        </p:grpSpPr>
        <p:sp>
          <p:nvSpPr>
            <p:cNvPr id="794" name="Google Shape;794;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7" name="Google Shape;797;p9"/>
          <p:cNvGrpSpPr/>
          <p:nvPr/>
        </p:nvGrpSpPr>
        <p:grpSpPr>
          <a:xfrm rot="-1138465">
            <a:off x="10462325" y="2867512"/>
            <a:ext cx="498445" cy="518662"/>
            <a:chOff x="8458200" y="5117408"/>
            <a:chExt cx="1313350" cy="1366619"/>
          </a:xfrm>
        </p:grpSpPr>
        <p:sp>
          <p:nvSpPr>
            <p:cNvPr id="798" name="Google Shape;798;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9" name="Google Shape;799;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1" name="Google Shape;801;p9"/>
          <p:cNvGrpSpPr/>
          <p:nvPr/>
        </p:nvGrpSpPr>
        <p:grpSpPr>
          <a:xfrm>
            <a:off x="9760504" y="979521"/>
            <a:ext cx="589333" cy="592563"/>
            <a:chOff x="9176811" y="3474720"/>
            <a:chExt cx="1471861" cy="1479927"/>
          </a:xfrm>
        </p:grpSpPr>
        <p:sp>
          <p:nvSpPr>
            <p:cNvPr id="802" name="Google Shape;802;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5" name="Google Shape;805;p9"/>
          <p:cNvGrpSpPr/>
          <p:nvPr/>
        </p:nvGrpSpPr>
        <p:grpSpPr>
          <a:xfrm>
            <a:off x="9004642" y="296127"/>
            <a:ext cx="707633" cy="736334"/>
            <a:chOff x="8458200" y="5117408"/>
            <a:chExt cx="1313350" cy="1366619"/>
          </a:xfrm>
        </p:grpSpPr>
        <p:sp>
          <p:nvSpPr>
            <p:cNvPr id="806" name="Google Shape;806;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7" name="Google Shape;807;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9" name="Google Shape;809;p9"/>
          <p:cNvGrpSpPr/>
          <p:nvPr/>
        </p:nvGrpSpPr>
        <p:grpSpPr>
          <a:xfrm flipH="1" rot="1138465">
            <a:off x="9308259" y="6220638"/>
            <a:ext cx="498445" cy="518662"/>
            <a:chOff x="8458200" y="5117408"/>
            <a:chExt cx="1313350" cy="1366619"/>
          </a:xfrm>
        </p:grpSpPr>
        <p:sp>
          <p:nvSpPr>
            <p:cNvPr id="810" name="Google Shape;810;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1" name="Google Shape;811;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13" name="Google Shape;813;p9"/>
          <p:cNvGrpSpPr/>
          <p:nvPr/>
        </p:nvGrpSpPr>
        <p:grpSpPr>
          <a:xfrm flipH="1">
            <a:off x="9414633" y="5747526"/>
            <a:ext cx="285687" cy="282692"/>
            <a:chOff x="8355355" y="1348750"/>
            <a:chExt cx="479824" cy="474793"/>
          </a:xfrm>
        </p:grpSpPr>
        <p:sp>
          <p:nvSpPr>
            <p:cNvPr id="814" name="Google Shape;814;p9"/>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15" name="Google Shape;815;p9"/>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16" name="Google Shape;816;p9"/>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17" name="Google Shape;817;p9"/>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18" name="Google Shape;818;p9"/>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19" name="Google Shape;819;p9"/>
          <p:cNvGrpSpPr/>
          <p:nvPr/>
        </p:nvGrpSpPr>
        <p:grpSpPr>
          <a:xfrm flipH="1">
            <a:off x="8637320" y="296126"/>
            <a:ext cx="285687" cy="282692"/>
            <a:chOff x="8355355" y="1348750"/>
            <a:chExt cx="479824" cy="474793"/>
          </a:xfrm>
        </p:grpSpPr>
        <p:sp>
          <p:nvSpPr>
            <p:cNvPr id="820" name="Google Shape;820;p9"/>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1" name="Google Shape;821;p9"/>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2" name="Google Shape;822;p9"/>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3" name="Google Shape;823;p9"/>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4" name="Google Shape;824;p9"/>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25" name="Google Shape;825;p9"/>
          <p:cNvGrpSpPr/>
          <p:nvPr/>
        </p:nvGrpSpPr>
        <p:grpSpPr>
          <a:xfrm flipH="1" rot="10800000">
            <a:off x="1837372" y="6216745"/>
            <a:ext cx="589296" cy="566035"/>
            <a:chOff x="6943706" y="731856"/>
            <a:chExt cx="989748" cy="950680"/>
          </a:xfrm>
        </p:grpSpPr>
        <p:sp>
          <p:nvSpPr>
            <p:cNvPr id="826" name="Google Shape;826;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7" name="Google Shape;827;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8" name="Google Shape;828;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29" name="Google Shape;829;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30" name="Google Shape;830;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31" name="Google Shape;831;p9"/>
          <p:cNvGrpSpPr/>
          <p:nvPr/>
        </p:nvGrpSpPr>
        <p:grpSpPr>
          <a:xfrm rot="10800000">
            <a:off x="243619" y="158926"/>
            <a:ext cx="707633" cy="736334"/>
            <a:chOff x="8458200" y="5117408"/>
            <a:chExt cx="1313350" cy="1366619"/>
          </a:xfrm>
        </p:grpSpPr>
        <p:sp>
          <p:nvSpPr>
            <p:cNvPr id="832" name="Google Shape;832;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3" name="Google Shape;833;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4" name="Google Shape;834;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35" name="Google Shape;835;p9"/>
          <p:cNvGrpSpPr/>
          <p:nvPr/>
        </p:nvGrpSpPr>
        <p:grpSpPr>
          <a:xfrm rot="10800000">
            <a:off x="69401" y="895262"/>
            <a:ext cx="793039" cy="797384"/>
            <a:chOff x="9176811" y="3474720"/>
            <a:chExt cx="1471861" cy="1479927"/>
          </a:xfrm>
        </p:grpSpPr>
        <p:sp>
          <p:nvSpPr>
            <p:cNvPr id="836" name="Google Shape;836;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39" name="Google Shape;839;p9"/>
          <p:cNvGrpSpPr/>
          <p:nvPr/>
        </p:nvGrpSpPr>
        <p:grpSpPr>
          <a:xfrm rot="5400000">
            <a:off x="286376" y="5849001"/>
            <a:ext cx="707633" cy="736334"/>
            <a:chOff x="8458200" y="5117408"/>
            <a:chExt cx="1313350" cy="1366619"/>
          </a:xfrm>
        </p:grpSpPr>
        <p:sp>
          <p:nvSpPr>
            <p:cNvPr id="840" name="Google Shape;840;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2" name="Google Shape;842;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43" name="Google Shape;843;p9"/>
          <p:cNvGrpSpPr/>
          <p:nvPr/>
        </p:nvGrpSpPr>
        <p:grpSpPr>
          <a:xfrm rot="1348847">
            <a:off x="994837" y="5817372"/>
            <a:ext cx="792951" cy="797296"/>
            <a:chOff x="9176811" y="3474720"/>
            <a:chExt cx="1471861" cy="1479927"/>
          </a:xfrm>
        </p:grpSpPr>
        <p:sp>
          <p:nvSpPr>
            <p:cNvPr id="844" name="Google Shape;844;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5" name="Google Shape;845;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47" name="Google Shape;847;p9"/>
          <p:cNvGrpSpPr/>
          <p:nvPr/>
        </p:nvGrpSpPr>
        <p:grpSpPr>
          <a:xfrm rot="9661535">
            <a:off x="184069" y="5160252"/>
            <a:ext cx="498445" cy="518662"/>
            <a:chOff x="8458200" y="5117408"/>
            <a:chExt cx="1313350" cy="1366619"/>
          </a:xfrm>
        </p:grpSpPr>
        <p:sp>
          <p:nvSpPr>
            <p:cNvPr id="848" name="Google Shape;848;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9" name="Google Shape;849;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51" name="Google Shape;851;p9"/>
          <p:cNvGrpSpPr/>
          <p:nvPr/>
        </p:nvGrpSpPr>
        <p:grpSpPr>
          <a:xfrm rot="10800000">
            <a:off x="862654" y="702263"/>
            <a:ext cx="589296" cy="566035"/>
            <a:chOff x="6943706" y="731856"/>
            <a:chExt cx="989748" cy="950680"/>
          </a:xfrm>
        </p:grpSpPr>
        <p:sp>
          <p:nvSpPr>
            <p:cNvPr id="852" name="Google Shape;852;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53" name="Google Shape;853;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54" name="Google Shape;854;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55" name="Google Shape;855;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56" name="Google Shape;856;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57" name="Google Shape;857;p9"/>
          <p:cNvGrpSpPr/>
          <p:nvPr/>
        </p:nvGrpSpPr>
        <p:grpSpPr>
          <a:xfrm rot="-9804167">
            <a:off x="1052210" y="177412"/>
            <a:ext cx="388522" cy="404280"/>
            <a:chOff x="8458200" y="5117408"/>
            <a:chExt cx="1313350" cy="1366619"/>
          </a:xfrm>
        </p:grpSpPr>
        <p:sp>
          <p:nvSpPr>
            <p:cNvPr id="858" name="Google Shape;858;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9" name="Google Shape;859;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0" name="Google Shape;860;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1" name="Google Shape;861;p9"/>
          <p:cNvGrpSpPr/>
          <p:nvPr/>
        </p:nvGrpSpPr>
        <p:grpSpPr>
          <a:xfrm rot="6010531">
            <a:off x="1607306" y="274413"/>
            <a:ext cx="793151" cy="797497"/>
            <a:chOff x="9176811" y="3474720"/>
            <a:chExt cx="1471861" cy="1479927"/>
          </a:xfrm>
        </p:grpSpPr>
        <p:sp>
          <p:nvSpPr>
            <p:cNvPr id="862" name="Google Shape;862;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5" name="Google Shape;865;p9"/>
          <p:cNvGrpSpPr/>
          <p:nvPr/>
        </p:nvGrpSpPr>
        <p:grpSpPr>
          <a:xfrm flipH="1" rot="10800000">
            <a:off x="1373122" y="1133444"/>
            <a:ext cx="707470" cy="679723"/>
            <a:chOff x="5991395" y="1059567"/>
            <a:chExt cx="1188226" cy="1141624"/>
          </a:xfrm>
        </p:grpSpPr>
        <p:sp>
          <p:nvSpPr>
            <p:cNvPr id="866" name="Google Shape;866;p9"/>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67" name="Google Shape;867;p9"/>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68" name="Google Shape;868;p9"/>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69" name="Google Shape;869;p9"/>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70" name="Google Shape;870;p9"/>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71" name="Google Shape;871;p9"/>
          <p:cNvGrpSpPr/>
          <p:nvPr/>
        </p:nvGrpSpPr>
        <p:grpSpPr>
          <a:xfrm rot="10800000">
            <a:off x="901178" y="1732699"/>
            <a:ext cx="589296" cy="566035"/>
            <a:chOff x="6943706" y="731856"/>
            <a:chExt cx="989748" cy="950680"/>
          </a:xfrm>
        </p:grpSpPr>
        <p:sp>
          <p:nvSpPr>
            <p:cNvPr id="872" name="Google Shape;872;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73" name="Google Shape;873;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74" name="Google Shape;874;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75" name="Google Shape;875;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76" name="Google Shape;876;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77" name="Google Shape;877;p9"/>
          <p:cNvGrpSpPr/>
          <p:nvPr/>
        </p:nvGrpSpPr>
        <p:grpSpPr>
          <a:xfrm rot="1348847">
            <a:off x="754283" y="4796364"/>
            <a:ext cx="792951" cy="797296"/>
            <a:chOff x="9176811" y="3474720"/>
            <a:chExt cx="1471861" cy="1479927"/>
          </a:xfrm>
        </p:grpSpPr>
        <p:sp>
          <p:nvSpPr>
            <p:cNvPr id="878" name="Google Shape;878;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81" name="Google Shape;881;p9"/>
          <p:cNvGrpSpPr/>
          <p:nvPr/>
        </p:nvGrpSpPr>
        <p:grpSpPr>
          <a:xfrm flipH="1" rot="-9661535">
            <a:off x="345235" y="4324163"/>
            <a:ext cx="498445" cy="518662"/>
            <a:chOff x="8458200" y="5117408"/>
            <a:chExt cx="1313350" cy="1366619"/>
          </a:xfrm>
        </p:grpSpPr>
        <p:sp>
          <p:nvSpPr>
            <p:cNvPr id="882" name="Google Shape;882;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85" name="Google Shape;885;p9"/>
          <p:cNvGrpSpPr/>
          <p:nvPr/>
        </p:nvGrpSpPr>
        <p:grpSpPr>
          <a:xfrm rot="10800000">
            <a:off x="1020958" y="4138613"/>
            <a:ext cx="707470" cy="679723"/>
            <a:chOff x="5991395" y="1059567"/>
            <a:chExt cx="1188226" cy="1141624"/>
          </a:xfrm>
        </p:grpSpPr>
        <p:sp>
          <p:nvSpPr>
            <p:cNvPr id="886" name="Google Shape;886;p9"/>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87" name="Google Shape;887;p9"/>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88" name="Google Shape;888;p9"/>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89" name="Google Shape;889;p9"/>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90" name="Google Shape;890;p9"/>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91" name="Google Shape;891;p9"/>
          <p:cNvGrpSpPr/>
          <p:nvPr/>
        </p:nvGrpSpPr>
        <p:grpSpPr>
          <a:xfrm flipH="1" rot="10800000">
            <a:off x="1501468" y="4810395"/>
            <a:ext cx="285687" cy="282692"/>
            <a:chOff x="8355355" y="1348750"/>
            <a:chExt cx="479824" cy="474793"/>
          </a:xfrm>
        </p:grpSpPr>
        <p:sp>
          <p:nvSpPr>
            <p:cNvPr id="892" name="Google Shape;892;p9"/>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93" name="Google Shape;893;p9"/>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94" name="Google Shape;894;p9"/>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95" name="Google Shape;895;p9"/>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96" name="Google Shape;896;p9"/>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897" name="Google Shape;897;p9"/>
          <p:cNvGrpSpPr/>
          <p:nvPr/>
        </p:nvGrpSpPr>
        <p:grpSpPr>
          <a:xfrm rot="5400000">
            <a:off x="128314" y="1771933"/>
            <a:ext cx="707633" cy="736334"/>
            <a:chOff x="8458200" y="5117408"/>
            <a:chExt cx="1313350" cy="1366619"/>
          </a:xfrm>
        </p:grpSpPr>
        <p:sp>
          <p:nvSpPr>
            <p:cNvPr id="898" name="Google Shape;898;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1" name="Google Shape;901;p9"/>
          <p:cNvGrpSpPr/>
          <p:nvPr/>
        </p:nvGrpSpPr>
        <p:grpSpPr>
          <a:xfrm rot="10610413">
            <a:off x="85869" y="2637674"/>
            <a:ext cx="793067" cy="797413"/>
            <a:chOff x="9176811" y="3474720"/>
            <a:chExt cx="1471861" cy="1479927"/>
          </a:xfrm>
        </p:grpSpPr>
        <p:sp>
          <p:nvSpPr>
            <p:cNvPr id="902" name="Google Shape;902;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3" name="Google Shape;903;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4" name="Google Shape;904;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5" name="Google Shape;905;p9"/>
          <p:cNvGrpSpPr/>
          <p:nvPr/>
        </p:nvGrpSpPr>
        <p:grpSpPr>
          <a:xfrm rot="5400000">
            <a:off x="128794" y="3626776"/>
            <a:ext cx="566317" cy="589286"/>
            <a:chOff x="8458200" y="5117408"/>
            <a:chExt cx="1313350" cy="1366619"/>
          </a:xfrm>
        </p:grpSpPr>
        <p:sp>
          <p:nvSpPr>
            <p:cNvPr id="906" name="Google Shape;906;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7" name="Google Shape;907;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8" name="Google Shape;908;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9" name="Google Shape;909;p9"/>
          <p:cNvGrpSpPr/>
          <p:nvPr/>
        </p:nvGrpSpPr>
        <p:grpSpPr>
          <a:xfrm rot="10800000">
            <a:off x="1113418" y="2498997"/>
            <a:ext cx="707470" cy="679723"/>
            <a:chOff x="5991395" y="1059567"/>
            <a:chExt cx="1188226" cy="1141624"/>
          </a:xfrm>
        </p:grpSpPr>
        <p:sp>
          <p:nvSpPr>
            <p:cNvPr id="910" name="Google Shape;910;p9"/>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1" name="Google Shape;911;p9"/>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2" name="Google Shape;912;p9"/>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3" name="Google Shape;913;p9"/>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4" name="Google Shape;914;p9"/>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915" name="Google Shape;915;p9"/>
          <p:cNvGrpSpPr/>
          <p:nvPr/>
        </p:nvGrpSpPr>
        <p:grpSpPr>
          <a:xfrm flipH="1" rot="10800000">
            <a:off x="706548" y="3136157"/>
            <a:ext cx="589296" cy="566035"/>
            <a:chOff x="6943706" y="731856"/>
            <a:chExt cx="989748" cy="950680"/>
          </a:xfrm>
        </p:grpSpPr>
        <p:sp>
          <p:nvSpPr>
            <p:cNvPr id="916" name="Google Shape;916;p9"/>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7" name="Google Shape;917;p9"/>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8" name="Google Shape;918;p9"/>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19" name="Google Shape;919;p9"/>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20" name="Google Shape;920;p9"/>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921" name="Google Shape;921;p9"/>
          <p:cNvGrpSpPr/>
          <p:nvPr/>
        </p:nvGrpSpPr>
        <p:grpSpPr>
          <a:xfrm rot="5400000">
            <a:off x="1552844" y="1845451"/>
            <a:ext cx="566317" cy="589286"/>
            <a:chOff x="8458200" y="5117408"/>
            <a:chExt cx="1313350" cy="1366619"/>
          </a:xfrm>
        </p:grpSpPr>
        <p:sp>
          <p:nvSpPr>
            <p:cNvPr id="922" name="Google Shape;922;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3" name="Google Shape;923;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4" name="Google Shape;924;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5" name="Google Shape;925;p9"/>
          <p:cNvGrpSpPr/>
          <p:nvPr/>
        </p:nvGrpSpPr>
        <p:grpSpPr>
          <a:xfrm rot="9661535">
            <a:off x="1217931" y="3495289"/>
            <a:ext cx="498445" cy="518662"/>
            <a:chOff x="8458200" y="5117408"/>
            <a:chExt cx="1313350" cy="1366619"/>
          </a:xfrm>
        </p:grpSpPr>
        <p:sp>
          <p:nvSpPr>
            <p:cNvPr id="926" name="Google Shape;926;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7" name="Google Shape;927;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8" name="Google Shape;928;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9" name="Google Shape;929;p9"/>
          <p:cNvGrpSpPr/>
          <p:nvPr/>
        </p:nvGrpSpPr>
        <p:grpSpPr>
          <a:xfrm rot="10800000">
            <a:off x="1828864" y="5309379"/>
            <a:ext cx="589333" cy="592563"/>
            <a:chOff x="9176811" y="3474720"/>
            <a:chExt cx="1471861" cy="1479927"/>
          </a:xfrm>
        </p:grpSpPr>
        <p:sp>
          <p:nvSpPr>
            <p:cNvPr id="930" name="Google Shape;930;p9"/>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1" name="Google Shape;931;p9"/>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2" name="Google Shape;932;p9"/>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33" name="Google Shape;933;p9"/>
          <p:cNvGrpSpPr/>
          <p:nvPr/>
        </p:nvGrpSpPr>
        <p:grpSpPr>
          <a:xfrm rot="10800000">
            <a:off x="2466426" y="5849001"/>
            <a:ext cx="707633" cy="736334"/>
            <a:chOff x="8458200" y="5117408"/>
            <a:chExt cx="1313350" cy="1366619"/>
          </a:xfrm>
        </p:grpSpPr>
        <p:sp>
          <p:nvSpPr>
            <p:cNvPr id="934" name="Google Shape;934;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5" name="Google Shape;935;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6" name="Google Shape;936;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37" name="Google Shape;937;p9"/>
          <p:cNvGrpSpPr/>
          <p:nvPr/>
        </p:nvGrpSpPr>
        <p:grpSpPr>
          <a:xfrm flipH="1" rot="-9661535">
            <a:off x="2371997" y="142163"/>
            <a:ext cx="498445" cy="518662"/>
            <a:chOff x="8458200" y="5117408"/>
            <a:chExt cx="1313350" cy="1366619"/>
          </a:xfrm>
        </p:grpSpPr>
        <p:sp>
          <p:nvSpPr>
            <p:cNvPr id="938" name="Google Shape;938;p9"/>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9" name="Google Shape;939;p9"/>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0" name="Google Shape;940;p9"/>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41" name="Google Shape;941;p9"/>
          <p:cNvGrpSpPr/>
          <p:nvPr/>
        </p:nvGrpSpPr>
        <p:grpSpPr>
          <a:xfrm flipH="1" rot="10800000">
            <a:off x="2478381" y="851245"/>
            <a:ext cx="285687" cy="282692"/>
            <a:chOff x="8355355" y="1348750"/>
            <a:chExt cx="479824" cy="474793"/>
          </a:xfrm>
        </p:grpSpPr>
        <p:sp>
          <p:nvSpPr>
            <p:cNvPr id="942" name="Google Shape;942;p9"/>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43" name="Google Shape;943;p9"/>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44" name="Google Shape;944;p9"/>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45" name="Google Shape;945;p9"/>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46" name="Google Shape;946;p9"/>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947" name="Google Shape;947;p9"/>
          <p:cNvGrpSpPr/>
          <p:nvPr/>
        </p:nvGrpSpPr>
        <p:grpSpPr>
          <a:xfrm flipH="1" rot="10800000">
            <a:off x="3255693" y="6302645"/>
            <a:ext cx="285687" cy="282692"/>
            <a:chOff x="8355355" y="1348750"/>
            <a:chExt cx="479824" cy="474793"/>
          </a:xfrm>
        </p:grpSpPr>
        <p:sp>
          <p:nvSpPr>
            <p:cNvPr id="948" name="Google Shape;948;p9"/>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49" name="Google Shape;949;p9"/>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50" name="Google Shape;950;p9"/>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51" name="Google Shape;951;p9"/>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52" name="Google Shape;952;p9"/>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3" name="Shape 953"/>
        <p:cNvGrpSpPr/>
        <p:nvPr/>
      </p:nvGrpSpPr>
      <p:grpSpPr>
        <a:xfrm>
          <a:off x="0" y="0"/>
          <a:ext cx="0" cy="0"/>
          <a:chOff x="0" y="0"/>
          <a:chExt cx="0" cy="0"/>
        </a:xfrm>
      </p:grpSpPr>
      <p:sp>
        <p:nvSpPr>
          <p:cNvPr id="954" name="Google Shape;954;p10"/>
          <p:cNvSpPr txBox="1"/>
          <p:nvPr>
            <p:ph type="title"/>
          </p:nvPr>
        </p:nvSpPr>
        <p:spPr>
          <a:xfrm>
            <a:off x="1023125" y="877838"/>
            <a:ext cx="10145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955" name="Google Shape;955;p10"/>
          <p:cNvSpPr txBox="1"/>
          <p:nvPr>
            <p:ph idx="1" type="body"/>
          </p:nvPr>
        </p:nvSpPr>
        <p:spPr>
          <a:xfrm>
            <a:off x="1023113" y="2133550"/>
            <a:ext cx="4762800" cy="38466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956" name="Google Shape;956;p10"/>
          <p:cNvSpPr txBox="1"/>
          <p:nvPr>
            <p:ph idx="2" type="body"/>
          </p:nvPr>
        </p:nvSpPr>
        <p:spPr>
          <a:xfrm>
            <a:off x="6406088" y="2133550"/>
            <a:ext cx="4762800" cy="38466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957" name="Google Shape;957;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958" name="Google Shape;958;p10"/>
          <p:cNvGrpSpPr/>
          <p:nvPr/>
        </p:nvGrpSpPr>
        <p:grpSpPr>
          <a:xfrm flipH="1">
            <a:off x="1619905" y="481974"/>
            <a:ext cx="626314" cy="601750"/>
            <a:chOff x="5991395" y="1059567"/>
            <a:chExt cx="1188226" cy="1141624"/>
          </a:xfrm>
        </p:grpSpPr>
        <p:sp>
          <p:nvSpPr>
            <p:cNvPr id="959" name="Google Shape;959;p10"/>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0" name="Google Shape;960;p10"/>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1" name="Google Shape;961;p10"/>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2" name="Google Shape;962;p10"/>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3" name="Google Shape;963;p10"/>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964" name="Google Shape;964;p10"/>
          <p:cNvGrpSpPr/>
          <p:nvPr/>
        </p:nvGrpSpPr>
        <p:grpSpPr>
          <a:xfrm>
            <a:off x="2122259" y="309237"/>
            <a:ext cx="521696" cy="501103"/>
            <a:chOff x="6943706" y="731856"/>
            <a:chExt cx="989748" cy="950680"/>
          </a:xfrm>
        </p:grpSpPr>
        <p:sp>
          <p:nvSpPr>
            <p:cNvPr id="965" name="Google Shape;965;p10"/>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6" name="Google Shape;966;p10"/>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7" name="Google Shape;967;p10"/>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8" name="Google Shape;968;p10"/>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69" name="Google Shape;969;p10"/>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970" name="Google Shape;970;p10"/>
          <p:cNvGrpSpPr/>
          <p:nvPr/>
        </p:nvGrpSpPr>
        <p:grpSpPr>
          <a:xfrm>
            <a:off x="11122319" y="6489006"/>
            <a:ext cx="252915" cy="250263"/>
            <a:chOff x="8355355" y="1348750"/>
            <a:chExt cx="479824" cy="474793"/>
          </a:xfrm>
        </p:grpSpPr>
        <p:sp>
          <p:nvSpPr>
            <p:cNvPr id="971" name="Google Shape;971;p10"/>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72" name="Google Shape;972;p10"/>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73" name="Google Shape;973;p10"/>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74" name="Google Shape;974;p10"/>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75" name="Google Shape;975;p10"/>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976" name="Google Shape;976;p10"/>
          <p:cNvGrpSpPr/>
          <p:nvPr/>
        </p:nvGrpSpPr>
        <p:grpSpPr>
          <a:xfrm flipH="1" rot="5400000">
            <a:off x="253824" y="278459"/>
            <a:ext cx="626468" cy="651877"/>
            <a:chOff x="8458200" y="5117408"/>
            <a:chExt cx="1313350" cy="1366619"/>
          </a:xfrm>
        </p:grpSpPr>
        <p:sp>
          <p:nvSpPr>
            <p:cNvPr id="977" name="Google Shape;977;p10"/>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8" name="Google Shape;978;p10"/>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9" name="Google Shape;979;p10"/>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80" name="Google Shape;980;p10"/>
          <p:cNvGrpSpPr/>
          <p:nvPr/>
        </p:nvGrpSpPr>
        <p:grpSpPr>
          <a:xfrm flipH="1" rot="9450958">
            <a:off x="881198" y="252255"/>
            <a:ext cx="702012" cy="705859"/>
            <a:chOff x="9176811" y="3474720"/>
            <a:chExt cx="1471861" cy="1479927"/>
          </a:xfrm>
        </p:grpSpPr>
        <p:sp>
          <p:nvSpPr>
            <p:cNvPr id="981" name="Google Shape;981;p10"/>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2" name="Google Shape;982;p10"/>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3" name="Google Shape;983;p10"/>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84" name="Google Shape;984;p10"/>
          <p:cNvGrpSpPr/>
          <p:nvPr/>
        </p:nvGrpSpPr>
        <p:grpSpPr>
          <a:xfrm rot="1769313">
            <a:off x="11323319" y="5610890"/>
            <a:ext cx="382333" cy="397840"/>
            <a:chOff x="8458200" y="5117408"/>
            <a:chExt cx="1313350" cy="1366619"/>
          </a:xfrm>
        </p:grpSpPr>
        <p:sp>
          <p:nvSpPr>
            <p:cNvPr id="985" name="Google Shape;985;p10"/>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6" name="Google Shape;986;p10"/>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7" name="Google Shape;987;p10"/>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88" name="Google Shape;988;p10"/>
          <p:cNvGrpSpPr/>
          <p:nvPr/>
        </p:nvGrpSpPr>
        <p:grpSpPr>
          <a:xfrm rot="-1317271">
            <a:off x="11524239" y="5131753"/>
            <a:ext cx="521629" cy="524487"/>
            <a:chOff x="9176811" y="3474720"/>
            <a:chExt cx="1471861" cy="1479927"/>
          </a:xfrm>
        </p:grpSpPr>
        <p:sp>
          <p:nvSpPr>
            <p:cNvPr id="989" name="Google Shape;989;p10"/>
            <p:cNvSpPr/>
            <p:nvPr/>
          </p:nvSpPr>
          <p:spPr>
            <a:xfrm>
              <a:off x="9222531" y="352044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0" name="Google Shape;990;p10"/>
            <p:cNvSpPr/>
            <p:nvPr/>
          </p:nvSpPr>
          <p:spPr>
            <a:xfrm>
              <a:off x="9176811" y="3474720"/>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1" name="Google Shape;991;p10"/>
            <p:cNvSpPr/>
            <p:nvPr/>
          </p:nvSpPr>
          <p:spPr>
            <a:xfrm>
              <a:off x="9204736" y="3518637"/>
              <a:ext cx="1426141" cy="1434207"/>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92" name="Google Shape;992;p10"/>
          <p:cNvGrpSpPr/>
          <p:nvPr/>
        </p:nvGrpSpPr>
        <p:grpSpPr>
          <a:xfrm flipH="1" rot="1138134">
            <a:off x="163830" y="1081410"/>
            <a:ext cx="441211" cy="459106"/>
            <a:chOff x="8458200" y="5117408"/>
            <a:chExt cx="1313350" cy="1366619"/>
          </a:xfrm>
        </p:grpSpPr>
        <p:sp>
          <p:nvSpPr>
            <p:cNvPr id="993" name="Google Shape;993;p10"/>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4" name="Google Shape;994;p10"/>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5" name="Google Shape;995;p10"/>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96" name="Google Shape;996;p10"/>
          <p:cNvGrpSpPr/>
          <p:nvPr/>
        </p:nvGrpSpPr>
        <p:grpSpPr>
          <a:xfrm>
            <a:off x="11432075" y="6090496"/>
            <a:ext cx="626314" cy="601750"/>
            <a:chOff x="5991395" y="1059567"/>
            <a:chExt cx="1188226" cy="1141624"/>
          </a:xfrm>
        </p:grpSpPr>
        <p:sp>
          <p:nvSpPr>
            <p:cNvPr id="997" name="Google Shape;997;p10"/>
            <p:cNvSpPr/>
            <p:nvPr/>
          </p:nvSpPr>
          <p:spPr>
            <a:xfrm rot="7270214">
              <a:off x="6143104" y="1235678"/>
              <a:ext cx="813783" cy="813527"/>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98" name="Google Shape;998;p10"/>
            <p:cNvSpPr/>
            <p:nvPr/>
          </p:nvSpPr>
          <p:spPr>
            <a:xfrm rot="7270214">
              <a:off x="6214130" y="1211554"/>
              <a:ext cx="813783" cy="813527"/>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999" name="Google Shape;999;p10"/>
            <p:cNvSpPr/>
            <p:nvPr/>
          </p:nvSpPr>
          <p:spPr>
            <a:xfrm rot="7270214">
              <a:off x="6161995" y="1233442"/>
              <a:ext cx="813783" cy="813527"/>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00" name="Google Shape;1000;p10"/>
            <p:cNvSpPr/>
            <p:nvPr/>
          </p:nvSpPr>
          <p:spPr>
            <a:xfrm rot="7270919">
              <a:off x="6244523" y="1315915"/>
              <a:ext cx="648372" cy="648372"/>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01" name="Google Shape;1001;p10"/>
            <p:cNvSpPr/>
            <p:nvPr/>
          </p:nvSpPr>
          <p:spPr>
            <a:xfrm rot="7271098">
              <a:off x="6254934" y="1223913"/>
              <a:ext cx="656688" cy="805884"/>
            </a:xfrm>
            <a:custGeom>
              <a:rect b="b" l="l" r="r" t="t"/>
              <a:pathLst>
                <a:path extrusionOk="0" h="806355" w="657072">
                  <a:moveTo>
                    <a:pt x="99548" y="733783"/>
                  </a:moveTo>
                  <a:lnTo>
                    <a:pt x="499696" y="32149"/>
                  </a:lnTo>
                  <a:lnTo>
                    <a:pt x="564450" y="67293"/>
                  </a:lnTo>
                  <a:cubicBezTo>
                    <a:pt x="586095" y="81915"/>
                    <a:pt x="606257" y="98565"/>
                    <a:pt x="624664" y="116970"/>
                  </a:cubicBezTo>
                  <a:lnTo>
                    <a:pt x="657072" y="156244"/>
                  </a:lnTo>
                  <a:lnTo>
                    <a:pt x="286308" y="806355"/>
                  </a:lnTo>
                  <a:lnTo>
                    <a:pt x="254971" y="803197"/>
                  </a:lnTo>
                  <a:cubicBezTo>
                    <a:pt x="201999" y="792358"/>
                    <a:pt x="152777" y="771227"/>
                    <a:pt x="109486" y="741983"/>
                  </a:cubicBezTo>
                  <a:close/>
                  <a:moveTo>
                    <a:pt x="0" y="632594"/>
                  </a:moveTo>
                  <a:lnTo>
                    <a:pt x="358655" y="0"/>
                  </a:lnTo>
                  <a:lnTo>
                    <a:pt x="418965" y="6079"/>
                  </a:lnTo>
                  <a:lnTo>
                    <a:pt x="429005" y="9195"/>
                  </a:lnTo>
                  <a:lnTo>
                    <a:pt x="44789" y="686873"/>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grpSp>
        <p:nvGrpSpPr>
          <p:cNvPr id="1002" name="Google Shape;1002;p10"/>
          <p:cNvGrpSpPr/>
          <p:nvPr/>
        </p:nvGrpSpPr>
        <p:grpSpPr>
          <a:xfrm flipH="1">
            <a:off x="10923354" y="5965927"/>
            <a:ext cx="521696" cy="501103"/>
            <a:chOff x="6943706" y="731856"/>
            <a:chExt cx="989748" cy="950680"/>
          </a:xfrm>
        </p:grpSpPr>
        <p:sp>
          <p:nvSpPr>
            <p:cNvPr id="1003" name="Google Shape;1003;p10"/>
            <p:cNvSpPr/>
            <p:nvPr/>
          </p:nvSpPr>
          <p:spPr>
            <a:xfrm rot="7270619">
              <a:off x="7070286" y="878309"/>
              <a:ext cx="677441" cy="677853"/>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04" name="Google Shape;1004;p10"/>
            <p:cNvSpPr/>
            <p:nvPr/>
          </p:nvSpPr>
          <p:spPr>
            <a:xfrm rot="7270619">
              <a:off x="7129434" y="858229"/>
              <a:ext cx="677441" cy="677853"/>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05" name="Google Shape;1005;p10"/>
            <p:cNvSpPr/>
            <p:nvPr/>
          </p:nvSpPr>
          <p:spPr>
            <a:xfrm rot="7270619">
              <a:off x="7086018" y="876449"/>
              <a:ext cx="677441" cy="677853"/>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06" name="Google Shape;1006;p10"/>
            <p:cNvSpPr/>
            <p:nvPr/>
          </p:nvSpPr>
          <p:spPr>
            <a:xfrm rot="7271916">
              <a:off x="7154773" y="945374"/>
              <a:ext cx="539762" cy="540019"/>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007" name="Google Shape;1007;p10"/>
            <p:cNvSpPr/>
            <p:nvPr/>
          </p:nvSpPr>
          <p:spPr>
            <a:xfrm rot="7271098">
              <a:off x="7174105" y="886031"/>
              <a:ext cx="502189" cy="661386"/>
            </a:xfrm>
            <a:custGeom>
              <a:rect b="b" l="l" r="r" t="t"/>
              <a:pathLst>
                <a:path extrusionOk="0" h="661773" w="502483">
                  <a:moveTo>
                    <a:pt x="70133" y="619420"/>
                  </a:moveTo>
                  <a:lnTo>
                    <a:pt x="404449" y="33334"/>
                  </a:lnTo>
                  <a:lnTo>
                    <a:pt x="429443" y="46903"/>
                  </a:lnTo>
                  <a:cubicBezTo>
                    <a:pt x="447466" y="59081"/>
                    <a:pt x="464254" y="72948"/>
                    <a:pt x="479580" y="88278"/>
                  </a:cubicBezTo>
                  <a:lnTo>
                    <a:pt x="502483" y="116042"/>
                  </a:lnTo>
                  <a:lnTo>
                    <a:pt x="191187" y="661773"/>
                  </a:lnTo>
                  <a:lnTo>
                    <a:pt x="171763" y="659814"/>
                  </a:lnTo>
                  <a:cubicBezTo>
                    <a:pt x="149710" y="655301"/>
                    <a:pt x="128438" y="648644"/>
                    <a:pt x="108173" y="640071"/>
                  </a:cubicBezTo>
                  <a:close/>
                  <a:moveTo>
                    <a:pt x="0" y="566860"/>
                  </a:moveTo>
                  <a:lnTo>
                    <a:pt x="321450" y="0"/>
                  </a:lnTo>
                  <a:lnTo>
                    <a:pt x="362345" y="12697"/>
                  </a:lnTo>
                  <a:lnTo>
                    <a:pt x="32689" y="594027"/>
                  </a:lnTo>
                  <a:lnTo>
                    <a:pt x="492" y="56745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3"/>
            </a:gs>
            <a:gs pos="32000">
              <a:schemeClr val="accent2"/>
            </a:gs>
            <a:gs pos="100000">
              <a:schemeClr val="accent1"/>
            </a:gs>
          </a:gsLst>
          <a:path path="circle">
            <a:fillToRect b="50%" l="50%" r="50%" t="50%"/>
          </a:path>
          <a:tileRect/>
        </a:gradFill>
      </p:bgPr>
    </p:bg>
    <p:spTree>
      <p:nvGrpSpPr>
        <p:cNvPr id="5" name="Shape 5"/>
        <p:cNvGrpSpPr/>
        <p:nvPr/>
      </p:nvGrpSpPr>
      <p:grpSpPr>
        <a:xfrm>
          <a:off x="0" y="0"/>
          <a:ext cx="0" cy="0"/>
          <a:chOff x="0" y="0"/>
          <a:chExt cx="0" cy="0"/>
        </a:xfrm>
      </p:grpSpPr>
      <p:grpSp>
        <p:nvGrpSpPr>
          <p:cNvPr id="6" name="Google Shape;6;p1"/>
          <p:cNvGrpSpPr/>
          <p:nvPr/>
        </p:nvGrpSpPr>
        <p:grpSpPr>
          <a:xfrm>
            <a:off x="-76648" y="-13"/>
            <a:ext cx="12345285" cy="6857988"/>
            <a:chOff x="-76648" y="-13"/>
            <a:chExt cx="12345285" cy="6857988"/>
          </a:xfrm>
        </p:grpSpPr>
        <p:sp>
          <p:nvSpPr>
            <p:cNvPr id="7" name="Google Shape;7;p1"/>
            <p:cNvSpPr/>
            <p:nvPr/>
          </p:nvSpPr>
          <p:spPr>
            <a:xfrm rot="2700000">
              <a:off x="24186"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 name="Google Shape;8;p1"/>
            <p:cNvSpPr/>
            <p:nvPr/>
          </p:nvSpPr>
          <p:spPr>
            <a:xfrm rot="2700000">
              <a:off x="710014"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 name="Google Shape;9;p1"/>
            <p:cNvSpPr/>
            <p:nvPr/>
          </p:nvSpPr>
          <p:spPr>
            <a:xfrm rot="2700000">
              <a:off x="1395843"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 name="Google Shape;10;p1"/>
            <p:cNvSpPr/>
            <p:nvPr/>
          </p:nvSpPr>
          <p:spPr>
            <a:xfrm rot="2700000">
              <a:off x="2081671"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 name="Google Shape;11;p1"/>
            <p:cNvSpPr/>
            <p:nvPr/>
          </p:nvSpPr>
          <p:spPr>
            <a:xfrm rot="2700000">
              <a:off x="2767500"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 name="Google Shape;12;p1"/>
            <p:cNvSpPr/>
            <p:nvPr/>
          </p:nvSpPr>
          <p:spPr>
            <a:xfrm rot="2700000">
              <a:off x="3453328"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 name="Google Shape;13;p1"/>
            <p:cNvSpPr/>
            <p:nvPr/>
          </p:nvSpPr>
          <p:spPr>
            <a:xfrm rot="2700000">
              <a:off x="4139157"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 name="Google Shape;14;p1"/>
            <p:cNvSpPr/>
            <p:nvPr/>
          </p:nvSpPr>
          <p:spPr>
            <a:xfrm rot="2700000">
              <a:off x="4824985"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 name="Google Shape;15;p1"/>
            <p:cNvSpPr/>
            <p:nvPr/>
          </p:nvSpPr>
          <p:spPr>
            <a:xfrm rot="2700000">
              <a:off x="5510814"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 name="Google Shape;16;p1"/>
            <p:cNvSpPr/>
            <p:nvPr/>
          </p:nvSpPr>
          <p:spPr>
            <a:xfrm rot="2700000">
              <a:off x="6196642"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 name="Google Shape;17;p1"/>
            <p:cNvSpPr/>
            <p:nvPr/>
          </p:nvSpPr>
          <p:spPr>
            <a:xfrm rot="2700000">
              <a:off x="6882471"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 name="Google Shape;18;p1"/>
            <p:cNvSpPr/>
            <p:nvPr/>
          </p:nvSpPr>
          <p:spPr>
            <a:xfrm rot="2700000">
              <a:off x="7568299"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9" name="Google Shape;19;p1"/>
            <p:cNvSpPr/>
            <p:nvPr/>
          </p:nvSpPr>
          <p:spPr>
            <a:xfrm rot="2700000">
              <a:off x="8254128"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0" name="Google Shape;20;p1"/>
            <p:cNvSpPr/>
            <p:nvPr/>
          </p:nvSpPr>
          <p:spPr>
            <a:xfrm rot="2700000">
              <a:off x="8939956"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1" name="Google Shape;21;p1"/>
            <p:cNvSpPr/>
            <p:nvPr/>
          </p:nvSpPr>
          <p:spPr>
            <a:xfrm rot="2700000">
              <a:off x="9625785"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2" name="Google Shape;22;p1"/>
            <p:cNvSpPr/>
            <p:nvPr/>
          </p:nvSpPr>
          <p:spPr>
            <a:xfrm rot="2700000">
              <a:off x="10311613"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3" name="Google Shape;23;p1"/>
            <p:cNvSpPr/>
            <p:nvPr/>
          </p:nvSpPr>
          <p:spPr>
            <a:xfrm rot="2700000">
              <a:off x="10997442"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4" name="Google Shape;24;p1"/>
            <p:cNvSpPr/>
            <p:nvPr/>
          </p:nvSpPr>
          <p:spPr>
            <a:xfrm rot="2700000">
              <a:off x="11683270" y="100421"/>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5" name="Google Shape;25;p1"/>
            <p:cNvSpPr/>
            <p:nvPr/>
          </p:nvSpPr>
          <p:spPr>
            <a:xfrm rot="2700000">
              <a:off x="24186"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6" name="Google Shape;26;p1"/>
            <p:cNvSpPr/>
            <p:nvPr/>
          </p:nvSpPr>
          <p:spPr>
            <a:xfrm rot="2700000">
              <a:off x="710014"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7" name="Google Shape;27;p1"/>
            <p:cNvSpPr/>
            <p:nvPr/>
          </p:nvSpPr>
          <p:spPr>
            <a:xfrm rot="2700000">
              <a:off x="1395843"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8" name="Google Shape;28;p1"/>
            <p:cNvSpPr/>
            <p:nvPr/>
          </p:nvSpPr>
          <p:spPr>
            <a:xfrm rot="2700000">
              <a:off x="2081671"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9" name="Google Shape;29;p1"/>
            <p:cNvSpPr/>
            <p:nvPr/>
          </p:nvSpPr>
          <p:spPr>
            <a:xfrm rot="2700000">
              <a:off x="2767500"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0" name="Google Shape;30;p1"/>
            <p:cNvSpPr/>
            <p:nvPr/>
          </p:nvSpPr>
          <p:spPr>
            <a:xfrm rot="2700000">
              <a:off x="3453328"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1" name="Google Shape;31;p1"/>
            <p:cNvSpPr/>
            <p:nvPr/>
          </p:nvSpPr>
          <p:spPr>
            <a:xfrm rot="2700000">
              <a:off x="4139157"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2" name="Google Shape;32;p1"/>
            <p:cNvSpPr/>
            <p:nvPr/>
          </p:nvSpPr>
          <p:spPr>
            <a:xfrm rot="2700000">
              <a:off x="4824985"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3" name="Google Shape;33;p1"/>
            <p:cNvSpPr/>
            <p:nvPr/>
          </p:nvSpPr>
          <p:spPr>
            <a:xfrm rot="2700000">
              <a:off x="5510814"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4" name="Google Shape;34;p1"/>
            <p:cNvSpPr/>
            <p:nvPr/>
          </p:nvSpPr>
          <p:spPr>
            <a:xfrm rot="2700000">
              <a:off x="6196642"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5" name="Google Shape;35;p1"/>
            <p:cNvSpPr/>
            <p:nvPr/>
          </p:nvSpPr>
          <p:spPr>
            <a:xfrm rot="2700000">
              <a:off x="6882471"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6" name="Google Shape;36;p1"/>
            <p:cNvSpPr/>
            <p:nvPr/>
          </p:nvSpPr>
          <p:spPr>
            <a:xfrm rot="2700000">
              <a:off x="7568299"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7" name="Google Shape;37;p1"/>
            <p:cNvSpPr/>
            <p:nvPr/>
          </p:nvSpPr>
          <p:spPr>
            <a:xfrm rot="2700000">
              <a:off x="8254128"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8" name="Google Shape;38;p1"/>
            <p:cNvSpPr/>
            <p:nvPr/>
          </p:nvSpPr>
          <p:spPr>
            <a:xfrm rot="2700000">
              <a:off x="8939956"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39" name="Google Shape;39;p1"/>
            <p:cNvSpPr/>
            <p:nvPr/>
          </p:nvSpPr>
          <p:spPr>
            <a:xfrm rot="2700000">
              <a:off x="9625785"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0" name="Google Shape;40;p1"/>
            <p:cNvSpPr/>
            <p:nvPr/>
          </p:nvSpPr>
          <p:spPr>
            <a:xfrm rot="2700000">
              <a:off x="10311613"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1" name="Google Shape;41;p1"/>
            <p:cNvSpPr/>
            <p:nvPr/>
          </p:nvSpPr>
          <p:spPr>
            <a:xfrm rot="2700000">
              <a:off x="10997442"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2" name="Google Shape;42;p1"/>
            <p:cNvSpPr/>
            <p:nvPr/>
          </p:nvSpPr>
          <p:spPr>
            <a:xfrm rot="2700000">
              <a:off x="11683270" y="78620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3" name="Google Shape;43;p1"/>
            <p:cNvSpPr/>
            <p:nvPr/>
          </p:nvSpPr>
          <p:spPr>
            <a:xfrm rot="2700000">
              <a:off x="23918"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4" name="Google Shape;44;p1"/>
            <p:cNvSpPr/>
            <p:nvPr/>
          </p:nvSpPr>
          <p:spPr>
            <a:xfrm rot="2700000">
              <a:off x="709747"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5" name="Google Shape;45;p1"/>
            <p:cNvSpPr/>
            <p:nvPr/>
          </p:nvSpPr>
          <p:spPr>
            <a:xfrm rot="2700000">
              <a:off x="1395575"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6" name="Google Shape;46;p1"/>
            <p:cNvSpPr/>
            <p:nvPr/>
          </p:nvSpPr>
          <p:spPr>
            <a:xfrm rot="2700000">
              <a:off x="2081404"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7" name="Google Shape;47;p1"/>
            <p:cNvSpPr/>
            <p:nvPr/>
          </p:nvSpPr>
          <p:spPr>
            <a:xfrm rot="2700000">
              <a:off x="2767232"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8" name="Google Shape;48;p1"/>
            <p:cNvSpPr/>
            <p:nvPr/>
          </p:nvSpPr>
          <p:spPr>
            <a:xfrm rot="2700000">
              <a:off x="3453061"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9" name="Google Shape;49;p1"/>
            <p:cNvSpPr/>
            <p:nvPr/>
          </p:nvSpPr>
          <p:spPr>
            <a:xfrm rot="2700000">
              <a:off x="4138889"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0" name="Google Shape;50;p1"/>
            <p:cNvSpPr/>
            <p:nvPr/>
          </p:nvSpPr>
          <p:spPr>
            <a:xfrm rot="2700000">
              <a:off x="4824718"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1" name="Google Shape;51;p1"/>
            <p:cNvSpPr/>
            <p:nvPr/>
          </p:nvSpPr>
          <p:spPr>
            <a:xfrm rot="2700000">
              <a:off x="5510546"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2" name="Google Shape;52;p1"/>
            <p:cNvSpPr/>
            <p:nvPr/>
          </p:nvSpPr>
          <p:spPr>
            <a:xfrm rot="2700000">
              <a:off x="6196375"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3" name="Google Shape;53;p1"/>
            <p:cNvSpPr/>
            <p:nvPr/>
          </p:nvSpPr>
          <p:spPr>
            <a:xfrm rot="2700000">
              <a:off x="6882203"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4" name="Google Shape;54;p1"/>
            <p:cNvSpPr/>
            <p:nvPr/>
          </p:nvSpPr>
          <p:spPr>
            <a:xfrm rot="2700000">
              <a:off x="7568032"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5" name="Google Shape;55;p1"/>
            <p:cNvSpPr/>
            <p:nvPr/>
          </p:nvSpPr>
          <p:spPr>
            <a:xfrm rot="2700000">
              <a:off x="8253860"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6" name="Google Shape;56;p1"/>
            <p:cNvSpPr/>
            <p:nvPr/>
          </p:nvSpPr>
          <p:spPr>
            <a:xfrm rot="2700000">
              <a:off x="8939689"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7" name="Google Shape;57;p1"/>
            <p:cNvSpPr/>
            <p:nvPr/>
          </p:nvSpPr>
          <p:spPr>
            <a:xfrm rot="2700000">
              <a:off x="9625517"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8" name="Google Shape;58;p1"/>
            <p:cNvSpPr/>
            <p:nvPr/>
          </p:nvSpPr>
          <p:spPr>
            <a:xfrm rot="2700000">
              <a:off x="10311346"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9" name="Google Shape;59;p1"/>
            <p:cNvSpPr/>
            <p:nvPr/>
          </p:nvSpPr>
          <p:spPr>
            <a:xfrm rot="2700000">
              <a:off x="10997174"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0" name="Google Shape;60;p1"/>
            <p:cNvSpPr/>
            <p:nvPr/>
          </p:nvSpPr>
          <p:spPr>
            <a:xfrm rot="2700000">
              <a:off x="11683003" y="1472022"/>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1" name="Google Shape;61;p1"/>
            <p:cNvSpPr/>
            <p:nvPr/>
          </p:nvSpPr>
          <p:spPr>
            <a:xfrm rot="2700000">
              <a:off x="23918"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2" name="Google Shape;62;p1"/>
            <p:cNvSpPr/>
            <p:nvPr/>
          </p:nvSpPr>
          <p:spPr>
            <a:xfrm rot="2700000">
              <a:off x="709747"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3" name="Google Shape;63;p1"/>
            <p:cNvSpPr/>
            <p:nvPr/>
          </p:nvSpPr>
          <p:spPr>
            <a:xfrm rot="2700000">
              <a:off x="1395575"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4" name="Google Shape;64;p1"/>
            <p:cNvSpPr/>
            <p:nvPr/>
          </p:nvSpPr>
          <p:spPr>
            <a:xfrm rot="2700000">
              <a:off x="2081404"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5" name="Google Shape;65;p1"/>
            <p:cNvSpPr/>
            <p:nvPr/>
          </p:nvSpPr>
          <p:spPr>
            <a:xfrm rot="2700000">
              <a:off x="2767232"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6" name="Google Shape;66;p1"/>
            <p:cNvSpPr/>
            <p:nvPr/>
          </p:nvSpPr>
          <p:spPr>
            <a:xfrm rot="2700000">
              <a:off x="3453061"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7" name="Google Shape;67;p1"/>
            <p:cNvSpPr/>
            <p:nvPr/>
          </p:nvSpPr>
          <p:spPr>
            <a:xfrm rot="2700000">
              <a:off x="4138889"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8" name="Google Shape;68;p1"/>
            <p:cNvSpPr/>
            <p:nvPr/>
          </p:nvSpPr>
          <p:spPr>
            <a:xfrm rot="2700000">
              <a:off x="4824718"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9" name="Google Shape;69;p1"/>
            <p:cNvSpPr/>
            <p:nvPr/>
          </p:nvSpPr>
          <p:spPr>
            <a:xfrm rot="2700000">
              <a:off x="5510546"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0" name="Google Shape;70;p1"/>
            <p:cNvSpPr/>
            <p:nvPr/>
          </p:nvSpPr>
          <p:spPr>
            <a:xfrm rot="2700000">
              <a:off x="6196375"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1" name="Google Shape;71;p1"/>
            <p:cNvSpPr/>
            <p:nvPr/>
          </p:nvSpPr>
          <p:spPr>
            <a:xfrm rot="2700000">
              <a:off x="6882203"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2" name="Google Shape;72;p1"/>
            <p:cNvSpPr/>
            <p:nvPr/>
          </p:nvSpPr>
          <p:spPr>
            <a:xfrm rot="2700000">
              <a:off x="7568032"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3" name="Google Shape;73;p1"/>
            <p:cNvSpPr/>
            <p:nvPr/>
          </p:nvSpPr>
          <p:spPr>
            <a:xfrm rot="2700000">
              <a:off x="8253860"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4" name="Google Shape;74;p1"/>
            <p:cNvSpPr/>
            <p:nvPr/>
          </p:nvSpPr>
          <p:spPr>
            <a:xfrm rot="2700000">
              <a:off x="8939689"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5" name="Google Shape;75;p1"/>
            <p:cNvSpPr/>
            <p:nvPr/>
          </p:nvSpPr>
          <p:spPr>
            <a:xfrm rot="2700000">
              <a:off x="9625517"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6" name="Google Shape;76;p1"/>
            <p:cNvSpPr/>
            <p:nvPr/>
          </p:nvSpPr>
          <p:spPr>
            <a:xfrm rot="2700000">
              <a:off x="10311346"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7" name="Google Shape;77;p1"/>
            <p:cNvSpPr/>
            <p:nvPr/>
          </p:nvSpPr>
          <p:spPr>
            <a:xfrm rot="2700000">
              <a:off x="10997174"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8" name="Google Shape;78;p1"/>
            <p:cNvSpPr/>
            <p:nvPr/>
          </p:nvSpPr>
          <p:spPr>
            <a:xfrm rot="2700000">
              <a:off x="11683003" y="215780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9" name="Google Shape;79;p1"/>
            <p:cNvSpPr/>
            <p:nvPr/>
          </p:nvSpPr>
          <p:spPr>
            <a:xfrm rot="2700000">
              <a:off x="24052"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0" name="Google Shape;80;p1"/>
            <p:cNvSpPr/>
            <p:nvPr/>
          </p:nvSpPr>
          <p:spPr>
            <a:xfrm rot="2700000">
              <a:off x="709881"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1" name="Google Shape;81;p1"/>
            <p:cNvSpPr/>
            <p:nvPr/>
          </p:nvSpPr>
          <p:spPr>
            <a:xfrm rot="2700000">
              <a:off x="1395709"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2" name="Google Shape;82;p1"/>
            <p:cNvSpPr/>
            <p:nvPr/>
          </p:nvSpPr>
          <p:spPr>
            <a:xfrm rot="2700000">
              <a:off x="2081538"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3" name="Google Shape;83;p1"/>
            <p:cNvSpPr/>
            <p:nvPr/>
          </p:nvSpPr>
          <p:spPr>
            <a:xfrm rot="2700000">
              <a:off x="2767366"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4" name="Google Shape;84;p1"/>
            <p:cNvSpPr/>
            <p:nvPr/>
          </p:nvSpPr>
          <p:spPr>
            <a:xfrm rot="2700000">
              <a:off x="3453195"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5" name="Google Shape;85;p1"/>
            <p:cNvSpPr/>
            <p:nvPr/>
          </p:nvSpPr>
          <p:spPr>
            <a:xfrm rot="2700000">
              <a:off x="4139023"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6" name="Google Shape;86;p1"/>
            <p:cNvSpPr/>
            <p:nvPr/>
          </p:nvSpPr>
          <p:spPr>
            <a:xfrm rot="2700000">
              <a:off x="4824852"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7" name="Google Shape;87;p1"/>
            <p:cNvSpPr/>
            <p:nvPr/>
          </p:nvSpPr>
          <p:spPr>
            <a:xfrm rot="2700000">
              <a:off x="5510680"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8" name="Google Shape;88;p1"/>
            <p:cNvSpPr/>
            <p:nvPr/>
          </p:nvSpPr>
          <p:spPr>
            <a:xfrm rot="2700000">
              <a:off x="6196509"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89" name="Google Shape;89;p1"/>
            <p:cNvSpPr/>
            <p:nvPr/>
          </p:nvSpPr>
          <p:spPr>
            <a:xfrm rot="2700000">
              <a:off x="6882337"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0" name="Google Shape;90;p1"/>
            <p:cNvSpPr/>
            <p:nvPr/>
          </p:nvSpPr>
          <p:spPr>
            <a:xfrm rot="2700000">
              <a:off x="7568166"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1" name="Google Shape;91;p1"/>
            <p:cNvSpPr/>
            <p:nvPr/>
          </p:nvSpPr>
          <p:spPr>
            <a:xfrm rot="2700000">
              <a:off x="8253994"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2" name="Google Shape;92;p1"/>
            <p:cNvSpPr/>
            <p:nvPr/>
          </p:nvSpPr>
          <p:spPr>
            <a:xfrm rot="2700000">
              <a:off x="8939823"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3" name="Google Shape;93;p1"/>
            <p:cNvSpPr/>
            <p:nvPr/>
          </p:nvSpPr>
          <p:spPr>
            <a:xfrm rot="2700000">
              <a:off x="9625651"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4" name="Google Shape;94;p1"/>
            <p:cNvSpPr/>
            <p:nvPr/>
          </p:nvSpPr>
          <p:spPr>
            <a:xfrm rot="2700000">
              <a:off x="10311480"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5" name="Google Shape;95;p1"/>
            <p:cNvSpPr/>
            <p:nvPr/>
          </p:nvSpPr>
          <p:spPr>
            <a:xfrm rot="2700000">
              <a:off x="10997308"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6" name="Google Shape;96;p1"/>
            <p:cNvSpPr/>
            <p:nvPr/>
          </p:nvSpPr>
          <p:spPr>
            <a:xfrm rot="2700000">
              <a:off x="11683137" y="2843623"/>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7" name="Google Shape;97;p1"/>
            <p:cNvSpPr/>
            <p:nvPr/>
          </p:nvSpPr>
          <p:spPr>
            <a:xfrm rot="2700000">
              <a:off x="24052"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8" name="Google Shape;98;p1"/>
            <p:cNvSpPr/>
            <p:nvPr/>
          </p:nvSpPr>
          <p:spPr>
            <a:xfrm rot="2700000">
              <a:off x="709881"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99" name="Google Shape;99;p1"/>
            <p:cNvSpPr/>
            <p:nvPr/>
          </p:nvSpPr>
          <p:spPr>
            <a:xfrm rot="2700000">
              <a:off x="1395709"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0" name="Google Shape;100;p1"/>
            <p:cNvSpPr/>
            <p:nvPr/>
          </p:nvSpPr>
          <p:spPr>
            <a:xfrm rot="2700000">
              <a:off x="2081538"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1" name="Google Shape;101;p1"/>
            <p:cNvSpPr/>
            <p:nvPr/>
          </p:nvSpPr>
          <p:spPr>
            <a:xfrm rot="2700000">
              <a:off x="2767366"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2" name="Google Shape;102;p1"/>
            <p:cNvSpPr/>
            <p:nvPr/>
          </p:nvSpPr>
          <p:spPr>
            <a:xfrm rot="2700000">
              <a:off x="3453195"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3" name="Google Shape;103;p1"/>
            <p:cNvSpPr/>
            <p:nvPr/>
          </p:nvSpPr>
          <p:spPr>
            <a:xfrm rot="2700000">
              <a:off x="4139023"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4" name="Google Shape;104;p1"/>
            <p:cNvSpPr/>
            <p:nvPr/>
          </p:nvSpPr>
          <p:spPr>
            <a:xfrm rot="2700000">
              <a:off x="4824852"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5" name="Google Shape;105;p1"/>
            <p:cNvSpPr/>
            <p:nvPr/>
          </p:nvSpPr>
          <p:spPr>
            <a:xfrm rot="2700000">
              <a:off x="5510680"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6" name="Google Shape;106;p1"/>
            <p:cNvSpPr/>
            <p:nvPr/>
          </p:nvSpPr>
          <p:spPr>
            <a:xfrm rot="2700000">
              <a:off x="6196509"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7" name="Google Shape;107;p1"/>
            <p:cNvSpPr/>
            <p:nvPr/>
          </p:nvSpPr>
          <p:spPr>
            <a:xfrm rot="2700000">
              <a:off x="6882337"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8" name="Google Shape;108;p1"/>
            <p:cNvSpPr/>
            <p:nvPr/>
          </p:nvSpPr>
          <p:spPr>
            <a:xfrm rot="2700000">
              <a:off x="7568166"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09" name="Google Shape;109;p1"/>
            <p:cNvSpPr/>
            <p:nvPr/>
          </p:nvSpPr>
          <p:spPr>
            <a:xfrm rot="2700000">
              <a:off x="8253994"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0" name="Google Shape;110;p1"/>
            <p:cNvSpPr/>
            <p:nvPr/>
          </p:nvSpPr>
          <p:spPr>
            <a:xfrm rot="2700000">
              <a:off x="8939823"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1" name="Google Shape;111;p1"/>
            <p:cNvSpPr/>
            <p:nvPr/>
          </p:nvSpPr>
          <p:spPr>
            <a:xfrm rot="2700000">
              <a:off x="9625651"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2" name="Google Shape;112;p1"/>
            <p:cNvSpPr/>
            <p:nvPr/>
          </p:nvSpPr>
          <p:spPr>
            <a:xfrm rot="2700000">
              <a:off x="10311480"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3" name="Google Shape;113;p1"/>
            <p:cNvSpPr/>
            <p:nvPr/>
          </p:nvSpPr>
          <p:spPr>
            <a:xfrm rot="2700000">
              <a:off x="10997308"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4" name="Google Shape;114;p1"/>
            <p:cNvSpPr/>
            <p:nvPr/>
          </p:nvSpPr>
          <p:spPr>
            <a:xfrm rot="2700000">
              <a:off x="11683137" y="3529407"/>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5" name="Google Shape;115;p1"/>
            <p:cNvSpPr/>
            <p:nvPr/>
          </p:nvSpPr>
          <p:spPr>
            <a:xfrm rot="2700000">
              <a:off x="23785"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6" name="Google Shape;116;p1"/>
            <p:cNvSpPr/>
            <p:nvPr/>
          </p:nvSpPr>
          <p:spPr>
            <a:xfrm rot="2700000">
              <a:off x="709613"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7" name="Google Shape;117;p1"/>
            <p:cNvSpPr/>
            <p:nvPr/>
          </p:nvSpPr>
          <p:spPr>
            <a:xfrm rot="2700000">
              <a:off x="1395442"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8" name="Google Shape;118;p1"/>
            <p:cNvSpPr/>
            <p:nvPr/>
          </p:nvSpPr>
          <p:spPr>
            <a:xfrm rot="2700000">
              <a:off x="2081270"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19" name="Google Shape;119;p1"/>
            <p:cNvSpPr/>
            <p:nvPr/>
          </p:nvSpPr>
          <p:spPr>
            <a:xfrm rot="2700000">
              <a:off x="2767099"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0" name="Google Shape;120;p1"/>
            <p:cNvSpPr/>
            <p:nvPr/>
          </p:nvSpPr>
          <p:spPr>
            <a:xfrm rot="2700000">
              <a:off x="3452927"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1" name="Google Shape;121;p1"/>
            <p:cNvSpPr/>
            <p:nvPr/>
          </p:nvSpPr>
          <p:spPr>
            <a:xfrm rot="2700000">
              <a:off x="4138756"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2" name="Google Shape;122;p1"/>
            <p:cNvSpPr/>
            <p:nvPr/>
          </p:nvSpPr>
          <p:spPr>
            <a:xfrm rot="2700000">
              <a:off x="4824584"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3" name="Google Shape;123;p1"/>
            <p:cNvSpPr/>
            <p:nvPr/>
          </p:nvSpPr>
          <p:spPr>
            <a:xfrm rot="2700000">
              <a:off x="5510413"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4" name="Google Shape;124;p1"/>
            <p:cNvSpPr/>
            <p:nvPr/>
          </p:nvSpPr>
          <p:spPr>
            <a:xfrm rot="2700000">
              <a:off x="6196241"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5" name="Google Shape;125;p1"/>
            <p:cNvSpPr/>
            <p:nvPr/>
          </p:nvSpPr>
          <p:spPr>
            <a:xfrm rot="2700000">
              <a:off x="6882070"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6" name="Google Shape;126;p1"/>
            <p:cNvSpPr/>
            <p:nvPr/>
          </p:nvSpPr>
          <p:spPr>
            <a:xfrm rot="2700000">
              <a:off x="7567898"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7" name="Google Shape;127;p1"/>
            <p:cNvSpPr/>
            <p:nvPr/>
          </p:nvSpPr>
          <p:spPr>
            <a:xfrm rot="2700000">
              <a:off x="8253727"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8" name="Google Shape;128;p1"/>
            <p:cNvSpPr/>
            <p:nvPr/>
          </p:nvSpPr>
          <p:spPr>
            <a:xfrm rot="2700000">
              <a:off x="8939555"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29" name="Google Shape;129;p1"/>
            <p:cNvSpPr/>
            <p:nvPr/>
          </p:nvSpPr>
          <p:spPr>
            <a:xfrm rot="2700000">
              <a:off x="9625384"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0" name="Google Shape;130;p1"/>
            <p:cNvSpPr/>
            <p:nvPr/>
          </p:nvSpPr>
          <p:spPr>
            <a:xfrm rot="2700000">
              <a:off x="10311212"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1" name="Google Shape;131;p1"/>
            <p:cNvSpPr/>
            <p:nvPr/>
          </p:nvSpPr>
          <p:spPr>
            <a:xfrm rot="2700000">
              <a:off x="10997041"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2" name="Google Shape;132;p1"/>
            <p:cNvSpPr/>
            <p:nvPr/>
          </p:nvSpPr>
          <p:spPr>
            <a:xfrm rot="2700000">
              <a:off x="11682869" y="4215224"/>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3" name="Google Shape;133;p1"/>
            <p:cNvSpPr/>
            <p:nvPr/>
          </p:nvSpPr>
          <p:spPr>
            <a:xfrm rot="2700000">
              <a:off x="23785"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4" name="Google Shape;134;p1"/>
            <p:cNvSpPr/>
            <p:nvPr/>
          </p:nvSpPr>
          <p:spPr>
            <a:xfrm rot="2700000">
              <a:off x="709613"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5" name="Google Shape;135;p1"/>
            <p:cNvSpPr/>
            <p:nvPr/>
          </p:nvSpPr>
          <p:spPr>
            <a:xfrm rot="2700000">
              <a:off x="1395442"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6" name="Google Shape;136;p1"/>
            <p:cNvSpPr/>
            <p:nvPr/>
          </p:nvSpPr>
          <p:spPr>
            <a:xfrm rot="2700000">
              <a:off x="2081270"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7" name="Google Shape;137;p1"/>
            <p:cNvSpPr/>
            <p:nvPr/>
          </p:nvSpPr>
          <p:spPr>
            <a:xfrm rot="2700000">
              <a:off x="2767099"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8" name="Google Shape;138;p1"/>
            <p:cNvSpPr/>
            <p:nvPr/>
          </p:nvSpPr>
          <p:spPr>
            <a:xfrm rot="2700000">
              <a:off x="3452927"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39" name="Google Shape;139;p1"/>
            <p:cNvSpPr/>
            <p:nvPr/>
          </p:nvSpPr>
          <p:spPr>
            <a:xfrm rot="2700000">
              <a:off x="4138756"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0" name="Google Shape;140;p1"/>
            <p:cNvSpPr/>
            <p:nvPr/>
          </p:nvSpPr>
          <p:spPr>
            <a:xfrm rot="2700000">
              <a:off x="4824584"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1" name="Google Shape;141;p1"/>
            <p:cNvSpPr/>
            <p:nvPr/>
          </p:nvSpPr>
          <p:spPr>
            <a:xfrm rot="2700000">
              <a:off x="5510413"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2" name="Google Shape;142;p1"/>
            <p:cNvSpPr/>
            <p:nvPr/>
          </p:nvSpPr>
          <p:spPr>
            <a:xfrm rot="2700000">
              <a:off x="6196241"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3" name="Google Shape;143;p1"/>
            <p:cNvSpPr/>
            <p:nvPr/>
          </p:nvSpPr>
          <p:spPr>
            <a:xfrm rot="2700000">
              <a:off x="6882070"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4" name="Google Shape;144;p1"/>
            <p:cNvSpPr/>
            <p:nvPr/>
          </p:nvSpPr>
          <p:spPr>
            <a:xfrm rot="2700000">
              <a:off x="7567898"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5" name="Google Shape;145;p1"/>
            <p:cNvSpPr/>
            <p:nvPr/>
          </p:nvSpPr>
          <p:spPr>
            <a:xfrm rot="2700000">
              <a:off x="8253727"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6" name="Google Shape;146;p1"/>
            <p:cNvSpPr/>
            <p:nvPr/>
          </p:nvSpPr>
          <p:spPr>
            <a:xfrm rot="2700000">
              <a:off x="8939555"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7" name="Google Shape;147;p1"/>
            <p:cNvSpPr/>
            <p:nvPr/>
          </p:nvSpPr>
          <p:spPr>
            <a:xfrm rot="2700000">
              <a:off x="9625384"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8" name="Google Shape;148;p1"/>
            <p:cNvSpPr/>
            <p:nvPr/>
          </p:nvSpPr>
          <p:spPr>
            <a:xfrm rot="2700000">
              <a:off x="10311212"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49" name="Google Shape;149;p1"/>
            <p:cNvSpPr/>
            <p:nvPr/>
          </p:nvSpPr>
          <p:spPr>
            <a:xfrm rot="2700000">
              <a:off x="10997041"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0" name="Google Shape;150;p1"/>
            <p:cNvSpPr/>
            <p:nvPr/>
          </p:nvSpPr>
          <p:spPr>
            <a:xfrm rot="2700000">
              <a:off x="11682869" y="4901008"/>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1" name="Google Shape;151;p1"/>
            <p:cNvSpPr/>
            <p:nvPr/>
          </p:nvSpPr>
          <p:spPr>
            <a:xfrm rot="2700000">
              <a:off x="23918"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2" name="Google Shape;152;p1"/>
            <p:cNvSpPr/>
            <p:nvPr/>
          </p:nvSpPr>
          <p:spPr>
            <a:xfrm rot="2700000">
              <a:off x="709747"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3" name="Google Shape;153;p1"/>
            <p:cNvSpPr/>
            <p:nvPr/>
          </p:nvSpPr>
          <p:spPr>
            <a:xfrm rot="2700000">
              <a:off x="1395575"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4" name="Google Shape;154;p1"/>
            <p:cNvSpPr/>
            <p:nvPr/>
          </p:nvSpPr>
          <p:spPr>
            <a:xfrm rot="2700000">
              <a:off x="2081404"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5" name="Google Shape;155;p1"/>
            <p:cNvSpPr/>
            <p:nvPr/>
          </p:nvSpPr>
          <p:spPr>
            <a:xfrm rot="2700000">
              <a:off x="2767232"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6" name="Google Shape;156;p1"/>
            <p:cNvSpPr/>
            <p:nvPr/>
          </p:nvSpPr>
          <p:spPr>
            <a:xfrm rot="2700000">
              <a:off x="3453061"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7" name="Google Shape;157;p1"/>
            <p:cNvSpPr/>
            <p:nvPr/>
          </p:nvSpPr>
          <p:spPr>
            <a:xfrm rot="2700000">
              <a:off x="4138889"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8" name="Google Shape;158;p1"/>
            <p:cNvSpPr/>
            <p:nvPr/>
          </p:nvSpPr>
          <p:spPr>
            <a:xfrm rot="2700000">
              <a:off x="4824718"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59" name="Google Shape;159;p1"/>
            <p:cNvSpPr/>
            <p:nvPr/>
          </p:nvSpPr>
          <p:spPr>
            <a:xfrm rot="2700000">
              <a:off x="5510546"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0" name="Google Shape;160;p1"/>
            <p:cNvSpPr/>
            <p:nvPr/>
          </p:nvSpPr>
          <p:spPr>
            <a:xfrm rot="2700000">
              <a:off x="6196375"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1" name="Google Shape;161;p1"/>
            <p:cNvSpPr/>
            <p:nvPr/>
          </p:nvSpPr>
          <p:spPr>
            <a:xfrm rot="2700000">
              <a:off x="6882203"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2" name="Google Shape;162;p1"/>
            <p:cNvSpPr/>
            <p:nvPr/>
          </p:nvSpPr>
          <p:spPr>
            <a:xfrm rot="2700000">
              <a:off x="7568032"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3" name="Google Shape;163;p1"/>
            <p:cNvSpPr/>
            <p:nvPr/>
          </p:nvSpPr>
          <p:spPr>
            <a:xfrm rot="2700000">
              <a:off x="8253860"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4" name="Google Shape;164;p1"/>
            <p:cNvSpPr/>
            <p:nvPr/>
          </p:nvSpPr>
          <p:spPr>
            <a:xfrm rot="2700000">
              <a:off x="8939689"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5" name="Google Shape;165;p1"/>
            <p:cNvSpPr/>
            <p:nvPr/>
          </p:nvSpPr>
          <p:spPr>
            <a:xfrm rot="2700000">
              <a:off x="9625517"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6" name="Google Shape;166;p1"/>
            <p:cNvSpPr/>
            <p:nvPr/>
          </p:nvSpPr>
          <p:spPr>
            <a:xfrm rot="2700000">
              <a:off x="10311346"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7" name="Google Shape;167;p1"/>
            <p:cNvSpPr/>
            <p:nvPr/>
          </p:nvSpPr>
          <p:spPr>
            <a:xfrm rot="2700000">
              <a:off x="10997174"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8" name="Google Shape;168;p1"/>
            <p:cNvSpPr/>
            <p:nvPr/>
          </p:nvSpPr>
          <p:spPr>
            <a:xfrm rot="2700000">
              <a:off x="11683003" y="5586825"/>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9" name="Google Shape;169;p1"/>
            <p:cNvSpPr/>
            <p:nvPr/>
          </p:nvSpPr>
          <p:spPr>
            <a:xfrm rot="2700000">
              <a:off x="23918"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0" name="Google Shape;170;p1"/>
            <p:cNvSpPr/>
            <p:nvPr/>
          </p:nvSpPr>
          <p:spPr>
            <a:xfrm rot="2700000">
              <a:off x="709747"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1" name="Google Shape;171;p1"/>
            <p:cNvSpPr/>
            <p:nvPr/>
          </p:nvSpPr>
          <p:spPr>
            <a:xfrm rot="2700000">
              <a:off x="1395575"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2" name="Google Shape;172;p1"/>
            <p:cNvSpPr/>
            <p:nvPr/>
          </p:nvSpPr>
          <p:spPr>
            <a:xfrm rot="2700000">
              <a:off x="2081404"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3" name="Google Shape;173;p1"/>
            <p:cNvSpPr/>
            <p:nvPr/>
          </p:nvSpPr>
          <p:spPr>
            <a:xfrm rot="2700000">
              <a:off x="2767232"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4" name="Google Shape;174;p1"/>
            <p:cNvSpPr/>
            <p:nvPr/>
          </p:nvSpPr>
          <p:spPr>
            <a:xfrm rot="2700000">
              <a:off x="3453061"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5" name="Google Shape;175;p1"/>
            <p:cNvSpPr/>
            <p:nvPr/>
          </p:nvSpPr>
          <p:spPr>
            <a:xfrm rot="2700000">
              <a:off x="4138889"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6" name="Google Shape;176;p1"/>
            <p:cNvSpPr/>
            <p:nvPr/>
          </p:nvSpPr>
          <p:spPr>
            <a:xfrm rot="2700000">
              <a:off x="4824718"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7" name="Google Shape;177;p1"/>
            <p:cNvSpPr/>
            <p:nvPr/>
          </p:nvSpPr>
          <p:spPr>
            <a:xfrm rot="2700000">
              <a:off x="5510546"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8" name="Google Shape;178;p1"/>
            <p:cNvSpPr/>
            <p:nvPr/>
          </p:nvSpPr>
          <p:spPr>
            <a:xfrm rot="2700000">
              <a:off x="6196375"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9" name="Google Shape;179;p1"/>
            <p:cNvSpPr/>
            <p:nvPr/>
          </p:nvSpPr>
          <p:spPr>
            <a:xfrm rot="2700000">
              <a:off x="6882203"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0" name="Google Shape;180;p1"/>
            <p:cNvSpPr/>
            <p:nvPr/>
          </p:nvSpPr>
          <p:spPr>
            <a:xfrm rot="2700000">
              <a:off x="7568032"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1" name="Google Shape;181;p1"/>
            <p:cNvSpPr/>
            <p:nvPr/>
          </p:nvSpPr>
          <p:spPr>
            <a:xfrm rot="2700000">
              <a:off x="8253860"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2" name="Google Shape;182;p1"/>
            <p:cNvSpPr/>
            <p:nvPr/>
          </p:nvSpPr>
          <p:spPr>
            <a:xfrm rot="2700000">
              <a:off x="8939689"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3" name="Google Shape;183;p1"/>
            <p:cNvSpPr/>
            <p:nvPr/>
          </p:nvSpPr>
          <p:spPr>
            <a:xfrm rot="2700000">
              <a:off x="9625517"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4" name="Google Shape;184;p1"/>
            <p:cNvSpPr/>
            <p:nvPr/>
          </p:nvSpPr>
          <p:spPr>
            <a:xfrm rot="2700000">
              <a:off x="10311346"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5" name="Google Shape;185;p1"/>
            <p:cNvSpPr/>
            <p:nvPr/>
          </p:nvSpPr>
          <p:spPr>
            <a:xfrm rot="2700000">
              <a:off x="10997174"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6" name="Google Shape;186;p1"/>
            <p:cNvSpPr/>
            <p:nvPr/>
          </p:nvSpPr>
          <p:spPr>
            <a:xfrm rot="2700000">
              <a:off x="11683003" y="6272609"/>
              <a:ext cx="484934" cy="484934"/>
            </a:xfrm>
            <a:prstGeom prst="rect">
              <a:avLst/>
            </a:prstGeom>
            <a:solidFill>
              <a:srgbClr val="000000">
                <a:alpha val="1518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grpSp>
      <p:sp>
        <p:nvSpPr>
          <p:cNvPr id="187" name="Google Shape;187;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rmAutofit/>
          </a:bodyPr>
          <a:lstStyle>
            <a:lvl1pPr lvl="0">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1pPr>
            <a:lvl2pPr lvl="1">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2pPr>
            <a:lvl3pPr lvl="2">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3pPr>
            <a:lvl4pPr lvl="3">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4pPr>
            <a:lvl5pPr lvl="4">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5pPr>
            <a:lvl6pPr lvl="5">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6pPr>
            <a:lvl7pPr lvl="6">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7pPr>
            <a:lvl8pPr lvl="7">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8pPr>
            <a:lvl9pPr lvl="8">
              <a:spcBef>
                <a:spcPts val="0"/>
              </a:spcBef>
              <a:spcAft>
                <a:spcPts val="0"/>
              </a:spcAft>
              <a:buClr>
                <a:schemeClr val="dk1"/>
              </a:buClr>
              <a:buSzPts val="4500"/>
              <a:buFont typeface="Mystery Quest"/>
              <a:buNone/>
              <a:defRPr b="1" sz="4500">
                <a:solidFill>
                  <a:schemeClr val="dk1"/>
                </a:solidFill>
                <a:latin typeface="Mystery Quest"/>
                <a:ea typeface="Mystery Quest"/>
                <a:cs typeface="Mystery Quest"/>
                <a:sym typeface="Mystery Quest"/>
              </a:defRPr>
            </a:lvl9pPr>
          </a:lstStyle>
          <a:p/>
        </p:txBody>
      </p:sp>
      <p:sp>
        <p:nvSpPr>
          <p:cNvPr id="188" name="Google Shape;188;p1"/>
          <p:cNvSpPr txBox="1"/>
          <p:nvPr>
            <p:ph idx="1" type="body"/>
          </p:nvPr>
        </p:nvSpPr>
        <p:spPr>
          <a:xfrm>
            <a:off x="415600" y="1536633"/>
            <a:ext cx="11360700" cy="45552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rmAutofit/>
          </a:bodyPr>
          <a:lstStyle>
            <a:lvl1pPr indent="-368300" lvl="0" marL="4572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1pPr>
            <a:lvl2pPr indent="-368300" lvl="1" marL="9144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2pPr>
            <a:lvl3pPr indent="-368300" lvl="2" marL="13716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3pPr>
            <a:lvl4pPr indent="-368300" lvl="3" marL="18288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4pPr>
            <a:lvl5pPr indent="-368300" lvl="4" marL="22860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5pPr>
            <a:lvl6pPr indent="-368300" lvl="5" marL="27432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6pPr>
            <a:lvl7pPr indent="-368300" lvl="6" marL="32004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7pPr>
            <a:lvl8pPr indent="-368300" lvl="7" marL="36576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8pPr>
            <a:lvl9pPr indent="-368300" lvl="8" marL="4114800">
              <a:lnSpc>
                <a:spcPct val="115000"/>
              </a:lnSpc>
              <a:spcBef>
                <a:spcPts val="0"/>
              </a:spcBef>
              <a:spcAft>
                <a:spcPts val="0"/>
              </a:spcAft>
              <a:buClr>
                <a:schemeClr val="dk2"/>
              </a:buClr>
              <a:buSzPts val="2200"/>
              <a:buFont typeface="Happy Monkey"/>
              <a:buChar char="🍀"/>
              <a:defRPr sz="2200">
                <a:solidFill>
                  <a:schemeClr val="dk2"/>
                </a:solidFill>
                <a:latin typeface="Happy Monkey"/>
                <a:ea typeface="Happy Monkey"/>
                <a:cs typeface="Happy Monkey"/>
                <a:sym typeface="Happy Monkey"/>
              </a:defRPr>
            </a:lvl9pPr>
          </a:lstStyle>
          <a:p/>
        </p:txBody>
      </p:sp>
      <p:sp>
        <p:nvSpPr>
          <p:cNvPr id="189" name="Google Shape;18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18"/>
          <p:cNvSpPr txBox="1"/>
          <p:nvPr>
            <p:ph type="ctrTitle"/>
          </p:nvPr>
        </p:nvSpPr>
        <p:spPr>
          <a:xfrm>
            <a:off x="1684211" y="2325175"/>
            <a:ext cx="8823600" cy="2736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The Luck Of The Irish</a:t>
            </a:r>
            <a:endParaRPr/>
          </a:p>
        </p:txBody>
      </p:sp>
      <p:sp>
        <p:nvSpPr>
          <p:cNvPr id="1357" name="Google Shape;1357;p18"/>
          <p:cNvSpPr txBox="1"/>
          <p:nvPr>
            <p:ph idx="1" type="subTitle"/>
          </p:nvPr>
        </p:nvSpPr>
        <p:spPr>
          <a:xfrm>
            <a:off x="1684202" y="5111227"/>
            <a:ext cx="8823600" cy="7932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Memory Game + Mini Theme + Agenda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pic>
        <p:nvPicPr>
          <p:cNvPr id="1603" name="Google Shape;1603;p27"/>
          <p:cNvPicPr preferRelativeResize="0"/>
          <p:nvPr/>
        </p:nvPicPr>
        <p:blipFill rotWithShape="1">
          <a:blip r:embed="rId3">
            <a:alphaModFix/>
          </a:blip>
          <a:srcRect b="0" l="14454" r="19604" t="0"/>
          <a:stretch/>
        </p:blipFill>
        <p:spPr>
          <a:xfrm>
            <a:off x="5406875" y="0"/>
            <a:ext cx="6785126" cy="6857999"/>
          </a:xfrm>
          <a:prstGeom prst="rect">
            <a:avLst/>
          </a:prstGeom>
          <a:noFill/>
          <a:ln>
            <a:noFill/>
          </a:ln>
        </p:spPr>
      </p:pic>
      <p:sp>
        <p:nvSpPr>
          <p:cNvPr id="1604" name="Google Shape;1604;p27"/>
          <p:cNvSpPr txBox="1"/>
          <p:nvPr>
            <p:ph type="title"/>
          </p:nvPr>
        </p:nvSpPr>
        <p:spPr>
          <a:xfrm>
            <a:off x="636150" y="835850"/>
            <a:ext cx="4654200" cy="1645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 love to sleep.</a:t>
            </a:r>
            <a:endParaRPr/>
          </a:p>
        </p:txBody>
      </p:sp>
      <p:sp>
        <p:nvSpPr>
          <p:cNvPr id="1605" name="Google Shape;1605;p27"/>
          <p:cNvSpPr txBox="1"/>
          <p:nvPr>
            <p:ph idx="1" type="body"/>
          </p:nvPr>
        </p:nvSpPr>
        <p:spPr>
          <a:xfrm>
            <a:off x="636150" y="2847550"/>
            <a:ext cx="4654200" cy="3530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rgbClr val="000000"/>
              </a:buClr>
              <a:buSzPts val="1900"/>
              <a:buFont typeface="Arial"/>
              <a:buNone/>
            </a:pPr>
            <a:r>
              <a:rPr lang="en"/>
              <a:t>A fifteen-year-old cat has probably spent ten years of its life sleeping.</a:t>
            </a:r>
            <a:endParaRPr/>
          </a:p>
          <a:p>
            <a:pPr indent="0" lvl="0" marL="0" rtl="0" algn="l">
              <a:spcBef>
                <a:spcPts val="0"/>
              </a:spcBef>
              <a:spcAft>
                <a:spcPts val="0"/>
              </a:spcAft>
              <a:buClr>
                <a:srgbClr val="000000"/>
              </a:buClr>
              <a:buSzPts val="1900"/>
              <a:buFont typeface="Arial"/>
              <a:buNone/>
            </a:pPr>
            <a:r>
              <a:t/>
            </a:r>
            <a:endParaRPr/>
          </a:p>
          <a:p>
            <a:pPr indent="0" lvl="0" marL="0" rtl="0" algn="l">
              <a:spcBef>
                <a:spcPts val="0"/>
              </a:spcBef>
              <a:spcAft>
                <a:spcPts val="0"/>
              </a:spcAft>
              <a:buClr>
                <a:srgbClr val="000000"/>
              </a:buClr>
              <a:buSzPts val="1900"/>
              <a:buFont typeface="Arial"/>
              <a:buNone/>
            </a:pPr>
            <a:r>
              <a:rPr lang="en"/>
              <a:t>Also, cats use their whiskers as feelers to determine if a space is too small to squeeze through.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28"/>
          <p:cNvSpPr txBox="1"/>
          <p:nvPr>
            <p:ph type="title"/>
          </p:nvPr>
        </p:nvSpPr>
        <p:spPr>
          <a:xfrm>
            <a:off x="1023125" y="877838"/>
            <a:ext cx="1014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611" name="Google Shape;1611;p28"/>
          <p:cNvSpPr txBox="1"/>
          <p:nvPr>
            <p:ph idx="1" type="body"/>
          </p:nvPr>
        </p:nvSpPr>
        <p:spPr>
          <a:xfrm>
            <a:off x="1023113" y="2133550"/>
            <a:ext cx="47628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1612" name="Google Shape;1612;p28"/>
          <p:cNvSpPr txBox="1"/>
          <p:nvPr>
            <p:ph idx="2" type="body"/>
          </p:nvPr>
        </p:nvSpPr>
        <p:spPr>
          <a:xfrm>
            <a:off x="6406088" y="2133550"/>
            <a:ext cx="47628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29"/>
          <p:cNvSpPr txBox="1"/>
          <p:nvPr>
            <p:ph type="title"/>
          </p:nvPr>
        </p:nvSpPr>
        <p:spPr>
          <a:xfrm>
            <a:off x="1632675" y="1586425"/>
            <a:ext cx="8735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Bullet point list.</a:t>
            </a:r>
            <a:endParaRPr/>
          </a:p>
        </p:txBody>
      </p:sp>
      <p:sp>
        <p:nvSpPr>
          <p:cNvPr id="1618" name="Google Shape;1618;p29"/>
          <p:cNvSpPr txBox="1"/>
          <p:nvPr>
            <p:ph idx="1" type="body"/>
          </p:nvPr>
        </p:nvSpPr>
        <p:spPr>
          <a:xfrm>
            <a:off x="1632675" y="2605875"/>
            <a:ext cx="8735700" cy="2376900"/>
          </a:xfrm>
          <a:prstGeom prst="rect">
            <a:avLst/>
          </a:prstGeom>
        </p:spPr>
        <p:txBody>
          <a:bodyPr anchorCtr="0" anchor="t" bIns="121900" lIns="121900" spcFirstLastPara="1" rIns="121900" wrap="square" tIns="121900">
            <a:noAutofit/>
          </a:bodyPr>
          <a:lstStyle/>
          <a:p>
            <a:pPr indent="-368300" lvl="0" marL="457200" rtl="0" algn="l">
              <a:lnSpc>
                <a:spcPct val="150000"/>
              </a:lnSpc>
              <a:spcBef>
                <a:spcPts val="0"/>
              </a:spcBef>
              <a:spcAft>
                <a:spcPts val="0"/>
              </a:spcAft>
              <a:buSzPts val="2200"/>
              <a:buChar char="🍀"/>
            </a:pPr>
            <a:r>
              <a:rPr lang="en"/>
              <a:t>Lorem ipsum dolor sit amet, consectetuer adipiscing elit. </a:t>
            </a:r>
            <a:endParaRPr/>
          </a:p>
          <a:p>
            <a:pPr indent="-368300" lvl="0" marL="457200" rtl="0" algn="l">
              <a:lnSpc>
                <a:spcPct val="150000"/>
              </a:lnSpc>
              <a:spcBef>
                <a:spcPts val="0"/>
              </a:spcBef>
              <a:spcAft>
                <a:spcPts val="0"/>
              </a:spcAft>
              <a:buSzPts val="2200"/>
              <a:buChar char="🍀"/>
            </a:pPr>
            <a:r>
              <a:rPr lang="en"/>
              <a:t>Aenean commodo ligula eget dolor. </a:t>
            </a:r>
            <a:endParaRPr/>
          </a:p>
          <a:p>
            <a:pPr indent="-368300" lvl="0" marL="457200" rtl="0" algn="l">
              <a:lnSpc>
                <a:spcPct val="150000"/>
              </a:lnSpc>
              <a:spcBef>
                <a:spcPts val="0"/>
              </a:spcBef>
              <a:spcAft>
                <a:spcPts val="0"/>
              </a:spcAft>
              <a:buSzPts val="2200"/>
              <a:buChar char="🍀"/>
            </a:pPr>
            <a:r>
              <a:rPr lang="en"/>
              <a:t>Lorem ipsum dolor sit amet, consectetuer adipiscing elit. </a:t>
            </a:r>
            <a:endParaRPr/>
          </a:p>
          <a:p>
            <a:pPr indent="-368300" lvl="0" marL="457200" rtl="0" algn="l">
              <a:lnSpc>
                <a:spcPct val="150000"/>
              </a:lnSpc>
              <a:spcBef>
                <a:spcPts val="0"/>
              </a:spcBef>
              <a:spcAft>
                <a:spcPts val="0"/>
              </a:spcAft>
              <a:buSzPts val="2200"/>
              <a:buChar char="🍀"/>
            </a:pPr>
            <a:r>
              <a:rPr lang="en"/>
              <a:t>Aenean commodo ligula eget dolor.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30"/>
          <p:cNvSpPr txBox="1"/>
          <p:nvPr>
            <p:ph type="title"/>
          </p:nvPr>
        </p:nvSpPr>
        <p:spPr>
          <a:xfrm>
            <a:off x="1263267" y="600200"/>
            <a:ext cx="8490300" cy="54543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sz="12000"/>
              <a:t>Very interesting facts!</a:t>
            </a:r>
            <a:endParaRPr/>
          </a:p>
        </p:txBody>
      </p:sp>
      <p:sp>
        <p:nvSpPr>
          <p:cNvPr id="1624" name="Google Shape;1624;p30"/>
          <p:cNvSpPr txBox="1"/>
          <p:nvPr>
            <p:ph idx="4294967295" type="subTitle"/>
          </p:nvPr>
        </p:nvSpPr>
        <p:spPr>
          <a:xfrm>
            <a:off x="202350" y="6408400"/>
            <a:ext cx="11787300" cy="381300"/>
          </a:xfrm>
          <a:prstGeom prst="rect">
            <a:avLst/>
          </a:prstGeom>
        </p:spPr>
        <p:txBody>
          <a:bodyPr anchorCtr="0" anchor="ctr" bIns="121900" lIns="121900" spcFirstLastPara="1" rIns="121900" wrap="square" tIns="121900">
            <a:normAutofit fontScale="77500" lnSpcReduction="20000"/>
          </a:bodyPr>
          <a:lstStyle/>
          <a:p>
            <a:pPr indent="0" lvl="0" marL="0" rtl="0" algn="ctr">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31"/>
          <p:cNvSpPr txBox="1"/>
          <p:nvPr>
            <p:ph type="title"/>
          </p:nvPr>
        </p:nvSpPr>
        <p:spPr>
          <a:xfrm>
            <a:off x="2576852" y="1351650"/>
            <a:ext cx="7038300" cy="175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1630" name="Google Shape;1630;p31"/>
          <p:cNvSpPr txBox="1"/>
          <p:nvPr>
            <p:ph idx="1" type="subTitle"/>
          </p:nvPr>
        </p:nvSpPr>
        <p:spPr>
          <a:xfrm>
            <a:off x="2576825" y="3105148"/>
            <a:ext cx="7038300" cy="5307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Do you have any questions?</a:t>
            </a:r>
            <a:endParaRPr/>
          </a:p>
        </p:txBody>
      </p:sp>
      <p:sp>
        <p:nvSpPr>
          <p:cNvPr id="1631" name="Google Shape;1631;p31"/>
          <p:cNvSpPr txBox="1"/>
          <p:nvPr>
            <p:ph idx="2" type="body"/>
          </p:nvPr>
        </p:nvSpPr>
        <p:spPr>
          <a:xfrm>
            <a:off x="2576863" y="3635852"/>
            <a:ext cx="70383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p:txBody>
      </p:sp>
      <p:sp>
        <p:nvSpPr>
          <p:cNvPr id="1632" name="Google Shape;1632;p31"/>
          <p:cNvSpPr/>
          <p:nvPr/>
        </p:nvSpPr>
        <p:spPr>
          <a:xfrm>
            <a:off x="5989978" y="5104090"/>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33" name="Google Shape;1633;p31"/>
          <p:cNvGrpSpPr/>
          <p:nvPr/>
        </p:nvGrpSpPr>
        <p:grpSpPr>
          <a:xfrm>
            <a:off x="6523080" y="5094439"/>
            <a:ext cx="411849" cy="411917"/>
            <a:chOff x="5162200" y="4097750"/>
            <a:chExt cx="338385" cy="338414"/>
          </a:xfrm>
        </p:grpSpPr>
        <p:sp>
          <p:nvSpPr>
            <p:cNvPr id="1634" name="Google Shape;1634;p31"/>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31"/>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31"/>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7" name="Google Shape;1637;p31"/>
          <p:cNvSpPr/>
          <p:nvPr/>
        </p:nvSpPr>
        <p:spPr>
          <a:xfrm>
            <a:off x="5257088" y="5145473"/>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32"/>
          <p:cNvSpPr txBox="1"/>
          <p:nvPr>
            <p:ph type="title"/>
          </p:nvPr>
        </p:nvSpPr>
        <p:spPr>
          <a:xfrm>
            <a:off x="2467875" y="1453200"/>
            <a:ext cx="7553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500"/>
              <a:t>Credits.</a:t>
            </a:r>
            <a:endParaRPr sz="4500"/>
          </a:p>
        </p:txBody>
      </p:sp>
      <p:sp>
        <p:nvSpPr>
          <p:cNvPr id="1643" name="Google Shape;1643;p32"/>
          <p:cNvSpPr txBox="1"/>
          <p:nvPr>
            <p:ph idx="1" type="body"/>
          </p:nvPr>
        </p:nvSpPr>
        <p:spPr>
          <a:xfrm>
            <a:off x="2467875" y="2396450"/>
            <a:ext cx="7553100" cy="35808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indent="0" lvl="0" marL="0" rtl="0" algn="l">
              <a:lnSpc>
                <a:spcPct val="150000"/>
              </a:lnSpc>
              <a:spcBef>
                <a:spcPts val="1600"/>
              </a:spcBef>
              <a:spcAft>
                <a:spcPts val="0"/>
              </a:spcAft>
              <a:buSzPts val="605"/>
              <a:buNone/>
            </a:pPr>
            <a:r>
              <a:rPr lang="en" sz="2400"/>
              <a:t>Sample Images: </a:t>
            </a:r>
            <a:r>
              <a:rPr lang="en" sz="2400" u="sng">
                <a:solidFill>
                  <a:schemeClr val="hlink"/>
                </a:solidFill>
                <a:hlinkClick r:id="rId4"/>
              </a:rPr>
              <a:t>Unsplash</a:t>
            </a:r>
            <a:endParaRPr sz="2400"/>
          </a:p>
          <a:p>
            <a:pPr indent="0" lvl="0" marL="0" rtl="0" algn="l">
              <a:lnSpc>
                <a:spcPct val="150000"/>
              </a:lnSpc>
              <a:spcBef>
                <a:spcPts val="1600"/>
              </a:spcBef>
              <a:spcAft>
                <a:spcPts val="1600"/>
              </a:spcAft>
              <a:buSzPts val="605"/>
              <a:buNone/>
            </a:pPr>
            <a:r>
              <a:rPr lang="en" sz="2400"/>
              <a:t>Fonts used in this presentation: Happy Monkey and </a:t>
            </a:r>
            <a:r>
              <a:rPr lang="en" sz="2400">
                <a:latin typeface="Mystery Quest"/>
                <a:ea typeface="Mystery Quest"/>
                <a:cs typeface="Mystery Quest"/>
                <a:sym typeface="Mystery Quest"/>
              </a:rPr>
              <a:t>Mystery</a:t>
            </a:r>
            <a:r>
              <a:rPr lang="en" sz="2400">
                <a:latin typeface="Mystery Quest"/>
                <a:ea typeface="Mystery Quest"/>
                <a:cs typeface="Mystery Quest"/>
                <a:sym typeface="Mystery Quest"/>
              </a:rPr>
              <a:t> Quest.</a:t>
            </a:r>
            <a:endParaRPr sz="2400">
              <a:latin typeface="Mystery Quest"/>
              <a:ea typeface="Mystery Quest"/>
              <a:cs typeface="Mystery Quest"/>
              <a:sym typeface="Mystery Ques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9"/>
          <p:cNvSpPr txBox="1"/>
          <p:nvPr>
            <p:ph type="title"/>
          </p:nvPr>
        </p:nvSpPr>
        <p:spPr>
          <a:xfrm>
            <a:off x="826925" y="324625"/>
            <a:ext cx="9551700" cy="102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500"/>
              <a:t>Today is Monday March 6th.</a:t>
            </a:r>
            <a:endParaRPr sz="5500"/>
          </a:p>
        </p:txBody>
      </p:sp>
      <p:sp>
        <p:nvSpPr>
          <p:cNvPr id="1363" name="Google Shape;1363;p19"/>
          <p:cNvSpPr txBox="1"/>
          <p:nvPr>
            <p:ph idx="1" type="body"/>
          </p:nvPr>
        </p:nvSpPr>
        <p:spPr>
          <a:xfrm>
            <a:off x="1040950" y="2614646"/>
            <a:ext cx="4001100" cy="35046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1364" name="Google Shape;1364;p19"/>
          <p:cNvSpPr txBox="1"/>
          <p:nvPr>
            <p:ph idx="2" type="subTitle"/>
          </p:nvPr>
        </p:nvSpPr>
        <p:spPr>
          <a:xfrm>
            <a:off x="1040950" y="1828200"/>
            <a:ext cx="4001100" cy="7866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sz="3000"/>
              <a:t>Agenda</a:t>
            </a:r>
            <a:endParaRPr sz="3000"/>
          </a:p>
        </p:txBody>
      </p:sp>
      <p:sp>
        <p:nvSpPr>
          <p:cNvPr id="1365" name="Google Shape;1365;p19"/>
          <p:cNvSpPr txBox="1"/>
          <p:nvPr>
            <p:ph idx="3" type="body"/>
          </p:nvPr>
        </p:nvSpPr>
        <p:spPr>
          <a:xfrm>
            <a:off x="6026600" y="2520958"/>
            <a:ext cx="4187100" cy="1224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Aenean massa.</a:t>
            </a:r>
            <a:endParaRPr/>
          </a:p>
        </p:txBody>
      </p:sp>
      <p:sp>
        <p:nvSpPr>
          <p:cNvPr id="1366" name="Google Shape;1366;p19"/>
          <p:cNvSpPr txBox="1"/>
          <p:nvPr>
            <p:ph idx="4" type="subTitle"/>
          </p:nvPr>
        </p:nvSpPr>
        <p:spPr>
          <a:xfrm>
            <a:off x="6026600" y="1749038"/>
            <a:ext cx="4187100" cy="7719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sz="3000"/>
              <a:t>Reminders</a:t>
            </a:r>
            <a:endParaRPr sz="3000"/>
          </a:p>
        </p:txBody>
      </p:sp>
      <p:sp>
        <p:nvSpPr>
          <p:cNvPr id="1367" name="Google Shape;1367;p19"/>
          <p:cNvSpPr txBox="1"/>
          <p:nvPr>
            <p:ph idx="5" type="body"/>
          </p:nvPr>
        </p:nvSpPr>
        <p:spPr>
          <a:xfrm>
            <a:off x="6026600" y="4937452"/>
            <a:ext cx="4187100" cy="1224900"/>
          </a:xfrm>
          <a:prstGeom prst="rect">
            <a:avLst/>
          </a:prstGeom>
        </p:spPr>
        <p:txBody>
          <a:bodyPr anchorCtr="0" anchor="t" bIns="121900" lIns="121900" spcFirstLastPara="1" rIns="121900" wrap="square" tIns="121900">
            <a:normAutofit fontScale="92500"/>
          </a:bodyPr>
          <a:lstStyle/>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t>
            </a:r>
            <a:endParaRPr/>
          </a:p>
        </p:txBody>
      </p:sp>
      <p:sp>
        <p:nvSpPr>
          <p:cNvPr id="1368" name="Google Shape;1368;p19"/>
          <p:cNvSpPr txBox="1"/>
          <p:nvPr>
            <p:ph idx="6" type="subTitle"/>
          </p:nvPr>
        </p:nvSpPr>
        <p:spPr>
          <a:xfrm>
            <a:off x="6026600" y="4165532"/>
            <a:ext cx="4187100" cy="7719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sz="3000"/>
              <a:t>Add your title here</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20"/>
          <p:cNvSpPr txBox="1"/>
          <p:nvPr>
            <p:ph type="title"/>
          </p:nvPr>
        </p:nvSpPr>
        <p:spPr>
          <a:xfrm>
            <a:off x="415650" y="173924"/>
            <a:ext cx="11360700" cy="1272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Memory Game</a:t>
            </a:r>
            <a:endParaRPr/>
          </a:p>
        </p:txBody>
      </p:sp>
      <p:sp>
        <p:nvSpPr>
          <p:cNvPr id="1374" name="Google Shape;1374;p20"/>
          <p:cNvSpPr txBox="1"/>
          <p:nvPr/>
        </p:nvSpPr>
        <p:spPr>
          <a:xfrm>
            <a:off x="7513400" y="6445850"/>
            <a:ext cx="4540800" cy="346200"/>
          </a:xfrm>
          <a:prstGeom prst="rect">
            <a:avLst/>
          </a:prstGeom>
          <a:noFill/>
          <a:ln>
            <a:noFill/>
          </a:ln>
        </p:spPr>
        <p:txBody>
          <a:bodyPr anchorCtr="0" anchor="t" bIns="91425" lIns="91425" spcFirstLastPara="1" rIns="91425" wrap="square" tIns="91425">
            <a:spAutoFit/>
          </a:bodyPr>
          <a:lstStyle/>
          <a:p>
            <a:pPr indent="0" lvl="0" marL="0" marR="203200" rtl="0" algn="r">
              <a:lnSpc>
                <a:spcPct val="142857"/>
              </a:lnSpc>
              <a:spcBef>
                <a:spcPts val="0"/>
              </a:spcBef>
              <a:spcAft>
                <a:spcPts val="0"/>
              </a:spcAft>
              <a:buNone/>
            </a:pPr>
            <a:r>
              <a:rPr lang="en" sz="1050">
                <a:solidFill>
                  <a:schemeClr val="lt1"/>
                </a:solidFill>
                <a:latin typeface="Roboto"/>
                <a:ea typeface="Roboto"/>
                <a:cs typeface="Roboto"/>
                <a:sym typeface="Roboto"/>
              </a:rPr>
              <a:t>Click on Slide &gt; Edit Theme to replace the images with your own.</a:t>
            </a:r>
            <a:endParaRPr sz="2500">
              <a:solidFill>
                <a:schemeClr val="lt1"/>
              </a:solidFill>
              <a:latin typeface="Happy Monkey"/>
              <a:ea typeface="Happy Monkey"/>
              <a:cs typeface="Happy Monkey"/>
              <a:sym typeface="Happy Monkey"/>
            </a:endParaRPr>
          </a:p>
        </p:txBody>
      </p:sp>
      <p:grpSp>
        <p:nvGrpSpPr>
          <p:cNvPr id="1375" name="Google Shape;1375;p20"/>
          <p:cNvGrpSpPr/>
          <p:nvPr/>
        </p:nvGrpSpPr>
        <p:grpSpPr>
          <a:xfrm>
            <a:off x="707375" y="4258575"/>
            <a:ext cx="1564800" cy="2064300"/>
            <a:chOff x="707375" y="4311450"/>
            <a:chExt cx="1564800" cy="2064300"/>
          </a:xfrm>
        </p:grpSpPr>
        <p:sp>
          <p:nvSpPr>
            <p:cNvPr id="1376" name="Google Shape;1376;p20"/>
            <p:cNvSpPr/>
            <p:nvPr/>
          </p:nvSpPr>
          <p:spPr>
            <a:xfrm>
              <a:off x="70737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77" name="Google Shape;1377;p20"/>
            <p:cNvSpPr/>
            <p:nvPr/>
          </p:nvSpPr>
          <p:spPr>
            <a:xfrm flipH="1" rot="-517215">
              <a:off x="8285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78" name="Google Shape;1378;p20"/>
          <p:cNvGrpSpPr/>
          <p:nvPr/>
        </p:nvGrpSpPr>
        <p:grpSpPr>
          <a:xfrm>
            <a:off x="707375" y="1667775"/>
            <a:ext cx="1564800" cy="2064300"/>
            <a:chOff x="707375" y="1720650"/>
            <a:chExt cx="1564800" cy="2064300"/>
          </a:xfrm>
        </p:grpSpPr>
        <p:sp>
          <p:nvSpPr>
            <p:cNvPr id="1379" name="Google Shape;1379;p20"/>
            <p:cNvSpPr/>
            <p:nvPr/>
          </p:nvSpPr>
          <p:spPr>
            <a:xfrm>
              <a:off x="707375"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80" name="Google Shape;1380;p20"/>
            <p:cNvSpPr/>
            <p:nvPr/>
          </p:nvSpPr>
          <p:spPr>
            <a:xfrm flipH="1" rot="-517215">
              <a:off x="8337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81" name="Google Shape;1381;p20"/>
          <p:cNvGrpSpPr/>
          <p:nvPr/>
        </p:nvGrpSpPr>
        <p:grpSpPr>
          <a:xfrm>
            <a:off x="9919823" y="4258575"/>
            <a:ext cx="1564800" cy="2064300"/>
            <a:chOff x="9919823" y="4311450"/>
            <a:chExt cx="1564800" cy="2064300"/>
          </a:xfrm>
        </p:grpSpPr>
        <p:sp>
          <p:nvSpPr>
            <p:cNvPr id="1382" name="Google Shape;1382;p20"/>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83" name="Google Shape;1383;p20"/>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84" name="Google Shape;1384;p20"/>
          <p:cNvGrpSpPr/>
          <p:nvPr/>
        </p:nvGrpSpPr>
        <p:grpSpPr>
          <a:xfrm>
            <a:off x="4392354" y="1667775"/>
            <a:ext cx="1564800" cy="2064300"/>
            <a:chOff x="4392354" y="1720650"/>
            <a:chExt cx="1564800" cy="2064300"/>
          </a:xfrm>
        </p:grpSpPr>
        <p:sp>
          <p:nvSpPr>
            <p:cNvPr id="1385" name="Google Shape;1385;p20"/>
            <p:cNvSpPr/>
            <p:nvPr/>
          </p:nvSpPr>
          <p:spPr>
            <a:xfrm>
              <a:off x="439235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86" name="Google Shape;1386;p20"/>
            <p:cNvSpPr/>
            <p:nvPr/>
          </p:nvSpPr>
          <p:spPr>
            <a:xfrm flipH="1" rot="-517215">
              <a:off x="452407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87" name="Google Shape;1387;p20"/>
          <p:cNvGrpSpPr/>
          <p:nvPr/>
        </p:nvGrpSpPr>
        <p:grpSpPr>
          <a:xfrm>
            <a:off x="8077334" y="1667775"/>
            <a:ext cx="1564800" cy="2064300"/>
            <a:chOff x="8077334" y="1720650"/>
            <a:chExt cx="1564800" cy="2064300"/>
          </a:xfrm>
        </p:grpSpPr>
        <p:sp>
          <p:nvSpPr>
            <p:cNvPr id="1388" name="Google Shape;1388;p20"/>
            <p:cNvSpPr/>
            <p:nvPr/>
          </p:nvSpPr>
          <p:spPr>
            <a:xfrm>
              <a:off x="807733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89" name="Google Shape;1389;p20"/>
            <p:cNvSpPr/>
            <p:nvPr/>
          </p:nvSpPr>
          <p:spPr>
            <a:xfrm flipH="1" rot="-517215">
              <a:off x="822492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90" name="Google Shape;1390;p20"/>
          <p:cNvGrpSpPr/>
          <p:nvPr/>
        </p:nvGrpSpPr>
        <p:grpSpPr>
          <a:xfrm>
            <a:off x="9919823" y="1667775"/>
            <a:ext cx="1564800" cy="2064300"/>
            <a:chOff x="9919823" y="1720650"/>
            <a:chExt cx="1564800" cy="2064300"/>
          </a:xfrm>
        </p:grpSpPr>
        <p:sp>
          <p:nvSpPr>
            <p:cNvPr id="1391" name="Google Shape;1391;p20"/>
            <p:cNvSpPr/>
            <p:nvPr/>
          </p:nvSpPr>
          <p:spPr>
            <a:xfrm>
              <a:off x="9919823"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92" name="Google Shape;1392;p20"/>
            <p:cNvSpPr/>
            <p:nvPr/>
          </p:nvSpPr>
          <p:spPr>
            <a:xfrm flipH="1" rot="-517215">
              <a:off x="100779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93" name="Google Shape;1393;p20"/>
          <p:cNvGrpSpPr/>
          <p:nvPr/>
        </p:nvGrpSpPr>
        <p:grpSpPr>
          <a:xfrm>
            <a:off x="8077334" y="4258575"/>
            <a:ext cx="1564800" cy="2064300"/>
            <a:chOff x="8077334" y="4311450"/>
            <a:chExt cx="1564800" cy="2064300"/>
          </a:xfrm>
        </p:grpSpPr>
        <p:sp>
          <p:nvSpPr>
            <p:cNvPr id="1394" name="Google Shape;1394;p20"/>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95" name="Google Shape;1395;p20"/>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96" name="Google Shape;1396;p20"/>
          <p:cNvGrpSpPr/>
          <p:nvPr/>
        </p:nvGrpSpPr>
        <p:grpSpPr>
          <a:xfrm>
            <a:off x="2549865" y="4258575"/>
            <a:ext cx="1564800" cy="2064300"/>
            <a:chOff x="2549865" y="4311450"/>
            <a:chExt cx="1564800" cy="2064300"/>
          </a:xfrm>
        </p:grpSpPr>
        <p:sp>
          <p:nvSpPr>
            <p:cNvPr id="1397" name="Google Shape;1397;p20"/>
            <p:cNvSpPr/>
            <p:nvPr/>
          </p:nvSpPr>
          <p:spPr>
            <a:xfrm>
              <a:off x="254986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398" name="Google Shape;1398;p20"/>
            <p:cNvSpPr/>
            <p:nvPr/>
          </p:nvSpPr>
          <p:spPr>
            <a:xfrm flipH="1" rot="-517215">
              <a:off x="26815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99" name="Google Shape;1399;p20"/>
          <p:cNvGrpSpPr/>
          <p:nvPr/>
        </p:nvGrpSpPr>
        <p:grpSpPr>
          <a:xfrm>
            <a:off x="6234844" y="1667775"/>
            <a:ext cx="1564800" cy="2064300"/>
            <a:chOff x="6234844" y="1720650"/>
            <a:chExt cx="1564800" cy="2064300"/>
          </a:xfrm>
        </p:grpSpPr>
        <p:sp>
          <p:nvSpPr>
            <p:cNvPr id="1400" name="Google Shape;1400;p20"/>
            <p:cNvSpPr/>
            <p:nvPr/>
          </p:nvSpPr>
          <p:spPr>
            <a:xfrm>
              <a:off x="623484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01" name="Google Shape;1401;p20"/>
            <p:cNvSpPr/>
            <p:nvPr/>
          </p:nvSpPr>
          <p:spPr>
            <a:xfrm flipH="1" rot="-517215">
              <a:off x="637714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02" name="Google Shape;1402;p20"/>
          <p:cNvGrpSpPr/>
          <p:nvPr/>
        </p:nvGrpSpPr>
        <p:grpSpPr>
          <a:xfrm>
            <a:off x="6234844" y="4258575"/>
            <a:ext cx="1564800" cy="2064300"/>
            <a:chOff x="6234844" y="4311450"/>
            <a:chExt cx="1564800" cy="2064300"/>
          </a:xfrm>
        </p:grpSpPr>
        <p:sp>
          <p:nvSpPr>
            <p:cNvPr id="1403" name="Google Shape;1403;p20"/>
            <p:cNvSpPr/>
            <p:nvPr/>
          </p:nvSpPr>
          <p:spPr>
            <a:xfrm>
              <a:off x="623484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04" name="Google Shape;1404;p20"/>
            <p:cNvSpPr/>
            <p:nvPr/>
          </p:nvSpPr>
          <p:spPr>
            <a:xfrm flipH="1" rot="-517215">
              <a:off x="637186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05" name="Google Shape;1405;p20"/>
          <p:cNvGrpSpPr/>
          <p:nvPr/>
        </p:nvGrpSpPr>
        <p:grpSpPr>
          <a:xfrm>
            <a:off x="2549865" y="1667775"/>
            <a:ext cx="1564800" cy="2064300"/>
            <a:chOff x="2549865" y="1720650"/>
            <a:chExt cx="1564800" cy="2064300"/>
          </a:xfrm>
        </p:grpSpPr>
        <p:sp>
          <p:nvSpPr>
            <p:cNvPr id="1406" name="Google Shape;1406;p20"/>
            <p:cNvSpPr/>
            <p:nvPr/>
          </p:nvSpPr>
          <p:spPr>
            <a:xfrm>
              <a:off x="2549865"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07" name="Google Shape;1407;p20"/>
            <p:cNvSpPr/>
            <p:nvPr/>
          </p:nvSpPr>
          <p:spPr>
            <a:xfrm flipH="1" rot="-517215">
              <a:off x="268687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08" name="Google Shape;1408;p20"/>
          <p:cNvGrpSpPr/>
          <p:nvPr/>
        </p:nvGrpSpPr>
        <p:grpSpPr>
          <a:xfrm>
            <a:off x="4392354" y="4258575"/>
            <a:ext cx="1564800" cy="2064300"/>
            <a:chOff x="4392354" y="4311450"/>
            <a:chExt cx="1564800" cy="2064300"/>
          </a:xfrm>
        </p:grpSpPr>
        <p:sp>
          <p:nvSpPr>
            <p:cNvPr id="1409" name="Google Shape;1409;p20"/>
            <p:cNvSpPr/>
            <p:nvPr/>
          </p:nvSpPr>
          <p:spPr>
            <a:xfrm>
              <a:off x="439235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10" name="Google Shape;1410;p20"/>
            <p:cNvSpPr/>
            <p:nvPr/>
          </p:nvSpPr>
          <p:spPr>
            <a:xfrm flipH="1" rot="-517215">
              <a:off x="45187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21"/>
          <p:cNvSpPr txBox="1"/>
          <p:nvPr>
            <p:ph type="title"/>
          </p:nvPr>
        </p:nvSpPr>
        <p:spPr>
          <a:xfrm>
            <a:off x="415650" y="173925"/>
            <a:ext cx="11360700" cy="9138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Memory Game</a:t>
            </a:r>
            <a:endParaRPr/>
          </a:p>
        </p:txBody>
      </p:sp>
      <p:grpSp>
        <p:nvGrpSpPr>
          <p:cNvPr id="1416" name="Google Shape;1416;p21"/>
          <p:cNvGrpSpPr/>
          <p:nvPr/>
        </p:nvGrpSpPr>
        <p:grpSpPr>
          <a:xfrm>
            <a:off x="1811490" y="1262870"/>
            <a:ext cx="1244172" cy="1641325"/>
            <a:chOff x="707375" y="1720650"/>
            <a:chExt cx="1564800" cy="2064300"/>
          </a:xfrm>
        </p:grpSpPr>
        <p:sp>
          <p:nvSpPr>
            <p:cNvPr id="1417" name="Google Shape;1417;p21"/>
            <p:cNvSpPr/>
            <p:nvPr/>
          </p:nvSpPr>
          <p:spPr>
            <a:xfrm>
              <a:off x="707375"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18" name="Google Shape;1418;p21"/>
            <p:cNvSpPr/>
            <p:nvPr/>
          </p:nvSpPr>
          <p:spPr>
            <a:xfrm flipH="1" rot="-517215">
              <a:off x="8337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19" name="Google Shape;1419;p21"/>
          <p:cNvGrpSpPr/>
          <p:nvPr/>
        </p:nvGrpSpPr>
        <p:grpSpPr>
          <a:xfrm>
            <a:off x="3276453" y="1262870"/>
            <a:ext cx="1244172" cy="1641325"/>
            <a:chOff x="2549865" y="1720650"/>
            <a:chExt cx="1564800" cy="2064300"/>
          </a:xfrm>
        </p:grpSpPr>
        <p:sp>
          <p:nvSpPr>
            <p:cNvPr id="1420" name="Google Shape;1420;p21"/>
            <p:cNvSpPr/>
            <p:nvPr/>
          </p:nvSpPr>
          <p:spPr>
            <a:xfrm>
              <a:off x="2549865"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21" name="Google Shape;1421;p21"/>
            <p:cNvSpPr/>
            <p:nvPr/>
          </p:nvSpPr>
          <p:spPr>
            <a:xfrm flipH="1" rot="-517215">
              <a:off x="268687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22" name="Google Shape;1422;p21"/>
          <p:cNvGrpSpPr/>
          <p:nvPr/>
        </p:nvGrpSpPr>
        <p:grpSpPr>
          <a:xfrm>
            <a:off x="4741417" y="1262870"/>
            <a:ext cx="1244172" cy="1641325"/>
            <a:chOff x="4392354" y="1720650"/>
            <a:chExt cx="1564800" cy="2064300"/>
          </a:xfrm>
        </p:grpSpPr>
        <p:sp>
          <p:nvSpPr>
            <p:cNvPr id="1423" name="Google Shape;1423;p21"/>
            <p:cNvSpPr/>
            <p:nvPr/>
          </p:nvSpPr>
          <p:spPr>
            <a:xfrm>
              <a:off x="439235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24" name="Google Shape;1424;p21"/>
            <p:cNvSpPr/>
            <p:nvPr/>
          </p:nvSpPr>
          <p:spPr>
            <a:xfrm flipH="1" rot="-517215">
              <a:off x="452407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25" name="Google Shape;1425;p21"/>
          <p:cNvGrpSpPr/>
          <p:nvPr/>
        </p:nvGrpSpPr>
        <p:grpSpPr>
          <a:xfrm>
            <a:off x="6206380" y="1262870"/>
            <a:ext cx="1244172" cy="1641325"/>
            <a:chOff x="6234844" y="1720650"/>
            <a:chExt cx="1564800" cy="2064300"/>
          </a:xfrm>
        </p:grpSpPr>
        <p:sp>
          <p:nvSpPr>
            <p:cNvPr id="1426" name="Google Shape;1426;p21"/>
            <p:cNvSpPr/>
            <p:nvPr/>
          </p:nvSpPr>
          <p:spPr>
            <a:xfrm>
              <a:off x="623484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27" name="Google Shape;1427;p21"/>
            <p:cNvSpPr/>
            <p:nvPr/>
          </p:nvSpPr>
          <p:spPr>
            <a:xfrm flipH="1" rot="-517215">
              <a:off x="637714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28" name="Google Shape;1428;p21"/>
          <p:cNvGrpSpPr/>
          <p:nvPr/>
        </p:nvGrpSpPr>
        <p:grpSpPr>
          <a:xfrm>
            <a:off x="7671344" y="1262870"/>
            <a:ext cx="1244172" cy="1641325"/>
            <a:chOff x="8077334" y="1720650"/>
            <a:chExt cx="1564800" cy="2064300"/>
          </a:xfrm>
        </p:grpSpPr>
        <p:sp>
          <p:nvSpPr>
            <p:cNvPr id="1429" name="Google Shape;1429;p21"/>
            <p:cNvSpPr/>
            <p:nvPr/>
          </p:nvSpPr>
          <p:spPr>
            <a:xfrm>
              <a:off x="807733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30" name="Google Shape;1430;p21"/>
            <p:cNvSpPr/>
            <p:nvPr/>
          </p:nvSpPr>
          <p:spPr>
            <a:xfrm flipH="1" rot="-517215">
              <a:off x="822492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31" name="Google Shape;1431;p21"/>
          <p:cNvGrpSpPr/>
          <p:nvPr/>
        </p:nvGrpSpPr>
        <p:grpSpPr>
          <a:xfrm>
            <a:off x="9136307" y="1262870"/>
            <a:ext cx="1244172" cy="1641325"/>
            <a:chOff x="9919823" y="1720650"/>
            <a:chExt cx="1564800" cy="2064300"/>
          </a:xfrm>
        </p:grpSpPr>
        <p:sp>
          <p:nvSpPr>
            <p:cNvPr id="1432" name="Google Shape;1432;p21"/>
            <p:cNvSpPr/>
            <p:nvPr/>
          </p:nvSpPr>
          <p:spPr>
            <a:xfrm>
              <a:off x="9919823"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33" name="Google Shape;1433;p21"/>
            <p:cNvSpPr/>
            <p:nvPr/>
          </p:nvSpPr>
          <p:spPr>
            <a:xfrm flipH="1" rot="-517215">
              <a:off x="100779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34" name="Google Shape;1434;p21"/>
          <p:cNvGrpSpPr/>
          <p:nvPr/>
        </p:nvGrpSpPr>
        <p:grpSpPr>
          <a:xfrm>
            <a:off x="1811502" y="3144941"/>
            <a:ext cx="1244172" cy="1641325"/>
            <a:chOff x="707375" y="4311450"/>
            <a:chExt cx="1564800" cy="2064300"/>
          </a:xfrm>
        </p:grpSpPr>
        <p:sp>
          <p:nvSpPr>
            <p:cNvPr id="1435" name="Google Shape;1435;p21"/>
            <p:cNvSpPr/>
            <p:nvPr/>
          </p:nvSpPr>
          <p:spPr>
            <a:xfrm>
              <a:off x="70737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36" name="Google Shape;1436;p21"/>
            <p:cNvSpPr/>
            <p:nvPr/>
          </p:nvSpPr>
          <p:spPr>
            <a:xfrm flipH="1" rot="-517215">
              <a:off x="8285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37" name="Google Shape;1437;p21"/>
          <p:cNvGrpSpPr/>
          <p:nvPr/>
        </p:nvGrpSpPr>
        <p:grpSpPr>
          <a:xfrm>
            <a:off x="3276466" y="3144941"/>
            <a:ext cx="1244172" cy="1641325"/>
            <a:chOff x="2549865" y="4311450"/>
            <a:chExt cx="1564800" cy="2064300"/>
          </a:xfrm>
        </p:grpSpPr>
        <p:sp>
          <p:nvSpPr>
            <p:cNvPr id="1438" name="Google Shape;1438;p21"/>
            <p:cNvSpPr/>
            <p:nvPr/>
          </p:nvSpPr>
          <p:spPr>
            <a:xfrm>
              <a:off x="254986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39" name="Google Shape;1439;p21"/>
            <p:cNvSpPr/>
            <p:nvPr/>
          </p:nvSpPr>
          <p:spPr>
            <a:xfrm flipH="1" rot="-517215">
              <a:off x="26815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0" name="Google Shape;1440;p21"/>
          <p:cNvGrpSpPr/>
          <p:nvPr/>
        </p:nvGrpSpPr>
        <p:grpSpPr>
          <a:xfrm>
            <a:off x="4741429" y="3144941"/>
            <a:ext cx="1244172" cy="1641325"/>
            <a:chOff x="4392354" y="4311450"/>
            <a:chExt cx="1564800" cy="2064300"/>
          </a:xfrm>
        </p:grpSpPr>
        <p:sp>
          <p:nvSpPr>
            <p:cNvPr id="1441" name="Google Shape;1441;p21"/>
            <p:cNvSpPr/>
            <p:nvPr/>
          </p:nvSpPr>
          <p:spPr>
            <a:xfrm>
              <a:off x="439235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42" name="Google Shape;1442;p21"/>
            <p:cNvSpPr/>
            <p:nvPr/>
          </p:nvSpPr>
          <p:spPr>
            <a:xfrm flipH="1" rot="-517215">
              <a:off x="45187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3" name="Google Shape;1443;p21"/>
          <p:cNvGrpSpPr/>
          <p:nvPr/>
        </p:nvGrpSpPr>
        <p:grpSpPr>
          <a:xfrm>
            <a:off x="6206393" y="3144941"/>
            <a:ext cx="1244172" cy="1641325"/>
            <a:chOff x="6234844" y="4311450"/>
            <a:chExt cx="1564800" cy="2064300"/>
          </a:xfrm>
        </p:grpSpPr>
        <p:sp>
          <p:nvSpPr>
            <p:cNvPr id="1444" name="Google Shape;1444;p21"/>
            <p:cNvSpPr/>
            <p:nvPr/>
          </p:nvSpPr>
          <p:spPr>
            <a:xfrm>
              <a:off x="623484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45" name="Google Shape;1445;p21"/>
            <p:cNvSpPr/>
            <p:nvPr/>
          </p:nvSpPr>
          <p:spPr>
            <a:xfrm flipH="1" rot="-517215">
              <a:off x="637186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6" name="Google Shape;1446;p21"/>
          <p:cNvGrpSpPr/>
          <p:nvPr/>
        </p:nvGrpSpPr>
        <p:grpSpPr>
          <a:xfrm>
            <a:off x="7671356" y="3144941"/>
            <a:ext cx="1244172" cy="1641325"/>
            <a:chOff x="8077334" y="4311450"/>
            <a:chExt cx="1564800" cy="2064300"/>
          </a:xfrm>
        </p:grpSpPr>
        <p:sp>
          <p:nvSpPr>
            <p:cNvPr id="1447" name="Google Shape;1447;p21"/>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48" name="Google Shape;1448;p21"/>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9" name="Google Shape;1449;p21"/>
          <p:cNvGrpSpPr/>
          <p:nvPr/>
        </p:nvGrpSpPr>
        <p:grpSpPr>
          <a:xfrm>
            <a:off x="9136320" y="3144941"/>
            <a:ext cx="1244172" cy="1641325"/>
            <a:chOff x="9919823" y="4311450"/>
            <a:chExt cx="1564800" cy="2064300"/>
          </a:xfrm>
        </p:grpSpPr>
        <p:sp>
          <p:nvSpPr>
            <p:cNvPr id="1450" name="Google Shape;1450;p21"/>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51" name="Google Shape;1451;p21"/>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52" name="Google Shape;1452;p21"/>
          <p:cNvGrpSpPr/>
          <p:nvPr/>
        </p:nvGrpSpPr>
        <p:grpSpPr>
          <a:xfrm>
            <a:off x="1811502" y="5027016"/>
            <a:ext cx="1244172" cy="1641325"/>
            <a:chOff x="707375" y="4311450"/>
            <a:chExt cx="1564800" cy="2064300"/>
          </a:xfrm>
        </p:grpSpPr>
        <p:sp>
          <p:nvSpPr>
            <p:cNvPr id="1453" name="Google Shape;1453;p21"/>
            <p:cNvSpPr/>
            <p:nvPr/>
          </p:nvSpPr>
          <p:spPr>
            <a:xfrm>
              <a:off x="70737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54" name="Google Shape;1454;p21"/>
            <p:cNvSpPr/>
            <p:nvPr/>
          </p:nvSpPr>
          <p:spPr>
            <a:xfrm flipH="1" rot="-517215">
              <a:off x="8285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55" name="Google Shape;1455;p21"/>
          <p:cNvGrpSpPr/>
          <p:nvPr/>
        </p:nvGrpSpPr>
        <p:grpSpPr>
          <a:xfrm>
            <a:off x="3276466" y="5027016"/>
            <a:ext cx="1244172" cy="1641325"/>
            <a:chOff x="2549865" y="4311450"/>
            <a:chExt cx="1564800" cy="2064300"/>
          </a:xfrm>
        </p:grpSpPr>
        <p:sp>
          <p:nvSpPr>
            <p:cNvPr id="1456" name="Google Shape;1456;p21"/>
            <p:cNvSpPr/>
            <p:nvPr/>
          </p:nvSpPr>
          <p:spPr>
            <a:xfrm>
              <a:off x="254986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57" name="Google Shape;1457;p21"/>
            <p:cNvSpPr/>
            <p:nvPr/>
          </p:nvSpPr>
          <p:spPr>
            <a:xfrm flipH="1" rot="-517215">
              <a:off x="26815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58" name="Google Shape;1458;p21"/>
          <p:cNvGrpSpPr/>
          <p:nvPr/>
        </p:nvGrpSpPr>
        <p:grpSpPr>
          <a:xfrm>
            <a:off x="4741429" y="5027016"/>
            <a:ext cx="1244172" cy="1641325"/>
            <a:chOff x="4392354" y="4311450"/>
            <a:chExt cx="1564800" cy="2064300"/>
          </a:xfrm>
        </p:grpSpPr>
        <p:sp>
          <p:nvSpPr>
            <p:cNvPr id="1459" name="Google Shape;1459;p21"/>
            <p:cNvSpPr/>
            <p:nvPr/>
          </p:nvSpPr>
          <p:spPr>
            <a:xfrm>
              <a:off x="439235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60" name="Google Shape;1460;p21"/>
            <p:cNvSpPr/>
            <p:nvPr/>
          </p:nvSpPr>
          <p:spPr>
            <a:xfrm flipH="1" rot="-517215">
              <a:off x="45187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1" name="Google Shape;1461;p21"/>
          <p:cNvGrpSpPr/>
          <p:nvPr/>
        </p:nvGrpSpPr>
        <p:grpSpPr>
          <a:xfrm>
            <a:off x="6206393" y="5027016"/>
            <a:ext cx="1244172" cy="1641325"/>
            <a:chOff x="6234844" y="4311450"/>
            <a:chExt cx="1564800" cy="2064300"/>
          </a:xfrm>
        </p:grpSpPr>
        <p:sp>
          <p:nvSpPr>
            <p:cNvPr id="1462" name="Google Shape;1462;p21"/>
            <p:cNvSpPr/>
            <p:nvPr/>
          </p:nvSpPr>
          <p:spPr>
            <a:xfrm>
              <a:off x="623484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63" name="Google Shape;1463;p21"/>
            <p:cNvSpPr/>
            <p:nvPr/>
          </p:nvSpPr>
          <p:spPr>
            <a:xfrm flipH="1" rot="-517215">
              <a:off x="637186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4" name="Google Shape;1464;p21"/>
          <p:cNvGrpSpPr/>
          <p:nvPr/>
        </p:nvGrpSpPr>
        <p:grpSpPr>
          <a:xfrm>
            <a:off x="7671356" y="5027016"/>
            <a:ext cx="1244172" cy="1641325"/>
            <a:chOff x="8077334" y="4311450"/>
            <a:chExt cx="1564800" cy="2064300"/>
          </a:xfrm>
        </p:grpSpPr>
        <p:sp>
          <p:nvSpPr>
            <p:cNvPr id="1465" name="Google Shape;1465;p21"/>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66" name="Google Shape;1466;p21"/>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7" name="Google Shape;1467;p21"/>
          <p:cNvGrpSpPr/>
          <p:nvPr/>
        </p:nvGrpSpPr>
        <p:grpSpPr>
          <a:xfrm>
            <a:off x="9136320" y="5027016"/>
            <a:ext cx="1244172" cy="1641325"/>
            <a:chOff x="9919823" y="4311450"/>
            <a:chExt cx="1564800" cy="2064300"/>
          </a:xfrm>
        </p:grpSpPr>
        <p:sp>
          <p:nvSpPr>
            <p:cNvPr id="1468" name="Google Shape;1468;p21"/>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69" name="Google Shape;1469;p21"/>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22"/>
          <p:cNvSpPr txBox="1"/>
          <p:nvPr>
            <p:ph type="title"/>
          </p:nvPr>
        </p:nvSpPr>
        <p:spPr>
          <a:xfrm>
            <a:off x="415650" y="173925"/>
            <a:ext cx="11360700" cy="9138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Memory Game</a:t>
            </a:r>
            <a:endParaRPr/>
          </a:p>
        </p:txBody>
      </p:sp>
      <p:grpSp>
        <p:nvGrpSpPr>
          <p:cNvPr id="1475" name="Google Shape;1475;p22"/>
          <p:cNvGrpSpPr/>
          <p:nvPr/>
        </p:nvGrpSpPr>
        <p:grpSpPr>
          <a:xfrm>
            <a:off x="346515" y="1264870"/>
            <a:ext cx="1244172" cy="1641325"/>
            <a:chOff x="707375" y="1720650"/>
            <a:chExt cx="1564800" cy="2064300"/>
          </a:xfrm>
        </p:grpSpPr>
        <p:sp>
          <p:nvSpPr>
            <p:cNvPr id="1476" name="Google Shape;1476;p22"/>
            <p:cNvSpPr/>
            <p:nvPr/>
          </p:nvSpPr>
          <p:spPr>
            <a:xfrm>
              <a:off x="707375"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77" name="Google Shape;1477;p22"/>
            <p:cNvSpPr/>
            <p:nvPr/>
          </p:nvSpPr>
          <p:spPr>
            <a:xfrm flipH="1" rot="-517215">
              <a:off x="8337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78" name="Google Shape;1478;p22"/>
          <p:cNvGrpSpPr/>
          <p:nvPr/>
        </p:nvGrpSpPr>
        <p:grpSpPr>
          <a:xfrm>
            <a:off x="1811478" y="1264870"/>
            <a:ext cx="1244172" cy="1641325"/>
            <a:chOff x="2549865" y="1720650"/>
            <a:chExt cx="1564800" cy="2064300"/>
          </a:xfrm>
        </p:grpSpPr>
        <p:sp>
          <p:nvSpPr>
            <p:cNvPr id="1479" name="Google Shape;1479;p22"/>
            <p:cNvSpPr/>
            <p:nvPr/>
          </p:nvSpPr>
          <p:spPr>
            <a:xfrm>
              <a:off x="2549865"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80" name="Google Shape;1480;p22"/>
            <p:cNvSpPr/>
            <p:nvPr/>
          </p:nvSpPr>
          <p:spPr>
            <a:xfrm flipH="1" rot="-517215">
              <a:off x="268687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81" name="Google Shape;1481;p22"/>
          <p:cNvGrpSpPr/>
          <p:nvPr/>
        </p:nvGrpSpPr>
        <p:grpSpPr>
          <a:xfrm>
            <a:off x="3276442" y="1264870"/>
            <a:ext cx="1244172" cy="1641325"/>
            <a:chOff x="4392354" y="1720650"/>
            <a:chExt cx="1564800" cy="2064300"/>
          </a:xfrm>
        </p:grpSpPr>
        <p:sp>
          <p:nvSpPr>
            <p:cNvPr id="1482" name="Google Shape;1482;p22"/>
            <p:cNvSpPr/>
            <p:nvPr/>
          </p:nvSpPr>
          <p:spPr>
            <a:xfrm>
              <a:off x="439235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83" name="Google Shape;1483;p22"/>
            <p:cNvSpPr/>
            <p:nvPr/>
          </p:nvSpPr>
          <p:spPr>
            <a:xfrm flipH="1" rot="-517215">
              <a:off x="452407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84" name="Google Shape;1484;p22"/>
          <p:cNvGrpSpPr/>
          <p:nvPr/>
        </p:nvGrpSpPr>
        <p:grpSpPr>
          <a:xfrm>
            <a:off x="4741405" y="1264870"/>
            <a:ext cx="1244172" cy="1641325"/>
            <a:chOff x="6234844" y="1720650"/>
            <a:chExt cx="1564800" cy="2064300"/>
          </a:xfrm>
        </p:grpSpPr>
        <p:sp>
          <p:nvSpPr>
            <p:cNvPr id="1485" name="Google Shape;1485;p22"/>
            <p:cNvSpPr/>
            <p:nvPr/>
          </p:nvSpPr>
          <p:spPr>
            <a:xfrm>
              <a:off x="623484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86" name="Google Shape;1486;p22"/>
            <p:cNvSpPr/>
            <p:nvPr/>
          </p:nvSpPr>
          <p:spPr>
            <a:xfrm flipH="1" rot="-517215">
              <a:off x="637714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87" name="Google Shape;1487;p22"/>
          <p:cNvGrpSpPr/>
          <p:nvPr/>
        </p:nvGrpSpPr>
        <p:grpSpPr>
          <a:xfrm>
            <a:off x="6206369" y="1264870"/>
            <a:ext cx="1244172" cy="1641325"/>
            <a:chOff x="8077334" y="1720650"/>
            <a:chExt cx="1564800" cy="2064300"/>
          </a:xfrm>
        </p:grpSpPr>
        <p:sp>
          <p:nvSpPr>
            <p:cNvPr id="1488" name="Google Shape;1488;p22"/>
            <p:cNvSpPr/>
            <p:nvPr/>
          </p:nvSpPr>
          <p:spPr>
            <a:xfrm>
              <a:off x="807733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89" name="Google Shape;1489;p22"/>
            <p:cNvSpPr/>
            <p:nvPr/>
          </p:nvSpPr>
          <p:spPr>
            <a:xfrm flipH="1" rot="-517215">
              <a:off x="822492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90" name="Google Shape;1490;p22"/>
          <p:cNvGrpSpPr/>
          <p:nvPr/>
        </p:nvGrpSpPr>
        <p:grpSpPr>
          <a:xfrm>
            <a:off x="7671332" y="1264870"/>
            <a:ext cx="1244172" cy="1641325"/>
            <a:chOff x="9919823" y="1720650"/>
            <a:chExt cx="1564800" cy="2064300"/>
          </a:xfrm>
        </p:grpSpPr>
        <p:sp>
          <p:nvSpPr>
            <p:cNvPr id="1491" name="Google Shape;1491;p22"/>
            <p:cNvSpPr/>
            <p:nvPr/>
          </p:nvSpPr>
          <p:spPr>
            <a:xfrm>
              <a:off x="9919823"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92" name="Google Shape;1492;p22"/>
            <p:cNvSpPr/>
            <p:nvPr/>
          </p:nvSpPr>
          <p:spPr>
            <a:xfrm flipH="1" rot="-517215">
              <a:off x="100779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93" name="Google Shape;1493;p22"/>
          <p:cNvGrpSpPr/>
          <p:nvPr/>
        </p:nvGrpSpPr>
        <p:grpSpPr>
          <a:xfrm>
            <a:off x="346527" y="3146941"/>
            <a:ext cx="1244172" cy="1641325"/>
            <a:chOff x="707375" y="4311450"/>
            <a:chExt cx="1564800" cy="2064300"/>
          </a:xfrm>
        </p:grpSpPr>
        <p:sp>
          <p:nvSpPr>
            <p:cNvPr id="1494" name="Google Shape;1494;p22"/>
            <p:cNvSpPr/>
            <p:nvPr/>
          </p:nvSpPr>
          <p:spPr>
            <a:xfrm>
              <a:off x="70737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95" name="Google Shape;1495;p22"/>
            <p:cNvSpPr/>
            <p:nvPr/>
          </p:nvSpPr>
          <p:spPr>
            <a:xfrm flipH="1" rot="-517215">
              <a:off x="8285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96" name="Google Shape;1496;p22"/>
          <p:cNvGrpSpPr/>
          <p:nvPr/>
        </p:nvGrpSpPr>
        <p:grpSpPr>
          <a:xfrm>
            <a:off x="1811491" y="3146941"/>
            <a:ext cx="1244172" cy="1641325"/>
            <a:chOff x="2549865" y="4311450"/>
            <a:chExt cx="1564800" cy="2064300"/>
          </a:xfrm>
        </p:grpSpPr>
        <p:sp>
          <p:nvSpPr>
            <p:cNvPr id="1497" name="Google Shape;1497;p22"/>
            <p:cNvSpPr/>
            <p:nvPr/>
          </p:nvSpPr>
          <p:spPr>
            <a:xfrm>
              <a:off x="254986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498" name="Google Shape;1498;p22"/>
            <p:cNvSpPr/>
            <p:nvPr/>
          </p:nvSpPr>
          <p:spPr>
            <a:xfrm flipH="1" rot="-517215">
              <a:off x="26815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99" name="Google Shape;1499;p22"/>
          <p:cNvGrpSpPr/>
          <p:nvPr/>
        </p:nvGrpSpPr>
        <p:grpSpPr>
          <a:xfrm>
            <a:off x="3276454" y="3146941"/>
            <a:ext cx="1244172" cy="1641325"/>
            <a:chOff x="4392354" y="4311450"/>
            <a:chExt cx="1564800" cy="2064300"/>
          </a:xfrm>
        </p:grpSpPr>
        <p:sp>
          <p:nvSpPr>
            <p:cNvPr id="1500" name="Google Shape;1500;p22"/>
            <p:cNvSpPr/>
            <p:nvPr/>
          </p:nvSpPr>
          <p:spPr>
            <a:xfrm>
              <a:off x="439235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01" name="Google Shape;1501;p22"/>
            <p:cNvSpPr/>
            <p:nvPr/>
          </p:nvSpPr>
          <p:spPr>
            <a:xfrm flipH="1" rot="-517215">
              <a:off x="45187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02" name="Google Shape;1502;p22"/>
          <p:cNvGrpSpPr/>
          <p:nvPr/>
        </p:nvGrpSpPr>
        <p:grpSpPr>
          <a:xfrm>
            <a:off x="4741418" y="3146941"/>
            <a:ext cx="1244172" cy="1641325"/>
            <a:chOff x="6234844" y="4311450"/>
            <a:chExt cx="1564800" cy="2064300"/>
          </a:xfrm>
        </p:grpSpPr>
        <p:sp>
          <p:nvSpPr>
            <p:cNvPr id="1503" name="Google Shape;1503;p22"/>
            <p:cNvSpPr/>
            <p:nvPr/>
          </p:nvSpPr>
          <p:spPr>
            <a:xfrm>
              <a:off x="623484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04" name="Google Shape;1504;p22"/>
            <p:cNvSpPr/>
            <p:nvPr/>
          </p:nvSpPr>
          <p:spPr>
            <a:xfrm flipH="1" rot="-517215">
              <a:off x="637186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05" name="Google Shape;1505;p22"/>
          <p:cNvGrpSpPr/>
          <p:nvPr/>
        </p:nvGrpSpPr>
        <p:grpSpPr>
          <a:xfrm>
            <a:off x="6206381" y="3146941"/>
            <a:ext cx="1244172" cy="1641325"/>
            <a:chOff x="8077334" y="4311450"/>
            <a:chExt cx="1564800" cy="2064300"/>
          </a:xfrm>
        </p:grpSpPr>
        <p:sp>
          <p:nvSpPr>
            <p:cNvPr id="1506" name="Google Shape;1506;p22"/>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07" name="Google Shape;1507;p22"/>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08" name="Google Shape;1508;p22"/>
          <p:cNvGrpSpPr/>
          <p:nvPr/>
        </p:nvGrpSpPr>
        <p:grpSpPr>
          <a:xfrm>
            <a:off x="7671345" y="3146941"/>
            <a:ext cx="1244172" cy="1641325"/>
            <a:chOff x="9919823" y="4311450"/>
            <a:chExt cx="1564800" cy="2064300"/>
          </a:xfrm>
        </p:grpSpPr>
        <p:sp>
          <p:nvSpPr>
            <p:cNvPr id="1509" name="Google Shape;1509;p22"/>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10" name="Google Shape;1510;p22"/>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11" name="Google Shape;1511;p22"/>
          <p:cNvGrpSpPr/>
          <p:nvPr/>
        </p:nvGrpSpPr>
        <p:grpSpPr>
          <a:xfrm>
            <a:off x="346527" y="5029016"/>
            <a:ext cx="1244172" cy="1641325"/>
            <a:chOff x="707375" y="4311450"/>
            <a:chExt cx="1564800" cy="2064300"/>
          </a:xfrm>
        </p:grpSpPr>
        <p:sp>
          <p:nvSpPr>
            <p:cNvPr id="1512" name="Google Shape;1512;p22"/>
            <p:cNvSpPr/>
            <p:nvPr/>
          </p:nvSpPr>
          <p:spPr>
            <a:xfrm>
              <a:off x="70737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13" name="Google Shape;1513;p22"/>
            <p:cNvSpPr/>
            <p:nvPr/>
          </p:nvSpPr>
          <p:spPr>
            <a:xfrm flipH="1" rot="-517215">
              <a:off x="8285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14" name="Google Shape;1514;p22"/>
          <p:cNvGrpSpPr/>
          <p:nvPr/>
        </p:nvGrpSpPr>
        <p:grpSpPr>
          <a:xfrm>
            <a:off x="1811491" y="5029016"/>
            <a:ext cx="1244172" cy="1641325"/>
            <a:chOff x="2549865" y="4311450"/>
            <a:chExt cx="1564800" cy="2064300"/>
          </a:xfrm>
        </p:grpSpPr>
        <p:sp>
          <p:nvSpPr>
            <p:cNvPr id="1515" name="Google Shape;1515;p22"/>
            <p:cNvSpPr/>
            <p:nvPr/>
          </p:nvSpPr>
          <p:spPr>
            <a:xfrm>
              <a:off x="2549865"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16" name="Google Shape;1516;p22"/>
            <p:cNvSpPr/>
            <p:nvPr/>
          </p:nvSpPr>
          <p:spPr>
            <a:xfrm flipH="1" rot="-517215">
              <a:off x="26815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17" name="Google Shape;1517;p22"/>
          <p:cNvGrpSpPr/>
          <p:nvPr/>
        </p:nvGrpSpPr>
        <p:grpSpPr>
          <a:xfrm>
            <a:off x="3276454" y="5029016"/>
            <a:ext cx="1244172" cy="1641325"/>
            <a:chOff x="4392354" y="4311450"/>
            <a:chExt cx="1564800" cy="2064300"/>
          </a:xfrm>
        </p:grpSpPr>
        <p:sp>
          <p:nvSpPr>
            <p:cNvPr id="1518" name="Google Shape;1518;p22"/>
            <p:cNvSpPr/>
            <p:nvPr/>
          </p:nvSpPr>
          <p:spPr>
            <a:xfrm>
              <a:off x="439235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19" name="Google Shape;1519;p22"/>
            <p:cNvSpPr/>
            <p:nvPr/>
          </p:nvSpPr>
          <p:spPr>
            <a:xfrm flipH="1" rot="-517215">
              <a:off x="451878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0" name="Google Shape;1520;p22"/>
          <p:cNvGrpSpPr/>
          <p:nvPr/>
        </p:nvGrpSpPr>
        <p:grpSpPr>
          <a:xfrm>
            <a:off x="4741418" y="5029016"/>
            <a:ext cx="1244172" cy="1641325"/>
            <a:chOff x="6234844" y="4311450"/>
            <a:chExt cx="1564800" cy="2064300"/>
          </a:xfrm>
        </p:grpSpPr>
        <p:sp>
          <p:nvSpPr>
            <p:cNvPr id="1521" name="Google Shape;1521;p22"/>
            <p:cNvSpPr/>
            <p:nvPr/>
          </p:nvSpPr>
          <p:spPr>
            <a:xfrm>
              <a:off x="623484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22" name="Google Shape;1522;p22"/>
            <p:cNvSpPr/>
            <p:nvPr/>
          </p:nvSpPr>
          <p:spPr>
            <a:xfrm flipH="1" rot="-517215">
              <a:off x="637186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3" name="Google Shape;1523;p22"/>
          <p:cNvGrpSpPr/>
          <p:nvPr/>
        </p:nvGrpSpPr>
        <p:grpSpPr>
          <a:xfrm>
            <a:off x="6206381" y="5029016"/>
            <a:ext cx="1244172" cy="1641325"/>
            <a:chOff x="8077334" y="4311450"/>
            <a:chExt cx="1564800" cy="2064300"/>
          </a:xfrm>
        </p:grpSpPr>
        <p:sp>
          <p:nvSpPr>
            <p:cNvPr id="1524" name="Google Shape;1524;p22"/>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25" name="Google Shape;1525;p22"/>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6" name="Google Shape;1526;p22"/>
          <p:cNvGrpSpPr/>
          <p:nvPr/>
        </p:nvGrpSpPr>
        <p:grpSpPr>
          <a:xfrm>
            <a:off x="7671345" y="5029016"/>
            <a:ext cx="1244172" cy="1641325"/>
            <a:chOff x="9919823" y="4311450"/>
            <a:chExt cx="1564800" cy="2064300"/>
          </a:xfrm>
        </p:grpSpPr>
        <p:sp>
          <p:nvSpPr>
            <p:cNvPr id="1527" name="Google Shape;1527;p22"/>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28" name="Google Shape;1528;p22"/>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9" name="Google Shape;1529;p22"/>
          <p:cNvGrpSpPr/>
          <p:nvPr/>
        </p:nvGrpSpPr>
        <p:grpSpPr>
          <a:xfrm>
            <a:off x="9136319" y="1264870"/>
            <a:ext cx="1244172" cy="1641325"/>
            <a:chOff x="8077334" y="1720650"/>
            <a:chExt cx="1564800" cy="2064300"/>
          </a:xfrm>
        </p:grpSpPr>
        <p:sp>
          <p:nvSpPr>
            <p:cNvPr id="1530" name="Google Shape;1530;p22"/>
            <p:cNvSpPr/>
            <p:nvPr/>
          </p:nvSpPr>
          <p:spPr>
            <a:xfrm>
              <a:off x="8077334"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31" name="Google Shape;1531;p22"/>
            <p:cNvSpPr/>
            <p:nvPr/>
          </p:nvSpPr>
          <p:spPr>
            <a:xfrm flipH="1" rot="-517215">
              <a:off x="8224923"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32" name="Google Shape;1532;p22"/>
          <p:cNvGrpSpPr/>
          <p:nvPr/>
        </p:nvGrpSpPr>
        <p:grpSpPr>
          <a:xfrm>
            <a:off x="10601282" y="1264870"/>
            <a:ext cx="1244172" cy="1641325"/>
            <a:chOff x="9919823" y="1720650"/>
            <a:chExt cx="1564800" cy="2064300"/>
          </a:xfrm>
        </p:grpSpPr>
        <p:sp>
          <p:nvSpPr>
            <p:cNvPr id="1533" name="Google Shape;1533;p22"/>
            <p:cNvSpPr/>
            <p:nvPr/>
          </p:nvSpPr>
          <p:spPr>
            <a:xfrm>
              <a:off x="9919823" y="17206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34" name="Google Shape;1534;p22"/>
            <p:cNvSpPr/>
            <p:nvPr/>
          </p:nvSpPr>
          <p:spPr>
            <a:xfrm flipH="1" rot="-517215">
              <a:off x="10077998" y="21037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35" name="Google Shape;1535;p22"/>
          <p:cNvGrpSpPr/>
          <p:nvPr/>
        </p:nvGrpSpPr>
        <p:grpSpPr>
          <a:xfrm>
            <a:off x="9136331" y="3146941"/>
            <a:ext cx="1244172" cy="1641325"/>
            <a:chOff x="8077334" y="4311450"/>
            <a:chExt cx="1564800" cy="2064300"/>
          </a:xfrm>
        </p:grpSpPr>
        <p:sp>
          <p:nvSpPr>
            <p:cNvPr id="1536" name="Google Shape;1536;p22"/>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37" name="Google Shape;1537;p22"/>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38" name="Google Shape;1538;p22"/>
          <p:cNvGrpSpPr/>
          <p:nvPr/>
        </p:nvGrpSpPr>
        <p:grpSpPr>
          <a:xfrm>
            <a:off x="10601295" y="3146941"/>
            <a:ext cx="1244172" cy="1641325"/>
            <a:chOff x="9919823" y="4311450"/>
            <a:chExt cx="1564800" cy="2064300"/>
          </a:xfrm>
        </p:grpSpPr>
        <p:sp>
          <p:nvSpPr>
            <p:cNvPr id="1539" name="Google Shape;1539;p22"/>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40" name="Google Shape;1540;p22"/>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41" name="Google Shape;1541;p22"/>
          <p:cNvGrpSpPr/>
          <p:nvPr/>
        </p:nvGrpSpPr>
        <p:grpSpPr>
          <a:xfrm>
            <a:off x="9136331" y="5029016"/>
            <a:ext cx="1244172" cy="1641325"/>
            <a:chOff x="8077334" y="4311450"/>
            <a:chExt cx="1564800" cy="2064300"/>
          </a:xfrm>
        </p:grpSpPr>
        <p:sp>
          <p:nvSpPr>
            <p:cNvPr id="1542" name="Google Shape;1542;p22"/>
            <p:cNvSpPr/>
            <p:nvPr/>
          </p:nvSpPr>
          <p:spPr>
            <a:xfrm>
              <a:off x="8077334"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43" name="Google Shape;1543;p22"/>
            <p:cNvSpPr/>
            <p:nvPr/>
          </p:nvSpPr>
          <p:spPr>
            <a:xfrm flipH="1" rot="-517215">
              <a:off x="8219636"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44" name="Google Shape;1544;p22"/>
          <p:cNvGrpSpPr/>
          <p:nvPr/>
        </p:nvGrpSpPr>
        <p:grpSpPr>
          <a:xfrm>
            <a:off x="10601295" y="5029016"/>
            <a:ext cx="1244172" cy="1641325"/>
            <a:chOff x="9919823" y="4311450"/>
            <a:chExt cx="1564800" cy="2064300"/>
          </a:xfrm>
        </p:grpSpPr>
        <p:sp>
          <p:nvSpPr>
            <p:cNvPr id="1545" name="Google Shape;1545;p22"/>
            <p:cNvSpPr/>
            <p:nvPr/>
          </p:nvSpPr>
          <p:spPr>
            <a:xfrm>
              <a:off x="9919823" y="4311450"/>
              <a:ext cx="1564800" cy="20643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46" name="Google Shape;1546;p22"/>
            <p:cNvSpPr/>
            <p:nvPr/>
          </p:nvSpPr>
          <p:spPr>
            <a:xfrm flipH="1" rot="-517215">
              <a:off x="10072711" y="4694553"/>
              <a:ext cx="1290784" cy="1298084"/>
            </a:xfrm>
            <a:custGeom>
              <a:rect b="b" l="l" r="r" t="t"/>
              <a:pathLst>
                <a:path extrusionOk="0" h="277947" w="276384">
                  <a:moveTo>
                    <a:pt x="122488" y="521"/>
                  </a:moveTo>
                  <a:cubicBezTo>
                    <a:pt x="111031" y="2736"/>
                    <a:pt x="102247" y="11662"/>
                    <a:pt x="99454" y="25822"/>
                  </a:cubicBezTo>
                  <a:cubicBezTo>
                    <a:pt x="96337" y="41966"/>
                    <a:pt x="105121" y="74958"/>
                    <a:pt x="114756" y="102611"/>
                  </a:cubicBezTo>
                  <a:cubicBezTo>
                    <a:pt x="92855" y="82537"/>
                    <a:pt x="66340" y="59891"/>
                    <a:pt x="49864" y="56313"/>
                  </a:cubicBezTo>
                  <a:cubicBezTo>
                    <a:pt x="31121" y="52216"/>
                    <a:pt x="16508" y="61446"/>
                    <a:pt x="12824" y="78197"/>
                  </a:cubicBezTo>
                  <a:cubicBezTo>
                    <a:pt x="11893" y="82294"/>
                    <a:pt x="13026" y="94867"/>
                    <a:pt x="10395" y="106534"/>
                  </a:cubicBezTo>
                  <a:cubicBezTo>
                    <a:pt x="7926" y="117775"/>
                    <a:pt x="1744" y="128224"/>
                    <a:pt x="793" y="132466"/>
                  </a:cubicBezTo>
                  <a:cubicBezTo>
                    <a:pt x="-2891" y="149274"/>
                    <a:pt x="6428" y="163649"/>
                    <a:pt x="25211" y="167762"/>
                  </a:cubicBezTo>
                  <a:cubicBezTo>
                    <a:pt x="44035" y="171862"/>
                    <a:pt x="84678" y="161135"/>
                    <a:pt x="114756" y="150938"/>
                  </a:cubicBezTo>
                  <a:cubicBezTo>
                    <a:pt x="91965" y="172012"/>
                    <a:pt x="62818" y="201118"/>
                    <a:pt x="57718" y="219250"/>
                  </a:cubicBezTo>
                  <a:cubicBezTo>
                    <a:pt x="52739" y="237130"/>
                    <a:pt x="60956" y="251606"/>
                    <a:pt x="77189" y="256059"/>
                  </a:cubicBezTo>
                  <a:cubicBezTo>
                    <a:pt x="81156" y="257189"/>
                    <a:pt x="93584" y="256719"/>
                    <a:pt x="104919" y="259856"/>
                  </a:cubicBezTo>
                  <a:cubicBezTo>
                    <a:pt x="115849" y="262876"/>
                    <a:pt x="125726" y="269447"/>
                    <a:pt x="129815" y="270608"/>
                  </a:cubicBezTo>
                  <a:cubicBezTo>
                    <a:pt x="146088" y="275069"/>
                    <a:pt x="160702" y="266763"/>
                    <a:pt x="165762" y="248850"/>
                  </a:cubicBezTo>
                  <a:cubicBezTo>
                    <a:pt x="170053" y="233487"/>
                    <a:pt x="163090" y="202976"/>
                    <a:pt x="155763" y="175732"/>
                  </a:cubicBezTo>
                  <a:cubicBezTo>
                    <a:pt x="191508" y="230313"/>
                    <a:pt x="243324" y="274705"/>
                    <a:pt x="254052" y="277442"/>
                  </a:cubicBezTo>
                  <a:cubicBezTo>
                    <a:pt x="255266" y="277753"/>
                    <a:pt x="256481" y="277948"/>
                    <a:pt x="257735" y="277948"/>
                  </a:cubicBezTo>
                  <a:cubicBezTo>
                    <a:pt x="264091" y="277948"/>
                    <a:pt x="270487" y="273669"/>
                    <a:pt x="274050" y="267192"/>
                  </a:cubicBezTo>
                  <a:cubicBezTo>
                    <a:pt x="276924" y="261958"/>
                    <a:pt x="277167" y="256525"/>
                    <a:pt x="274657" y="252647"/>
                  </a:cubicBezTo>
                  <a:cubicBezTo>
                    <a:pt x="274009" y="251615"/>
                    <a:pt x="273159" y="250821"/>
                    <a:pt x="272025" y="250368"/>
                  </a:cubicBezTo>
                  <a:cubicBezTo>
                    <a:pt x="228387" y="233155"/>
                    <a:pt x="188594" y="192123"/>
                    <a:pt x="168677" y="169154"/>
                  </a:cubicBezTo>
                  <a:cubicBezTo>
                    <a:pt x="189687" y="183873"/>
                    <a:pt x="212518" y="197928"/>
                    <a:pt x="226606" y="199515"/>
                  </a:cubicBezTo>
                  <a:cubicBezTo>
                    <a:pt x="244822" y="201564"/>
                    <a:pt x="257735" y="191504"/>
                    <a:pt x="259638" y="175226"/>
                  </a:cubicBezTo>
                  <a:cubicBezTo>
                    <a:pt x="260084" y="171255"/>
                    <a:pt x="257655" y="159394"/>
                    <a:pt x="258991" y="148027"/>
                  </a:cubicBezTo>
                  <a:cubicBezTo>
                    <a:pt x="260205" y="137113"/>
                    <a:pt x="265063" y="126592"/>
                    <a:pt x="265549" y="122471"/>
                  </a:cubicBezTo>
                  <a:cubicBezTo>
                    <a:pt x="267411" y="106153"/>
                    <a:pt x="257129" y="93430"/>
                    <a:pt x="238872" y="91353"/>
                  </a:cubicBezTo>
                  <a:cubicBezTo>
                    <a:pt x="224217" y="89710"/>
                    <a:pt x="199767" y="98357"/>
                    <a:pt x="175235" y="108683"/>
                  </a:cubicBezTo>
                  <a:cubicBezTo>
                    <a:pt x="193977" y="87220"/>
                    <a:pt x="210211" y="63187"/>
                    <a:pt x="213206" y="47711"/>
                  </a:cubicBezTo>
                  <a:cubicBezTo>
                    <a:pt x="216931" y="28867"/>
                    <a:pt x="207255" y="14556"/>
                    <a:pt x="190172" y="11277"/>
                  </a:cubicBezTo>
                  <a:cubicBezTo>
                    <a:pt x="186003" y="10447"/>
                    <a:pt x="173251" y="11925"/>
                    <a:pt x="161309" y="9630"/>
                  </a:cubicBezTo>
                  <a:cubicBezTo>
                    <a:pt x="149813" y="7411"/>
                    <a:pt x="139085" y="1477"/>
                    <a:pt x="134753" y="651"/>
                  </a:cubicBezTo>
                  <a:cubicBezTo>
                    <a:pt x="130463" y="-171"/>
                    <a:pt x="126293" y="-215"/>
                    <a:pt x="122488" y="521"/>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23"/>
          <p:cNvSpPr/>
          <p:nvPr/>
        </p:nvSpPr>
        <p:spPr>
          <a:xfrm>
            <a:off x="7314375" y="1663400"/>
            <a:ext cx="3763800" cy="4163700"/>
          </a:xfrm>
          <a:prstGeom prst="roundRect">
            <a:avLst>
              <a:gd fmla="val 16667" name="adj"/>
            </a:avLst>
          </a:prstGeom>
          <a:solidFill>
            <a:schemeClr val="accent2"/>
          </a:solidFill>
          <a:ln cap="flat" cmpd="sng" w="1143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ppy Monkey"/>
              <a:ea typeface="Happy Monkey"/>
              <a:cs typeface="Happy Monkey"/>
              <a:sym typeface="Happy Monkey"/>
            </a:endParaRPr>
          </a:p>
        </p:txBody>
      </p:sp>
      <p:sp>
        <p:nvSpPr>
          <p:cNvPr id="1552" name="Google Shape;1552;p23"/>
          <p:cNvSpPr txBox="1"/>
          <p:nvPr>
            <p:ph type="title"/>
          </p:nvPr>
        </p:nvSpPr>
        <p:spPr>
          <a:xfrm>
            <a:off x="1113813" y="1875425"/>
            <a:ext cx="58281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553" name="Google Shape;1553;p23"/>
          <p:cNvSpPr txBox="1"/>
          <p:nvPr>
            <p:ph idx="1" type="body"/>
          </p:nvPr>
        </p:nvSpPr>
        <p:spPr>
          <a:xfrm>
            <a:off x="1113813" y="3161575"/>
            <a:ext cx="5828100" cy="235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Here is where you introduce yourself.</a:t>
            </a:r>
            <a:endParaRPr/>
          </a:p>
          <a:p>
            <a:pPr indent="0" lvl="0" marL="0" rtl="0" algn="l">
              <a:spcBef>
                <a:spcPts val="1600"/>
              </a:spcBef>
              <a:spcAft>
                <a:spcPts val="1600"/>
              </a:spcAft>
              <a:buNone/>
            </a:pPr>
            <a:r>
              <a:rPr lang="en"/>
              <a:t>You can add your name, title and a little background. Right click the image and replace it with your own.</a:t>
            </a:r>
            <a:endParaRPr/>
          </a:p>
        </p:txBody>
      </p:sp>
      <p:pic>
        <p:nvPicPr>
          <p:cNvPr id="1554" name="Google Shape;1554;p23"/>
          <p:cNvPicPr preferRelativeResize="0"/>
          <p:nvPr>
            <p:ph idx="2" type="pic"/>
          </p:nvPr>
        </p:nvPicPr>
        <p:blipFill rotWithShape="1">
          <a:blip r:embed="rId3">
            <a:alphaModFix/>
          </a:blip>
          <a:srcRect b="0" l="7475" r="5704" t="0"/>
          <a:stretch/>
        </p:blipFill>
        <p:spPr>
          <a:xfrm>
            <a:off x="7372721" y="1875755"/>
            <a:ext cx="3647100" cy="3882300"/>
          </a:xfrm>
          <a:prstGeom prst="roundRect">
            <a:avLst>
              <a:gd fmla="val 16667" name="adj"/>
            </a:avLst>
          </a:prstGeom>
        </p:spPr>
      </p:pic>
      <p:grpSp>
        <p:nvGrpSpPr>
          <p:cNvPr id="1555" name="Google Shape;1555;p23"/>
          <p:cNvGrpSpPr/>
          <p:nvPr/>
        </p:nvGrpSpPr>
        <p:grpSpPr>
          <a:xfrm>
            <a:off x="10574231" y="1719597"/>
            <a:ext cx="1188450" cy="1236653"/>
            <a:chOff x="8458200" y="5117408"/>
            <a:chExt cx="1313350" cy="1366619"/>
          </a:xfrm>
        </p:grpSpPr>
        <p:sp>
          <p:nvSpPr>
            <p:cNvPr id="1556" name="Google Shape;1556;p23"/>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7" name="Google Shape;1557;p23"/>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8" name="Google Shape;1558;p23"/>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9" name="Google Shape;1559;p23"/>
          <p:cNvGrpSpPr/>
          <p:nvPr/>
        </p:nvGrpSpPr>
        <p:grpSpPr>
          <a:xfrm flipH="1" rot="5400000">
            <a:off x="9958772" y="1171630"/>
            <a:ext cx="837129" cy="871083"/>
            <a:chOff x="8458200" y="5117408"/>
            <a:chExt cx="1313350" cy="1366619"/>
          </a:xfrm>
        </p:grpSpPr>
        <p:sp>
          <p:nvSpPr>
            <p:cNvPr id="1560" name="Google Shape;1560;p23"/>
            <p:cNvSpPr/>
            <p:nvPr/>
          </p:nvSpPr>
          <p:spPr>
            <a:xfrm>
              <a:off x="8503920" y="516312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FFFFFF">
                <a:alpha val="708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1" name="Google Shape;1561;p23"/>
            <p:cNvSpPr/>
            <p:nvPr/>
          </p:nvSpPr>
          <p:spPr>
            <a:xfrm>
              <a:off x="8458200" y="5117408"/>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2" name="Google Shape;1562;p23"/>
            <p:cNvSpPr/>
            <p:nvPr/>
          </p:nvSpPr>
          <p:spPr>
            <a:xfrm>
              <a:off x="8486125" y="5161325"/>
              <a:ext cx="1267630" cy="1320899"/>
            </a:xfrm>
            <a:custGeom>
              <a:rect b="b" l="l" r="r" t="t"/>
              <a:pathLst>
                <a:path extrusionOk="0" h="254019" w="243775">
                  <a:moveTo>
                    <a:pt x="98757" y="0"/>
                  </a:moveTo>
                  <a:cubicBezTo>
                    <a:pt x="83010" y="0"/>
                    <a:pt x="60948" y="9570"/>
                    <a:pt x="60948" y="30741"/>
                  </a:cubicBezTo>
                  <a:cubicBezTo>
                    <a:pt x="60948" y="59649"/>
                    <a:pt x="81472" y="84784"/>
                    <a:pt x="95073" y="101458"/>
                  </a:cubicBezTo>
                  <a:cubicBezTo>
                    <a:pt x="98352" y="105462"/>
                    <a:pt x="102157" y="110194"/>
                    <a:pt x="104303" y="113473"/>
                  </a:cubicBezTo>
                  <a:cubicBezTo>
                    <a:pt x="100903" y="112016"/>
                    <a:pt x="96126" y="109320"/>
                    <a:pt x="91673" y="106899"/>
                  </a:cubicBezTo>
                  <a:cubicBezTo>
                    <a:pt x="75521" y="98066"/>
                    <a:pt x="53297" y="86023"/>
                    <a:pt x="30182" y="86023"/>
                  </a:cubicBezTo>
                  <a:cubicBezTo>
                    <a:pt x="25284" y="86023"/>
                    <a:pt x="13099" y="87014"/>
                    <a:pt x="5529" y="96523"/>
                  </a:cubicBezTo>
                  <a:cubicBezTo>
                    <a:pt x="145" y="103308"/>
                    <a:pt x="-1353" y="112449"/>
                    <a:pt x="1238" y="123593"/>
                  </a:cubicBezTo>
                  <a:cubicBezTo>
                    <a:pt x="3140" y="131916"/>
                    <a:pt x="6136" y="136519"/>
                    <a:pt x="8322" y="139915"/>
                  </a:cubicBezTo>
                  <a:cubicBezTo>
                    <a:pt x="9496" y="141757"/>
                    <a:pt x="10306" y="143061"/>
                    <a:pt x="10589" y="144344"/>
                  </a:cubicBezTo>
                  <a:cubicBezTo>
                    <a:pt x="10872" y="145773"/>
                    <a:pt x="10710" y="148732"/>
                    <a:pt x="10468" y="151805"/>
                  </a:cubicBezTo>
                  <a:cubicBezTo>
                    <a:pt x="10022" y="157444"/>
                    <a:pt x="9334" y="165143"/>
                    <a:pt x="11075" y="173438"/>
                  </a:cubicBezTo>
                  <a:cubicBezTo>
                    <a:pt x="13989" y="187137"/>
                    <a:pt x="24514" y="203167"/>
                    <a:pt x="44350" y="203167"/>
                  </a:cubicBezTo>
                  <a:cubicBezTo>
                    <a:pt x="46941" y="203167"/>
                    <a:pt x="49613" y="202835"/>
                    <a:pt x="52325" y="202281"/>
                  </a:cubicBezTo>
                  <a:cubicBezTo>
                    <a:pt x="74833" y="197755"/>
                    <a:pt x="92442" y="175640"/>
                    <a:pt x="105356" y="159524"/>
                  </a:cubicBezTo>
                  <a:cubicBezTo>
                    <a:pt x="108554" y="155501"/>
                    <a:pt x="112278" y="151064"/>
                    <a:pt x="115597" y="147506"/>
                  </a:cubicBezTo>
                  <a:cubicBezTo>
                    <a:pt x="111670" y="175818"/>
                    <a:pt x="112278" y="212106"/>
                    <a:pt x="131506" y="243649"/>
                  </a:cubicBezTo>
                  <a:lnTo>
                    <a:pt x="131911" y="244406"/>
                  </a:lnTo>
                  <a:cubicBezTo>
                    <a:pt x="135514" y="250482"/>
                    <a:pt x="142315" y="254020"/>
                    <a:pt x="150492" y="254020"/>
                  </a:cubicBezTo>
                  <a:cubicBezTo>
                    <a:pt x="156524" y="254020"/>
                    <a:pt x="164134" y="251854"/>
                    <a:pt x="166685" y="247191"/>
                  </a:cubicBezTo>
                  <a:cubicBezTo>
                    <a:pt x="167939" y="244907"/>
                    <a:pt x="167939" y="242264"/>
                    <a:pt x="166563" y="240106"/>
                  </a:cubicBezTo>
                  <a:cubicBezTo>
                    <a:pt x="166320" y="239714"/>
                    <a:pt x="166037" y="239406"/>
                    <a:pt x="165673" y="239094"/>
                  </a:cubicBezTo>
                  <a:cubicBezTo>
                    <a:pt x="141384" y="217486"/>
                    <a:pt x="134138" y="184344"/>
                    <a:pt x="128349" y="143834"/>
                  </a:cubicBezTo>
                  <a:cubicBezTo>
                    <a:pt x="134947" y="147093"/>
                    <a:pt x="142679" y="154610"/>
                    <a:pt x="150735" y="162431"/>
                  </a:cubicBezTo>
                  <a:cubicBezTo>
                    <a:pt x="163365" y="174636"/>
                    <a:pt x="177655" y="188505"/>
                    <a:pt x="194779" y="194310"/>
                  </a:cubicBezTo>
                  <a:cubicBezTo>
                    <a:pt x="197936" y="195379"/>
                    <a:pt x="201094" y="195828"/>
                    <a:pt x="204373" y="195828"/>
                  </a:cubicBezTo>
                  <a:cubicBezTo>
                    <a:pt x="218177" y="195828"/>
                    <a:pt x="230645" y="186230"/>
                    <a:pt x="233357" y="173438"/>
                  </a:cubicBezTo>
                  <a:cubicBezTo>
                    <a:pt x="235138" y="165107"/>
                    <a:pt x="234572" y="158213"/>
                    <a:pt x="234126" y="153197"/>
                  </a:cubicBezTo>
                  <a:cubicBezTo>
                    <a:pt x="233884" y="150440"/>
                    <a:pt x="233560" y="148028"/>
                    <a:pt x="233843" y="146619"/>
                  </a:cubicBezTo>
                  <a:cubicBezTo>
                    <a:pt x="234167" y="145271"/>
                    <a:pt x="234977" y="143931"/>
                    <a:pt x="236150" y="141939"/>
                  </a:cubicBezTo>
                  <a:cubicBezTo>
                    <a:pt x="238215" y="138365"/>
                    <a:pt x="241089" y="133491"/>
                    <a:pt x="242830" y="125115"/>
                  </a:cubicBezTo>
                  <a:cubicBezTo>
                    <a:pt x="244773" y="115874"/>
                    <a:pt x="244166" y="102737"/>
                    <a:pt x="236758" y="93613"/>
                  </a:cubicBezTo>
                  <a:cubicBezTo>
                    <a:pt x="233114" y="89091"/>
                    <a:pt x="226111" y="83622"/>
                    <a:pt x="213602" y="83622"/>
                  </a:cubicBezTo>
                  <a:cubicBezTo>
                    <a:pt x="190528" y="83618"/>
                    <a:pt x="168425" y="96426"/>
                    <a:pt x="152273" y="105757"/>
                  </a:cubicBezTo>
                  <a:cubicBezTo>
                    <a:pt x="148347" y="108028"/>
                    <a:pt x="143772" y="110704"/>
                    <a:pt x="140372" y="112335"/>
                  </a:cubicBezTo>
                  <a:cubicBezTo>
                    <a:pt x="142720" y="108607"/>
                    <a:pt x="146566" y="103373"/>
                    <a:pt x="149885" y="98928"/>
                  </a:cubicBezTo>
                  <a:cubicBezTo>
                    <a:pt x="164094" y="79724"/>
                    <a:pt x="183646" y="53411"/>
                    <a:pt x="183646" y="28211"/>
                  </a:cubicBezTo>
                  <a:cubicBezTo>
                    <a:pt x="183646" y="11820"/>
                    <a:pt x="167616" y="0"/>
                    <a:pt x="145675" y="0"/>
                  </a:cubicBezTo>
                  <a:cubicBezTo>
                    <a:pt x="137214" y="0"/>
                    <a:pt x="131830" y="1461"/>
                    <a:pt x="127863" y="2530"/>
                  </a:cubicBezTo>
                  <a:cubicBezTo>
                    <a:pt x="123410" y="3728"/>
                    <a:pt x="121224" y="3753"/>
                    <a:pt x="116731" y="2530"/>
                  </a:cubicBezTo>
                  <a:cubicBezTo>
                    <a:pt x="112723" y="1457"/>
                    <a:pt x="107258" y="0"/>
                    <a:pt x="987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3" name="Google Shape;1563;p23"/>
          <p:cNvGrpSpPr/>
          <p:nvPr/>
        </p:nvGrpSpPr>
        <p:grpSpPr>
          <a:xfrm>
            <a:off x="9310821" y="1188599"/>
            <a:ext cx="479824" cy="474793"/>
            <a:chOff x="8355355" y="1348750"/>
            <a:chExt cx="479824" cy="474793"/>
          </a:xfrm>
        </p:grpSpPr>
        <p:sp>
          <p:nvSpPr>
            <p:cNvPr id="1564" name="Google Shape;1564;p23"/>
            <p:cNvSpPr/>
            <p:nvPr/>
          </p:nvSpPr>
          <p:spPr>
            <a:xfrm>
              <a:off x="8386979" y="1375343"/>
              <a:ext cx="448200" cy="448200"/>
            </a:xfrm>
            <a:prstGeom prst="ellipse">
              <a:avLst/>
            </a:prstGeom>
            <a:solidFill>
              <a:srgbClr val="FFFFFF">
                <a:alpha val="341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565" name="Google Shape;1565;p23"/>
            <p:cNvSpPr/>
            <p:nvPr/>
          </p:nvSpPr>
          <p:spPr>
            <a:xfrm>
              <a:off x="8355355" y="1348750"/>
              <a:ext cx="448200" cy="448200"/>
            </a:xfrm>
            <a:prstGeom prst="ellipse">
              <a:avLst/>
            </a:prstGeom>
            <a:solidFill>
              <a:srgbClr val="000000">
                <a:alpha val="2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566" name="Google Shape;1566;p23"/>
            <p:cNvSpPr/>
            <p:nvPr/>
          </p:nvSpPr>
          <p:spPr>
            <a:xfrm>
              <a:off x="8380537" y="1367077"/>
              <a:ext cx="448200" cy="448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567" name="Google Shape;1567;p23"/>
            <p:cNvSpPr/>
            <p:nvPr/>
          </p:nvSpPr>
          <p:spPr>
            <a:xfrm>
              <a:off x="8426096" y="1412633"/>
              <a:ext cx="357000" cy="357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1568" name="Google Shape;1568;p23"/>
            <p:cNvSpPr/>
            <p:nvPr/>
          </p:nvSpPr>
          <p:spPr>
            <a:xfrm>
              <a:off x="8442728" y="1366327"/>
              <a:ext cx="342643" cy="435987"/>
            </a:xfrm>
            <a:custGeom>
              <a:rect b="b" l="l" r="r" t="t"/>
              <a:pathLst>
                <a:path extrusionOk="0" h="435987" w="342643">
                  <a:moveTo>
                    <a:pt x="75894" y="16614"/>
                  </a:moveTo>
                  <a:lnTo>
                    <a:pt x="290743" y="402370"/>
                  </a:lnTo>
                  <a:lnTo>
                    <a:pt x="257731" y="424628"/>
                  </a:lnTo>
                  <a:lnTo>
                    <a:pt x="201468" y="435987"/>
                  </a:lnTo>
                  <a:lnTo>
                    <a:pt x="0" y="74255"/>
                  </a:lnTo>
                  <a:lnTo>
                    <a:pt x="12034" y="59670"/>
                  </a:lnTo>
                  <a:close/>
                  <a:moveTo>
                    <a:pt x="140932" y="0"/>
                  </a:moveTo>
                  <a:lnTo>
                    <a:pt x="342643" y="360022"/>
                  </a:lnTo>
                  <a:lnTo>
                    <a:pt x="328965" y="376600"/>
                  </a:lnTo>
                  <a:lnTo>
                    <a:pt x="319598" y="382915"/>
                  </a:lnTo>
                  <a:lnTo>
                    <a:pt x="108706" y="6507"/>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24"/>
          <p:cNvSpPr txBox="1"/>
          <p:nvPr>
            <p:ph type="title"/>
          </p:nvPr>
        </p:nvSpPr>
        <p:spPr>
          <a:xfrm>
            <a:off x="1183140" y="601225"/>
            <a:ext cx="9825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Table of contents.</a:t>
            </a:r>
            <a:endParaRPr/>
          </a:p>
        </p:txBody>
      </p:sp>
      <p:sp>
        <p:nvSpPr>
          <p:cNvPr id="1574" name="Google Shape;1574;p24"/>
          <p:cNvSpPr txBox="1"/>
          <p:nvPr>
            <p:ph idx="1" type="body"/>
          </p:nvPr>
        </p:nvSpPr>
        <p:spPr>
          <a:xfrm>
            <a:off x="1869206" y="2690339"/>
            <a:ext cx="2685000" cy="1116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first.</a:t>
            </a:r>
            <a:endParaRPr/>
          </a:p>
        </p:txBody>
      </p:sp>
      <p:sp>
        <p:nvSpPr>
          <p:cNvPr id="1575" name="Google Shape;1575;p24"/>
          <p:cNvSpPr txBox="1"/>
          <p:nvPr>
            <p:ph idx="2" type="body"/>
          </p:nvPr>
        </p:nvSpPr>
        <p:spPr>
          <a:xfrm>
            <a:off x="4753533" y="2690339"/>
            <a:ext cx="2685000" cy="1116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second.</a:t>
            </a:r>
            <a:endParaRPr/>
          </a:p>
        </p:txBody>
      </p:sp>
      <p:sp>
        <p:nvSpPr>
          <p:cNvPr id="1576" name="Google Shape;1576;p24"/>
          <p:cNvSpPr txBox="1"/>
          <p:nvPr>
            <p:ph idx="3" type="body"/>
          </p:nvPr>
        </p:nvSpPr>
        <p:spPr>
          <a:xfrm>
            <a:off x="7637880" y="2690339"/>
            <a:ext cx="2685000" cy="1116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Then, we will talk </a:t>
            </a:r>
            <a:r>
              <a:rPr lang="en"/>
              <a:t>about</a:t>
            </a:r>
            <a:r>
              <a:rPr lang="en"/>
              <a:t> this.</a:t>
            </a:r>
            <a:endParaRPr/>
          </a:p>
        </p:txBody>
      </p:sp>
      <p:sp>
        <p:nvSpPr>
          <p:cNvPr id="1577" name="Google Shape;1577;p24"/>
          <p:cNvSpPr txBox="1"/>
          <p:nvPr>
            <p:ph idx="4" type="body"/>
          </p:nvPr>
        </p:nvSpPr>
        <p:spPr>
          <a:xfrm>
            <a:off x="1869159" y="4811283"/>
            <a:ext cx="2685000" cy="1116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After that we will talk about this.</a:t>
            </a:r>
            <a:endParaRPr/>
          </a:p>
        </p:txBody>
      </p:sp>
      <p:sp>
        <p:nvSpPr>
          <p:cNvPr id="1578" name="Google Shape;1578;p24"/>
          <p:cNvSpPr txBox="1"/>
          <p:nvPr>
            <p:ph idx="5" type="body"/>
          </p:nvPr>
        </p:nvSpPr>
        <p:spPr>
          <a:xfrm>
            <a:off x="4753487" y="4811283"/>
            <a:ext cx="2685000" cy="1116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also talk </a:t>
            </a:r>
            <a:r>
              <a:rPr lang="en"/>
              <a:t>about</a:t>
            </a:r>
            <a:r>
              <a:rPr lang="en"/>
              <a:t> this.</a:t>
            </a:r>
            <a:endParaRPr/>
          </a:p>
        </p:txBody>
      </p:sp>
      <p:sp>
        <p:nvSpPr>
          <p:cNvPr id="1579" name="Google Shape;1579;p24"/>
          <p:cNvSpPr txBox="1"/>
          <p:nvPr>
            <p:ph idx="6" type="body"/>
          </p:nvPr>
        </p:nvSpPr>
        <p:spPr>
          <a:xfrm>
            <a:off x="7637834" y="4811283"/>
            <a:ext cx="2685000" cy="1116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And we will talk about this last.</a:t>
            </a:r>
            <a:endParaRPr/>
          </a:p>
        </p:txBody>
      </p:sp>
      <p:sp>
        <p:nvSpPr>
          <p:cNvPr id="1580" name="Google Shape;1580;p24"/>
          <p:cNvSpPr/>
          <p:nvPr/>
        </p:nvSpPr>
        <p:spPr>
          <a:xfrm>
            <a:off x="1869125" y="1851575"/>
            <a:ext cx="897745" cy="800546"/>
          </a:xfrm>
          <a:prstGeom prst="rect">
            <a:avLst/>
          </a:prstGeom>
        </p:spPr>
        <p:txBody>
          <a:bodyPr>
            <a:prstTxWarp prst="textPlain"/>
          </a:bodyPr>
          <a:lstStyle/>
          <a:p>
            <a:pPr lvl="0" algn="ctr"/>
            <a:r>
              <a:rPr b="1" i="0">
                <a:ln>
                  <a:noFill/>
                </a:ln>
                <a:solidFill>
                  <a:schemeClr val="accent4"/>
                </a:solidFill>
                <a:latin typeface="Mystery Quest"/>
              </a:rPr>
              <a:t>01</a:t>
            </a:r>
          </a:p>
        </p:txBody>
      </p:sp>
      <p:sp>
        <p:nvSpPr>
          <p:cNvPr id="1581" name="Google Shape;1581;p24"/>
          <p:cNvSpPr/>
          <p:nvPr/>
        </p:nvSpPr>
        <p:spPr>
          <a:xfrm>
            <a:off x="1869125" y="4022544"/>
            <a:ext cx="1092123" cy="927792"/>
          </a:xfrm>
          <a:prstGeom prst="rect">
            <a:avLst/>
          </a:prstGeom>
        </p:spPr>
        <p:txBody>
          <a:bodyPr>
            <a:prstTxWarp prst="textPlain"/>
          </a:bodyPr>
          <a:lstStyle/>
          <a:p>
            <a:pPr lvl="0" algn="ctr"/>
            <a:r>
              <a:rPr b="1" i="0">
                <a:ln>
                  <a:noFill/>
                </a:ln>
                <a:solidFill>
                  <a:schemeClr val="accent5"/>
                </a:solidFill>
                <a:latin typeface="Mystery Quest"/>
              </a:rPr>
              <a:t>04</a:t>
            </a:r>
          </a:p>
        </p:txBody>
      </p:sp>
      <p:sp>
        <p:nvSpPr>
          <p:cNvPr id="1582" name="Google Shape;1582;p24"/>
          <p:cNvSpPr/>
          <p:nvPr/>
        </p:nvSpPr>
        <p:spPr>
          <a:xfrm>
            <a:off x="4823240" y="1851575"/>
            <a:ext cx="1063066" cy="842627"/>
          </a:xfrm>
          <a:prstGeom prst="rect">
            <a:avLst/>
          </a:prstGeom>
        </p:spPr>
        <p:txBody>
          <a:bodyPr>
            <a:prstTxWarp prst="textPlain"/>
          </a:bodyPr>
          <a:lstStyle/>
          <a:p>
            <a:pPr lvl="0" algn="ctr"/>
            <a:r>
              <a:rPr b="1" i="0">
                <a:ln>
                  <a:noFill/>
                </a:ln>
                <a:solidFill>
                  <a:schemeClr val="accent5"/>
                </a:solidFill>
                <a:latin typeface="Mystery Quest"/>
              </a:rPr>
              <a:t>02</a:t>
            </a:r>
          </a:p>
        </p:txBody>
      </p:sp>
      <p:sp>
        <p:nvSpPr>
          <p:cNvPr id="1583" name="Google Shape;1583;p24"/>
          <p:cNvSpPr/>
          <p:nvPr/>
        </p:nvSpPr>
        <p:spPr>
          <a:xfrm>
            <a:off x="4823240" y="4022544"/>
            <a:ext cx="1051043" cy="842627"/>
          </a:xfrm>
          <a:prstGeom prst="rect">
            <a:avLst/>
          </a:prstGeom>
        </p:spPr>
        <p:txBody>
          <a:bodyPr>
            <a:prstTxWarp prst="textPlain"/>
          </a:bodyPr>
          <a:lstStyle/>
          <a:p>
            <a:pPr lvl="0" algn="ctr"/>
            <a:r>
              <a:rPr b="1" i="0">
                <a:ln>
                  <a:noFill/>
                </a:ln>
                <a:solidFill>
                  <a:schemeClr val="accent4"/>
                </a:solidFill>
                <a:latin typeface="Mystery Quest"/>
              </a:rPr>
              <a:t>05</a:t>
            </a:r>
          </a:p>
        </p:txBody>
      </p:sp>
      <p:sp>
        <p:nvSpPr>
          <p:cNvPr id="1584" name="Google Shape;1584;p24"/>
          <p:cNvSpPr/>
          <p:nvPr/>
        </p:nvSpPr>
        <p:spPr>
          <a:xfrm>
            <a:off x="7660083" y="1851575"/>
            <a:ext cx="1053047" cy="839622"/>
          </a:xfrm>
          <a:prstGeom prst="rect">
            <a:avLst/>
          </a:prstGeom>
        </p:spPr>
        <p:txBody>
          <a:bodyPr>
            <a:prstTxWarp prst="textPlain"/>
          </a:bodyPr>
          <a:lstStyle/>
          <a:p>
            <a:pPr lvl="0" algn="ctr"/>
            <a:r>
              <a:rPr b="1" i="0">
                <a:ln>
                  <a:noFill/>
                </a:ln>
                <a:solidFill>
                  <a:schemeClr val="accent4"/>
                </a:solidFill>
                <a:latin typeface="Mystery Quest"/>
              </a:rPr>
              <a:t>03</a:t>
            </a:r>
          </a:p>
        </p:txBody>
      </p:sp>
      <p:sp>
        <p:nvSpPr>
          <p:cNvPr id="1585" name="Google Shape;1585;p24"/>
          <p:cNvSpPr/>
          <p:nvPr/>
        </p:nvSpPr>
        <p:spPr>
          <a:xfrm>
            <a:off x="7660083" y="4022544"/>
            <a:ext cx="1039020" cy="818581"/>
          </a:xfrm>
          <a:prstGeom prst="rect">
            <a:avLst/>
          </a:prstGeom>
        </p:spPr>
        <p:txBody>
          <a:bodyPr>
            <a:prstTxWarp prst="textPlain"/>
          </a:bodyPr>
          <a:lstStyle/>
          <a:p>
            <a:pPr lvl="0" algn="ctr"/>
            <a:r>
              <a:rPr b="1" i="0">
                <a:ln>
                  <a:noFill/>
                </a:ln>
                <a:solidFill>
                  <a:schemeClr val="accent5"/>
                </a:solidFill>
                <a:latin typeface="Mystery Quest"/>
              </a:rPr>
              <a:t>06</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25"/>
          <p:cNvSpPr txBox="1"/>
          <p:nvPr>
            <p:ph type="title"/>
          </p:nvPr>
        </p:nvSpPr>
        <p:spPr>
          <a:xfrm>
            <a:off x="1119600" y="2867800"/>
            <a:ext cx="9952800" cy="1122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We will talk about this first.</a:t>
            </a:r>
            <a:endParaRPr/>
          </a:p>
        </p:txBody>
      </p:sp>
      <p:sp>
        <p:nvSpPr>
          <p:cNvPr id="1591" name="Google Shape;1591;p25"/>
          <p:cNvSpPr txBox="1"/>
          <p:nvPr>
            <p:ph idx="1" type="body"/>
          </p:nvPr>
        </p:nvSpPr>
        <p:spPr>
          <a:xfrm>
            <a:off x="1119600" y="3990103"/>
            <a:ext cx="9952800" cy="2101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a brief introduction of your section here: Let’s dive in and get to know some interesting facts about animals!</a:t>
            </a:r>
            <a:endParaRPr/>
          </a:p>
        </p:txBody>
      </p:sp>
      <p:sp>
        <p:nvSpPr>
          <p:cNvPr id="1592" name="Google Shape;1592;p25"/>
          <p:cNvSpPr/>
          <p:nvPr/>
        </p:nvSpPr>
        <p:spPr>
          <a:xfrm>
            <a:off x="5344838" y="1047528"/>
            <a:ext cx="1502225" cy="1339575"/>
          </a:xfrm>
          <a:prstGeom prst="rect">
            <a:avLst/>
          </a:prstGeom>
        </p:spPr>
        <p:txBody>
          <a:bodyPr>
            <a:prstTxWarp prst="textPlain"/>
          </a:bodyPr>
          <a:lstStyle/>
          <a:p>
            <a:pPr lvl="0" algn="ctr"/>
            <a:r>
              <a:rPr b="1" i="0">
                <a:ln>
                  <a:noFill/>
                </a:ln>
                <a:solidFill>
                  <a:schemeClr val="accent4"/>
                </a:solidFill>
                <a:latin typeface="Mystery Quest"/>
              </a:rPr>
              <a:t>01</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26"/>
          <p:cNvSpPr txBox="1"/>
          <p:nvPr>
            <p:ph type="title"/>
          </p:nvPr>
        </p:nvSpPr>
        <p:spPr>
          <a:xfrm>
            <a:off x="2319450" y="1243175"/>
            <a:ext cx="7553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598" name="Google Shape;1598;p26"/>
          <p:cNvSpPr txBox="1"/>
          <p:nvPr>
            <p:ph idx="1" type="body"/>
          </p:nvPr>
        </p:nvSpPr>
        <p:spPr>
          <a:xfrm>
            <a:off x="2319450" y="2186425"/>
            <a:ext cx="7553100" cy="3116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Did you know that elephants can sense storms?</a:t>
            </a:r>
            <a:endParaRPr/>
          </a:p>
          <a:p>
            <a:pPr indent="0" lvl="0" marL="0" rtl="0" algn="l">
              <a:spcBef>
                <a:spcPts val="1600"/>
              </a:spcBef>
              <a:spcAft>
                <a:spcPts val="0"/>
              </a:spcAft>
              <a:buNone/>
            </a:pPr>
            <a:r>
              <a:rPr lang="en"/>
              <a:t>Elephants may be able to detect a thunderstorm from hundreds of miles away, and will head towards it, looking for water. </a:t>
            </a:r>
            <a:endParaRPr/>
          </a:p>
          <a:p>
            <a:pPr indent="0" lvl="0" marL="0" rtl="0" algn="l">
              <a:spcBef>
                <a:spcPts val="1600"/>
              </a:spcBef>
              <a:spcAft>
                <a:spcPts val="1600"/>
              </a:spcAft>
              <a:buNone/>
            </a:pPr>
            <a:r>
              <a:rPr lang="en"/>
              <a:t>You can add a little bit more information. But try to not overload your slides with text.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Template">
  <a:themeElements>
    <a:clrScheme name="Simple Light">
      <a:dk1>
        <a:srgbClr val="F9D31D"/>
      </a:dk1>
      <a:lt1>
        <a:srgbClr val="FFFFFF"/>
      </a:lt1>
      <a:dk2>
        <a:srgbClr val="FFFFFF"/>
      </a:dk2>
      <a:lt2>
        <a:srgbClr val="EEEEEE"/>
      </a:lt2>
      <a:accent1>
        <a:srgbClr val="012301"/>
      </a:accent1>
      <a:accent2>
        <a:srgbClr val="006E00"/>
      </a:accent2>
      <a:accent3>
        <a:srgbClr val="059501"/>
      </a:accent3>
      <a:accent4>
        <a:srgbClr val="82BC2F"/>
      </a:accent4>
      <a:accent5>
        <a:srgbClr val="F9D31D"/>
      </a:accent5>
      <a:accent6>
        <a:srgbClr val="FF9900"/>
      </a:accent6>
      <a:hlink>
        <a:srgbClr val="F9D3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