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74" r:id="rId5"/>
    <p:sldId id="276" r:id="rId6"/>
    <p:sldId id="259" r:id="rId7"/>
    <p:sldId id="269" r:id="rId8"/>
    <p:sldId id="277" r:id="rId9"/>
    <p:sldId id="279" r:id="rId10"/>
    <p:sldId id="273" r:id="rId11"/>
    <p:sldId id="275" r:id="rId12"/>
    <p:sldId id="278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16/04/2025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 CON TỪNG BƯỚC</a:t>
            </a:r>
            <a:endParaRPr lang="en-US" sz="6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Trên những lối con đi, nhiều lúc đau thương ê chề. Trên những lối con đi, nhiều khi mình con héo hắt. 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63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7200" b="1" dirty="0" smtClean="0"/>
              <a:t>Nguyện </a:t>
            </a:r>
            <a:r>
              <a:rPr lang="vi-VN" sz="7200" b="1" dirty="0"/>
              <a:t>cho con trung kiên, cùng đi với Chúa dịu hiền sáng tươi, tình yêu đời đã xanh ngày mới.</a:t>
            </a:r>
            <a:r>
              <a:rPr lang="vi-VN" sz="7200" b="1" dirty="0"/>
              <a:t/>
            </a:r>
            <a:br>
              <a:rPr lang="vi-VN" sz="7200" b="1" dirty="0"/>
            </a:b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04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Trên đường thế xa vời, mình con sao thấy đơn côi. Con từng đã ngậm ngùi, nào ai cùng con đi tới. 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25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vi-VN" sz="6600" b="1" dirty="0"/>
              <a:t>Nhưng niềm tin dâng đầy, tình yêu Chúa thắp tương lai, niềm vui nối tiếp bao ngày, cùng Chúa bước đi trên đường.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04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Xin Chúa dẫn con đi, từng bước trên con trong đời. Xin Chúa dắt con đi, cầm tay dìu con bước tới.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35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7200" b="1" dirty="0"/>
              <a:t>Vì tương lai xa xăm, đời con đâu dám trông mong Chúa ơi. Con yếu hèn Chúa thương dìu dắt.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79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Trên đường thế xa vời, mình con sao thấy đơn côi. Con từng đã ngậm ngùi, nào ai cùng con đi tới. 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1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vi-VN" sz="6600" b="1" dirty="0"/>
              <a:t>Nhưng niềm tin dâng đầy, tình yêu Chúa thắp tương lai, niềm vui nối tiếp bao ngày, cùng Chúa bước đi trên đường.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44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116513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200" b="1" dirty="0"/>
              <a:t>Xin </a:t>
            </a:r>
            <a:r>
              <a:rPr lang="en-US" sz="7200" b="1" dirty="0" err="1"/>
              <a:t>giúp</a:t>
            </a:r>
            <a:r>
              <a:rPr lang="en-US" sz="7200" b="1" dirty="0"/>
              <a:t> </a:t>
            </a:r>
            <a:r>
              <a:rPr lang="en-US" sz="7200" b="1" dirty="0" err="1"/>
              <a:t>sức</a:t>
            </a:r>
            <a:r>
              <a:rPr lang="en-US" sz="7200" b="1" dirty="0"/>
              <a:t> </a:t>
            </a:r>
            <a:r>
              <a:rPr lang="en-US" sz="7200" b="1" dirty="0" err="1"/>
              <a:t>cho</a:t>
            </a:r>
            <a:r>
              <a:rPr lang="en-US" sz="7200" b="1" dirty="0"/>
              <a:t> con </a:t>
            </a:r>
            <a:r>
              <a:rPr lang="en-US" sz="7200" b="1" dirty="0" err="1"/>
              <a:t>bền</a:t>
            </a:r>
            <a:r>
              <a:rPr lang="en-US" sz="7200" b="1" dirty="0"/>
              <a:t> </a:t>
            </a:r>
            <a:r>
              <a:rPr lang="en-US" sz="7200" b="1" dirty="0" err="1"/>
              <a:t>vững</a:t>
            </a:r>
            <a:r>
              <a:rPr lang="en-US" sz="7200" b="1" dirty="0"/>
              <a:t> </a:t>
            </a:r>
            <a:r>
              <a:rPr lang="en-US" sz="7200" b="1" dirty="0" err="1"/>
              <a:t>đi</a:t>
            </a:r>
            <a:r>
              <a:rPr lang="en-US" sz="7200" b="1" dirty="0"/>
              <a:t> </a:t>
            </a:r>
            <a:r>
              <a:rPr lang="en-US" sz="7200" b="1" dirty="0" err="1"/>
              <a:t>trong</a:t>
            </a:r>
            <a:r>
              <a:rPr lang="en-US" sz="7200" b="1" dirty="0"/>
              <a:t> </a:t>
            </a:r>
            <a:r>
              <a:rPr lang="en-US" sz="7200" b="1" dirty="0" err="1"/>
              <a:t>cuộc</a:t>
            </a:r>
            <a:r>
              <a:rPr lang="en-US" sz="7200" b="1" dirty="0"/>
              <a:t> </a:t>
            </a:r>
            <a:r>
              <a:rPr lang="en-US" sz="7200" b="1" dirty="0" err="1"/>
              <a:t>đời</a:t>
            </a:r>
            <a:r>
              <a:rPr lang="en-US" sz="7200" b="1" dirty="0"/>
              <a:t>. </a:t>
            </a:r>
            <a:r>
              <a:rPr lang="en-US" sz="7200" b="1" dirty="0" err="1"/>
              <a:t>Ðôi</a:t>
            </a:r>
            <a:r>
              <a:rPr lang="en-US" sz="7200" b="1" dirty="0"/>
              <a:t> </a:t>
            </a:r>
            <a:r>
              <a:rPr lang="en-US" sz="7200" b="1" dirty="0" err="1"/>
              <a:t>mắt</a:t>
            </a:r>
            <a:r>
              <a:rPr lang="en-US" sz="7200" b="1" dirty="0"/>
              <a:t> </a:t>
            </a:r>
            <a:r>
              <a:rPr lang="en-US" sz="7200" b="1" dirty="0" err="1"/>
              <a:t>sácg</a:t>
            </a:r>
            <a:r>
              <a:rPr lang="en-US" sz="7200" b="1" dirty="0"/>
              <a:t> tin </a:t>
            </a:r>
            <a:r>
              <a:rPr lang="en-US" sz="7200" b="1" dirty="0" err="1"/>
              <a:t>yêu</a:t>
            </a:r>
            <a:r>
              <a:rPr lang="en-US" sz="7200" b="1" dirty="0"/>
              <a:t>, </a:t>
            </a:r>
            <a:r>
              <a:rPr lang="en-US" sz="7200" b="1" dirty="0" err="1"/>
              <a:t>hành</a:t>
            </a:r>
            <a:r>
              <a:rPr lang="en-US" sz="7200" b="1" dirty="0"/>
              <a:t> </a:t>
            </a:r>
            <a:r>
              <a:rPr lang="en-US" sz="7200" b="1" dirty="0" err="1"/>
              <a:t>trang</a:t>
            </a:r>
            <a:r>
              <a:rPr lang="en-US" sz="7200" b="1" dirty="0"/>
              <a:t> </a:t>
            </a:r>
            <a:r>
              <a:rPr lang="en-US" sz="7200" b="1" dirty="0" err="1"/>
              <a:t>tìm</a:t>
            </a:r>
            <a:r>
              <a:rPr lang="en-US" sz="7200" b="1" dirty="0"/>
              <a:t> </a:t>
            </a:r>
            <a:r>
              <a:rPr lang="en-US" sz="7200" b="1" dirty="0" err="1"/>
              <a:t>đến</a:t>
            </a:r>
            <a:r>
              <a:rPr lang="en-US" sz="7200" b="1" dirty="0"/>
              <a:t> </a:t>
            </a:r>
            <a:r>
              <a:rPr lang="en-US" sz="7200" b="1" dirty="0" err="1"/>
              <a:t>thế</a:t>
            </a:r>
            <a:r>
              <a:rPr lang="en-US" sz="7200" b="1" dirty="0"/>
              <a:t> </a:t>
            </a:r>
            <a:r>
              <a:rPr lang="en-US" sz="7200" b="1" dirty="0" err="1"/>
              <a:t>giới</a:t>
            </a:r>
            <a:r>
              <a:rPr lang="en-US" sz="7200" b="1" dirty="0"/>
              <a:t>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67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Nguyện đôi tay con đây, dựng xây cho đất nước này thắm tươi, bao tháng ngày tương lai rực sáng.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07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Trên đường thế xa vời, mình con sao thấy đơn côi. Con từng đã ngậm ngùi, nào ai cùng con đi tới. 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77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 </a:t>
            </a:r>
            <a:r>
              <a:rPr lang="vi-VN" sz="6600" b="1" dirty="0"/>
              <a:t>Nhưng niềm tin dâng đầy, tình yêu Chúa thắp tương lai, niềm vui nối tiếp bao ngày, cùng Chúa bước đi trên đường.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36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50</TotalTime>
  <Words>229</Words>
  <Application>Microsoft Office PowerPoint</Application>
  <PresentationFormat>Widescreen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Garamond</vt:lpstr>
      <vt:lpstr>Verdana</vt:lpstr>
      <vt:lpstr>Savon</vt:lpstr>
      <vt:lpstr>DẪN CON TỪNG BƯỚC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Windows User</cp:lastModifiedBy>
  <cp:revision>22</cp:revision>
  <dcterms:created xsi:type="dcterms:W3CDTF">2024-12-09T09:23:25Z</dcterms:created>
  <dcterms:modified xsi:type="dcterms:W3CDTF">2025-04-16T08:59:07Z</dcterms:modified>
</cp:coreProperties>
</file>